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  <p:sldMasterId id="2147483785" r:id="rId2"/>
  </p:sldMasterIdLst>
  <p:sldIdLst>
    <p:sldId id="256" r:id="rId3"/>
    <p:sldId id="257" r:id="rId4"/>
    <p:sldId id="258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3" r:id="rId14"/>
    <p:sldId id="276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04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10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12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423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146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261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74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568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598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535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64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569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279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809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2788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83071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12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5109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5679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2398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71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55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3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2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1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22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71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6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0E8C647-7C29-440E-B744-23404FF2268A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1C7B-D1F9-4829-BCEC-312544BC2D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220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268760"/>
            <a:ext cx="7406640" cy="396044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Десять ошибок в воспитании,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которые все когда-нибудь совершали</a:t>
            </a:r>
          </a:p>
          <a:p>
            <a:pPr algn="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Подготовила  воспитатель </a:t>
            </a:r>
          </a:p>
          <a:p>
            <a:pPr algn="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Рожкова И.Н.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задача №5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Ребенок – главное в нашей жизни, он такой смышленый, с ним можно говорить обо всем. Он понимает нас как настоящий взрослый! С ним можно обсуждать любые проблемы и любые темы!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Ответ. Дети готовы сделать все, чтобы понравиться своим родителям, даже готовы погрузиться в сложный мир взрослых проблем, вместо того, чтобы обсуждать свои интересы со сверстниками. Но при этом их собственные проблемы так и остаются нерешенными.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задача №6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Мы слишком стеснены в средствах, поэтому не можем себе позволить даже побаловать ребенка, постоянно приходится ему во всем отказывать. Словом, будь у нас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Ответ. «Любовь не купить за деньги» – звучит банально, но это так. Вы не должны чувствовать угрызения совести за то, что не можете исполнять все его желания. Любовь, ласка, совместные игры и проведенный вместе досуг для ребенка намного важнее содержимого вашего кошелька. Совсем не деньги делают ребенка счастливым, а   осознание того, что он для вас «самый – </a:t>
            </a:r>
            <a:r>
              <a:rPr lang="ru-RU" dirty="0" err="1" smtClean="0"/>
              <a:t>самый</a:t>
            </a:r>
            <a:r>
              <a:rPr lang="ru-RU" dirty="0" smtClean="0"/>
              <a:t>». Больше денег, мы были бы лучшими родителями!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задача №7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Многие родители мечтали в детстве заниматься музыкой, игрой в теннис, конным спортом, но у них не было такой возможности. Теперь задача мам и пап дать детям лучшее образование! Неважно, что дети этого не хотят!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Ответ. Дети не всегда оценивают усилия родителей. Часто будущее, нарисованное взрослыми в своем воображении, разбивается о полное нежелание ребенка заниматься, скажем, музыкой. Маленький ребенок будет слушаться, но повзрослев, начнет выражать свой протест. Спросите у ребенка, что ему больше нравится делать. Может плавать?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задача №8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Многие взрослые считают, что ласки в детском возрасте могут привести к проблемам в сексуальной ориентации в дальнейшем. Короче, никаких объятий и поцелуев – есть более важные  и серьезные вещи.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Ответ. Дети любого возраста стремятся к ласке, она помогает им ощущать себя любимыми и придает уверенности в своих силах. Не навязывайте детям свою любовь слишком активно – это может оттолкнуть их.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задача №9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Неприятности на работе, плохие отношения в семье. Как часто взрослые «выпускают пар» на ребенка. Многие считают, что в этом нет ничего страшного. Достаточно потом приласкать ребенка. Достаточно потом купить желанную игрушку и все будет в порядке.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Ответ. Когда взрослые в угоду своему эгоизму и настроению сегодня разрешают что-то, а завтра это же запрещают, ребенок может понять только одно: все равно, что я делаю, главное, какое у мамы настроение. Скажите: «Даже когда у меня хорошее настроение, тебе не будет позволено делать все, что захочешь. А если у меня плохое настроение – будь ко мне снисходителен!»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Педагогическая задача №10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Многие взрослые очень загружены на работе. Дети должны сами понимать, что у родителей просто нет времени поиграть и почитать с ними. Родители итак много делают для своих детей: отводят детей в сад и школу, готовят для них, покупают все, что нужно детям, стирают для них…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Ответ. Взрослые часто забывают простую истину – если уж родили ребенка, надо и время для него найти. Малыш, который постоянно слышит, что у взрослых нет на него времени, будет искать родственные души среди других. Найдите время поговорить с ребенком, почитать ему, что-то обсудить.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ученик-14\Рабочий стол\72803840_2cc46179f4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548680"/>
            <a:ext cx="6840760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3568" y="354493"/>
            <a:ext cx="799288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Памятка – советы родителям «Азбука воспитания»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Никогда не говорите ребёнку, что не будете его любить.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 будьте безразличными.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воспитании не должно быть слишком много строгости.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 балуйте детей.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 навязывайте своему ребёнку какую-то определённую роль.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Хорошее воспитание не зависит от количества денег.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 стройте «наполеоновские» планы.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Проявляйте ласку к своим детям, демонстрируйте им свою любовь.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Воспитание и общение с ребёнком не должно зависеть от вашего настроения.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Уделяйте время своему ребёнку каждый день, будьте открыты для общения с ребёнком.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Афоризмы и цитаты по теме «Воспитание»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Кто не может взять лаской, тот не сможет взять строгостью. - А. Чехов</a:t>
            </a:r>
          </a:p>
          <a:p>
            <a:pPr lvl="0"/>
            <a:r>
              <a:rPr lang="ru-RU" dirty="0" smtClean="0"/>
              <a:t>Благородный человек предъявляет требования к себе, низкий человек предъявляет требования к другим. – Конфуций</a:t>
            </a:r>
          </a:p>
          <a:p>
            <a:pPr lvl="0"/>
            <a:r>
              <a:rPr lang="ru-RU" dirty="0" smtClean="0"/>
              <a:t>Лишившись по какой-то причине своего превосходства над детьми, мы по той же причине уже не можем обрести его вновь. - Ж. Лабрюйер</a:t>
            </a:r>
          </a:p>
          <a:p>
            <a:pPr lvl="0"/>
            <a:r>
              <a:rPr lang="ru-RU" dirty="0" smtClean="0"/>
              <a:t>Человек может стать человеком только путем воспитания. Он - то, что делает из него воспитание. - И. Кант</a:t>
            </a:r>
          </a:p>
          <a:p>
            <a:pPr lvl="0"/>
            <a:r>
              <a:rPr lang="ru-RU" dirty="0" smtClean="0"/>
              <a:t>Воспитание - это учебный процесс, в начале которого ребенка учат говорить, а в конце - молчать. - Л. Левинсон</a:t>
            </a:r>
          </a:p>
          <a:p>
            <a:pPr lvl="0"/>
            <a:r>
              <a:rPr lang="ru-RU" dirty="0" smtClean="0"/>
              <a:t>Если в человеке естество затмит воспитанность, получится дикарь, а если воспитанность затмит естество, получится знаток писаний. Лишь тот, в ком естество и воспитанность пребывают в равновесии, может считаться достойным человеком. - Конфуций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03648" y="590974"/>
            <a:ext cx="756231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Воспитание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– это постоянное, не разовое, привитие каких-то навыков тому, кого воспитывают.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Воспитание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– это процесс.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Воспитание чаще всего направлено на ребенка, домашнее животное, бывает, что на мужа. Но чаще всего воспитываем мы все-таки детей. День за днем, шаг за шагом, дома и в школе ребенку разными путями прививаются различные знания, навыки и умения. Иногда воспитание человека происходит до зрелого возраста.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Воспитание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 это человеческие действия, направленные на другого человека с целью объяснить ему смысл жизни и как в ней нужно действовать.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Воспитание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 целенаправленное формирование личности в целях подготовки её к активному участию в общественной и культурной жизни в соответствии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социокультурными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нормативными моделями. По определению академика И. П. Павлова, воспитание - это механизм обеспечения сохранения исторической памяти популяции.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воспитания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По содержанию </a:t>
            </a:r>
            <a:endParaRPr lang="ru-RU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умственное                                                                 </a:t>
            </a:r>
          </a:p>
          <a:p>
            <a:r>
              <a:rPr lang="ru-RU" dirty="0" smtClean="0"/>
              <a:t>трудовое</a:t>
            </a:r>
          </a:p>
          <a:p>
            <a:r>
              <a:rPr lang="ru-RU" dirty="0" smtClean="0"/>
              <a:t>физическое</a:t>
            </a:r>
          </a:p>
          <a:p>
            <a:r>
              <a:rPr lang="ru-RU" dirty="0" smtClean="0"/>
              <a:t>нравственное                                                                                       </a:t>
            </a:r>
          </a:p>
          <a:p>
            <a:r>
              <a:rPr lang="ru-RU" dirty="0" smtClean="0"/>
              <a:t>эстетическое</a:t>
            </a:r>
          </a:p>
          <a:p>
            <a:r>
              <a:rPr lang="ru-RU" dirty="0" smtClean="0"/>
              <a:t>правовое</a:t>
            </a:r>
          </a:p>
          <a:p>
            <a:r>
              <a:rPr lang="ru-RU" dirty="0" smtClean="0"/>
              <a:t>половое </a:t>
            </a:r>
          </a:p>
          <a:p>
            <a:r>
              <a:rPr lang="ru-RU" dirty="0" smtClean="0"/>
              <a:t>экономическое</a:t>
            </a:r>
          </a:p>
          <a:p>
            <a:r>
              <a:rPr lang="ru-RU" dirty="0" smtClean="0"/>
              <a:t>экологическое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По институциональному признаку </a:t>
            </a:r>
            <a:endParaRPr lang="ru-RU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семейное</a:t>
            </a:r>
          </a:p>
          <a:p>
            <a:r>
              <a:rPr lang="ru-RU" dirty="0" smtClean="0"/>
              <a:t>религиозное</a:t>
            </a:r>
          </a:p>
          <a:p>
            <a:r>
              <a:rPr lang="ru-RU" dirty="0" smtClean="0"/>
              <a:t>социальное </a:t>
            </a:r>
          </a:p>
          <a:p>
            <a:r>
              <a:rPr lang="ru-RU" dirty="0" smtClean="0"/>
              <a:t>асоциальное</a:t>
            </a:r>
          </a:p>
          <a:p>
            <a:r>
              <a:rPr lang="ru-RU" dirty="0" smtClean="0"/>
              <a:t>Коррекционное</a:t>
            </a:r>
          </a:p>
          <a:p>
            <a:pPr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доминирующим принципам и стилю отношений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ru-RU" sz="2600" dirty="0" smtClean="0"/>
              <a:t>авторитарное</a:t>
            </a:r>
          </a:p>
          <a:p>
            <a:r>
              <a:rPr lang="ru-RU" sz="2600" dirty="0" smtClean="0"/>
              <a:t>свободное</a:t>
            </a:r>
          </a:p>
          <a:p>
            <a:r>
              <a:rPr lang="ru-RU" sz="2600" dirty="0" smtClean="0"/>
              <a:t>демократическое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Роль, предопределяемая для ребёнка взрослыми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«кумир семьи»;</a:t>
            </a:r>
          </a:p>
          <a:p>
            <a:pPr lvl="0"/>
            <a:r>
              <a:rPr lang="ru-RU" dirty="0" smtClean="0"/>
              <a:t>«сокровище»;</a:t>
            </a:r>
          </a:p>
          <a:p>
            <a:pPr lvl="0"/>
            <a:r>
              <a:rPr lang="ru-RU" dirty="0" smtClean="0"/>
              <a:t>«паинька»;</a:t>
            </a:r>
          </a:p>
          <a:p>
            <a:pPr lvl="0"/>
            <a:r>
              <a:rPr lang="ru-RU" dirty="0" smtClean="0"/>
              <a:t>«болезненный ребёнок»;</a:t>
            </a:r>
          </a:p>
          <a:p>
            <a:pPr lvl="0"/>
            <a:r>
              <a:rPr lang="ru-RU" dirty="0" smtClean="0"/>
              <a:t>«ужасный ребёнок», «мучитель»;</a:t>
            </a:r>
          </a:p>
          <a:p>
            <a:pPr lvl="0"/>
            <a:r>
              <a:rPr lang="ru-RU" dirty="0" smtClean="0"/>
              <a:t>«козёл отпущения»;</a:t>
            </a:r>
          </a:p>
          <a:p>
            <a:pPr lvl="0"/>
            <a:r>
              <a:rPr lang="ru-RU" dirty="0" smtClean="0"/>
              <a:t>«золушка»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задача №1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Почему дети так часто спорят по любому поводу?  Да они просто не слышат, что им говорят взрослые. В таких случаях многие используют своеобразную козырную карту: «Теперь мамочка больше не будет любить тебя».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Ответ</a:t>
            </a:r>
          </a:p>
          <a:p>
            <a:r>
              <a:rPr lang="ru-RU" dirty="0" smtClean="0"/>
              <a:t>Обещание больше не любить своего ребенка – одно из сильнейших средств воспитания. Однако эта угроза, как правило, не выполняется. Единожды обманув, вы можете на долгое время потерять доверие ребенка. Лучше скажите: «Я тебя </a:t>
            </a:r>
          </a:p>
          <a:p>
            <a:pPr>
              <a:buNone/>
            </a:pPr>
            <a:r>
              <a:rPr lang="ru-RU" dirty="0" smtClean="0"/>
              <a:t>      люблю, но твое поведение не одобряю»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задача №2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Зачем спорить, искать аргументы, что-то доказывать малышу? Ребенок должен сам научиться решать свои проблемы. Пусть он скорее станет самостоятельным, а вас оставит в покое!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Ответ. Никогда не надо показывать ребенку, что вам все равно, чем он занят. Вместо показного безразличия постарайтесь наладить с ребенком дружеские отношения, даже если вас не устраивает его поведение. Скажите: «Я с тобой не согласен, но хочу помочь тебе, потому что люблю. Я всегда могу тебе что-то посоветовать!»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задача №3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Дети должны слушаться старших беспрекословно – это самый важный в воспитании принцип. Дискуссии здесь недопустимы. Неважно, сколько ребенку – 6 или 16 лет.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Ответ</a:t>
            </a:r>
          </a:p>
          <a:p>
            <a:r>
              <a:rPr lang="ru-RU" dirty="0" smtClean="0"/>
              <a:t> Детям нельзя давать поблажек, иначе они окончательно сядут на шею. Убеждение лучше строгости. Дети должны понимать, почему и зачем они что-то делают. Строгое воспитание, непонятные ребенку принципы, похожи на дрессировку. Скажите при необходимости: «Ты сейчас делаешь, как я  скажу, а вечером мы спокойно все обсудим».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Педагогическая задача №4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Детство – короткая пора, поэтому оно должно быть прекрасным! Не нужно нравоучений! Так прекрасно угадывать и исполнять любое желание ребенка! Мы готовы все сделать для нашего ребенка. Дети всегда должны получать самое лучшее!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Ответ. Избалованным детям очень тяжело приходится в жизни. Ребенок, за которого все </a:t>
            </a:r>
            <a:r>
              <a:rPr lang="ru-RU" b="1" dirty="0" smtClean="0"/>
              <a:t>делают родители, чувствует себя совершенно беспомощным и одиноким.</a:t>
            </a:r>
            <a:endParaRPr lang="ru-RU" dirty="0" smtClean="0"/>
          </a:p>
          <a:p>
            <a:r>
              <a:rPr lang="ru-RU" dirty="0" smtClean="0"/>
              <a:t>Скажите: «Попробуй сделать это сам, а если не получится, я тебе с удовольствием помогу!»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50</TotalTime>
  <Words>1359</Words>
  <Application>Microsoft Office PowerPoint</Application>
  <PresentationFormat>Экран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Times New Roman</vt:lpstr>
      <vt:lpstr>Wingdings 2</vt:lpstr>
      <vt:lpstr>Wingdings 3</vt:lpstr>
      <vt:lpstr>HDOfficeLightV0</vt:lpstr>
      <vt:lpstr>Ион</vt:lpstr>
      <vt:lpstr>Родительское собрание</vt:lpstr>
      <vt:lpstr>Афоризмы и цитаты по теме «Воспитание» </vt:lpstr>
      <vt:lpstr>Презентация PowerPoint</vt:lpstr>
      <vt:lpstr>Виды воспитания</vt:lpstr>
      <vt:lpstr>Роль, предопределяемая для ребёнка взрослыми</vt:lpstr>
      <vt:lpstr>Педагогическая задача №1 </vt:lpstr>
      <vt:lpstr>Педагогическая задача №2 </vt:lpstr>
      <vt:lpstr>Педагогическая задача №3 </vt:lpstr>
      <vt:lpstr>Педагогическая задача №4 </vt:lpstr>
      <vt:lpstr>Педагогическая задача №5 </vt:lpstr>
      <vt:lpstr>Педагогическая задача №6 </vt:lpstr>
      <vt:lpstr>Педагогическая задача №7 </vt:lpstr>
      <vt:lpstr>Педагогическая задача №8 </vt:lpstr>
      <vt:lpstr>Педагогическая задача №9 </vt:lpstr>
      <vt:lpstr>Педагогическая задача №10 </vt:lpstr>
      <vt:lpstr>Презентация PowerPoint</vt:lpstr>
      <vt:lpstr>Презентация PowerPoint</vt:lpstr>
    </vt:vector>
  </TitlesOfParts>
  <Company>МОУ Чурачикская СОШ Цивильского района ЧР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ученик-14</dc:creator>
  <cp:lastModifiedBy>HP</cp:lastModifiedBy>
  <cp:revision>11</cp:revision>
  <dcterms:created xsi:type="dcterms:W3CDTF">2012-04-04T10:04:27Z</dcterms:created>
  <dcterms:modified xsi:type="dcterms:W3CDTF">2024-06-28T06:15:37Z</dcterms:modified>
</cp:coreProperties>
</file>