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42;&#1072;&#1083;&#1103;\Desktop\shum_morya_-_Shum_morya_i_volshebnaya_muzyka..._umorina.info.mp3" TargetMode="Externa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Новая папка\depositphotos_5921135-Sea-shell-on-sa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457200"/>
            <a:ext cx="9143999" cy="73152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907704" y="0"/>
            <a:ext cx="5832648" cy="5016758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МДОУ «Детский сад №4 р.п. Семибратово»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Презентация на тему: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      «Песочная 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игротерапия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 и</a:t>
            </a:r>
          </a:p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плассотерапия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,  как форма  </a:t>
            </a:r>
          </a:p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здоровьесбережения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      дошкольников»</a:t>
            </a:r>
          </a:p>
          <a:p>
            <a:pPr algn="r"/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 Автор: Рожкова И.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Н.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                                  Воспитатель высшей кв.   категории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alpha val="7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Валя\Desktop\13sa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8" y="0"/>
            <a:ext cx="9142842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95536" y="1556792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259632" y="1336607"/>
            <a:ext cx="691276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Процесс «игры в песок» высвобождает</a:t>
            </a:r>
            <a:r>
              <a:rPr lang="ru-RU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заблокированную энергию  активизирует</a:t>
            </a:r>
            <a:r>
              <a:rPr kumimoji="0" lang="ru-RU" sz="36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возможности </a:t>
            </a:r>
            <a:r>
              <a:rPr kumimoji="0" lang="ru-RU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самоисцеления</a:t>
            </a:r>
            <a:r>
              <a:rPr kumimoji="0" lang="ru-RU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заложенные</a:t>
            </a:r>
            <a:r>
              <a:rPr kumimoji="0" lang="ru-RU" sz="36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lang="ru-RU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человеческой психике.</a:t>
            </a:r>
            <a:endParaRPr kumimoji="0" lang="ru-RU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kumimoji="0" lang="ru-RU" sz="3600" b="1" i="1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ru-RU" sz="36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К.Г.Юнг</a:t>
            </a:r>
            <a:endParaRPr kumimoji="0" lang="ru-RU" sz="36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Валя\Desktop\13sa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2842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23528" y="1124744"/>
            <a:ext cx="842493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Цель:</a:t>
            </a:r>
          </a:p>
          <a:p>
            <a:pPr>
              <a:buFontTx/>
              <a:buChar char="-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Познакомить с нетрадиционным направлением 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здоровьесберегающих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технологий  –  техникой  рисования  песком.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Способствовать внедрению в практику работы педагогов инновационных методик и технологий, направленных на сохранения здоровья дошкольника.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Валя\Desktop\13sa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2842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755576" y="548680"/>
            <a:ext cx="792088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      Песочная терапия полезна если у ребёнка:</a:t>
            </a: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плохой сон, кошмары;</a:t>
            </a:r>
          </a:p>
          <a:p>
            <a:pPr>
              <a:buFontTx/>
              <a:buChar char="-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плохо  развита мелкая моторика;</a:t>
            </a:r>
          </a:p>
          <a:p>
            <a:pPr>
              <a:buFontTx/>
              <a:buChar char="-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истерики, непослушание, капризы;</a:t>
            </a:r>
          </a:p>
          <a:p>
            <a:pPr>
              <a:buFontTx/>
              <a:buChar char="-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логоневроз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(заикание, задержки развития речи, а также речевые проблемы);</a:t>
            </a:r>
          </a:p>
          <a:p>
            <a:pPr>
              <a:buFontTx/>
              <a:buChar char="-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застенчивость, неуверенность в себе;</a:t>
            </a:r>
          </a:p>
          <a:p>
            <a:pPr>
              <a:buFontTx/>
              <a:buChar char="-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расстройства невротического характера;</a:t>
            </a:r>
          </a:p>
          <a:p>
            <a:pPr>
              <a:buFontTx/>
              <a:buChar char="-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недержание мочи;</a:t>
            </a:r>
          </a:p>
          <a:p>
            <a:pPr>
              <a:buFontTx/>
              <a:buChar char="-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психосоматические заболевания;</a:t>
            </a:r>
          </a:p>
          <a:p>
            <a:pPr>
              <a:buFontTx/>
              <a:buChar char="-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частая плаксивость (без повода);</a:t>
            </a:r>
          </a:p>
          <a:p>
            <a:pPr>
              <a:buFontTx/>
              <a:buChar char="-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Ребёнок   пережил сильный стресс.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Валя\Desktop\13sa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2842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827584" y="692696"/>
            <a:ext cx="783554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           Результаты  коррекции:</a:t>
            </a:r>
          </a:p>
          <a:p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/>
              <a:t>-</a:t>
            </a:r>
            <a:r>
              <a:rPr lang="ru-RU" sz="2800" dirty="0"/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улучшится  общее эмоциональное состояние   ребёнка;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уйдут  страхи, негативные эмоции, переживания;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развитие воображения, творческого потенциала;</a:t>
            </a:r>
          </a:p>
          <a:p>
            <a:pPr>
              <a:buFontTx/>
              <a:buChar char="-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развитие мышления, моторики;</a:t>
            </a:r>
          </a:p>
          <a:p>
            <a:pPr>
              <a:buFontTx/>
              <a:buChar char="-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развитие самооценки и уверенности в себе;</a:t>
            </a:r>
          </a:p>
          <a:p>
            <a:pPr>
              <a:buFontTx/>
              <a:buChar char="-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адаптация в новой среде;</a:t>
            </a:r>
          </a:p>
          <a:p>
            <a:pPr>
              <a:buFontTx/>
              <a:buChar char="-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улучшение взаимоотношений со сверстниками;</a:t>
            </a:r>
          </a:p>
          <a:p>
            <a:pPr>
              <a:buFontTx/>
              <a:buChar char="-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формирование  положительных  черт характера.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Валя\Desktop\i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5316" y="0"/>
            <a:ext cx="9154631" cy="685799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67545" y="1700808"/>
            <a:ext cx="6984775" cy="224676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       Правила поведения в песочнице: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1. Нельзя намеренно выбрасывать песок из песочницы.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2. Нельзя бросать песок в других.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3. После игры в песке нужно помыть руки.</a:t>
            </a:r>
          </a:p>
        </p:txBody>
      </p:sp>
      <p:pic>
        <p:nvPicPr>
          <p:cNvPr id="6" name="shum_morya_-_Shum_morya_i_volshebnaya_muzyka..._umorina.info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96336" y="537321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94489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Валя\Desktop\13sa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2842" cy="6858000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716420"/>
            <a:ext cx="8424936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Упражнение «Здравствуй, песочек!»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 – снижение психофизического напряжения</a:t>
            </a: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Педагог от имени феи просит «нежно», а потом сильно поздороваться с песочком», то есть различными способами дотронуться до песка: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Упражнение « Исцеляющие силы песка»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Ребёнку предлагается на выбор несколько музыкальных произведений (звуки природы или классические произведения разных темпов - быстрый и медленный). Ребёнок сам выбирает ему понравившуюся музыку. И самостоятельно на песочном столе рисует то, что хочется ему. Обсуждение песочной картины вместе с ребёнком.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. Элемент спирали.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Причём скованным, замкнутым детям советуем спираль раскручивать из одной точки — разворачивать. 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гиперактивным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наоборот, скручивать — это их успокаивает и уравновешивает.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Упражнение: «Нити»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Ребёнок набирает песок в кулачки, поднимает руки над столом и, раскачивая вправо влево, слегка расслабляя кулачок, постепенно засыпает стол песком. Психолог демонстрирует выполнение упражнения.</a:t>
            </a:r>
          </a:p>
          <a:p>
            <a:endParaRPr lang="ru-RU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Валя\Desktop\13sa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8" y="0"/>
            <a:ext cx="9142842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67544" y="404664"/>
            <a:ext cx="806489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                     Игры и упражнения с песком 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« Отгадай загадку»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развитие мелкой моторики  и мышления. </a:t>
            </a: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Упражнение «Песочный дождик»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регуляция  мышечного напряжения, расслабление.</a:t>
            </a: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Упражнение: « Необыкновенные  следы»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развитие тактильной чувствительности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«Разговор с руками»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Научить детей контролировать свои  действия. Если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ребёнок  подрался, что-то сломал или причинил кому – ни будь  боль.</a:t>
            </a: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« Я злюсь»,  «Я боюсь»,  «Исцеляющие силы песка»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Валя\Desktop\i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316" y="0"/>
            <a:ext cx="9154631" cy="685799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403648" y="2420888"/>
            <a:ext cx="6264696" cy="76944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4400" b="1" i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 за внимание</a:t>
            </a:r>
          </a:p>
        </p:txBody>
      </p:sp>
    </p:spTree>
  </p:cSld>
  <p:clrMapOvr>
    <a:masterClrMapping/>
  </p:clrMapOvr>
  <p:transition spd="slow" advClick="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</TotalTime>
  <Words>508</Words>
  <Application>Microsoft Office PowerPoint</Application>
  <PresentationFormat>Экран (4:3)</PresentationFormat>
  <Paragraphs>73</Paragraphs>
  <Slides>9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Валя</dc:creator>
  <cp:lastModifiedBy>Ирина Орлова</cp:lastModifiedBy>
  <cp:revision>45</cp:revision>
  <dcterms:created xsi:type="dcterms:W3CDTF">2016-09-25T13:15:14Z</dcterms:created>
  <dcterms:modified xsi:type="dcterms:W3CDTF">2024-07-10T10:37:19Z</dcterms:modified>
</cp:coreProperties>
</file>