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83;&#1103;\Desktop\shum_morya_-_Shum_morya_i_volshebnaya_muzyka..._umorina.info.mp3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Новая папка\depositphotos_5921135-Sea-shell-on-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57200"/>
            <a:ext cx="9143999" cy="7315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7704" y="0"/>
            <a:ext cx="5832648" cy="50167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МДОУ «Детский сад №4 р.п. Семибратово»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 на тему: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   «Песочная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и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плассотерапия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 как форма  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   дошкольников»</a:t>
            </a:r>
          </a:p>
          <a:p>
            <a:pPr algn="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Автор: Рожкова И.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Н.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           Воспитатель высшей кв.   категории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аля\Desktop\13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" y="0"/>
            <a:ext cx="914284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155679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59632" y="1336607"/>
            <a:ext cx="69127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 «игры в песок» высвобождает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заблокированную энергию  активизирует</a:t>
            </a:r>
            <a:r>
              <a:rPr kumimoji="0" lang="ru-RU" sz="36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возможности </a:t>
            </a:r>
            <a:r>
              <a:rPr kumimoji="0" lang="ru-RU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самоисцеления</a:t>
            </a: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заложенные</a:t>
            </a:r>
            <a:r>
              <a:rPr kumimoji="0" lang="ru-RU" sz="36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человеческой психике.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kumimoji="0" lang="ru-RU" sz="3600" b="1" i="1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К.Г.Юнг</a:t>
            </a:r>
            <a:endParaRPr kumimoji="0" lang="ru-RU" sz="3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аля\Desktop\13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84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124744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Познакомить с нетрадиционным направлением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технологий  –  техникой  рисования  песком.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Способствовать внедрению в практику работы педагогов инновационных методик и технологий, направленных на сохранения здоровья дошкольника.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аля\Desktop\13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84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548680"/>
            <a:ext cx="79208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   Песочная терапия полезна если у ребёнка: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плохой сон, кошмары;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плохо  развита мелкая моторика;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истерики, непослушание, капризы;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логоневроз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(заикание, задержки развития речи, а также речевые проблемы);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застенчивость, неуверенность в себе;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расстройства невротического характера;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недержание мочи;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психосоматические заболевания;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частая плаксивость (без повода);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Ребёнок   пережил сильный стресс.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аля\Desktop\13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84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692696"/>
            <a:ext cx="78355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        Результаты  коррекции: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/>
              <a:t>-</a:t>
            </a:r>
            <a:r>
              <a:rPr lang="ru-RU" sz="2800" dirty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улучшится  общее эмоциональное состояние   ребёнка;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уйдут  страхи, негативные эмоции, переживания;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развитие воображения, творческого потенциала;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развитие мышления, моторики;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развитие самооценки и уверенности в себе;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адаптация в новой среде;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улучшение взаимоотношений со сверстниками;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формирование  положительных  черт характера.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я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316" y="0"/>
            <a:ext cx="9154631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5" y="1700808"/>
            <a:ext cx="6984775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       Правила поведения в песочнице: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1. Нельзя намеренно выбрасывать песок из песочницы.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2. Нельзя бросать песок в других.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3. После игры в песке нужно помыть руки.</a:t>
            </a:r>
          </a:p>
        </p:txBody>
      </p:sp>
      <p:pic>
        <p:nvPicPr>
          <p:cNvPr id="6" name="shum_morya_-_Shum_morya_i_volshebnaya_muzyka..._umorina.inf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96336" y="53732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448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аля\Desktop\13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842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716420"/>
            <a:ext cx="842493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«Здравствуй, песочек!»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– снижение психофизического напряжения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от имени феи просит «нежно», а потом сильно поздороваться с песочком», то есть различными способами дотронуться до песка: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Упражнение « Исцеляющие силы песка»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Ребёнку предлагается на выбор несколько музыкальных произведений (звуки природы или классические произведения разных темпов - быстрый и медленный). Ребёнок сам выбирает ему понравившуюся музыку. И самостоятельно на песочном столе рисует то, что хочется ему. Обсуждение песочной картины вместе с ребёнком.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. Элемент спирали.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Причём скованным, замкнутым детям советуем спираль раскручивать из одной точки — разворачивать.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гиперактивным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наоборот, скручивать — это их успокаивает и уравновешивает.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Упражнение: «Нити»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Ребёнок набирает песок в кулачки, поднимает руки над столом и, раскачивая вправо влево, слегка расслабляя кулачок, постепенно засыпает стол песком. Психолог демонстрирует выполнение упражнения.</a:t>
            </a:r>
          </a:p>
          <a:p>
            <a:endParaRPr lang="ru-RU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аля\Desktop\13s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" y="0"/>
            <a:ext cx="914284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404664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 Игры и упражнения с песком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 Отгадай загадку»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развитие мелкой моторики  и мышления.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Упражнение «Песочный дождик»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регуляция  мышечного напряжения, расслабление.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Упражнение: « Необыкновенные  следы»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тактильной чувствительности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«Разговор с руками»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Научить детей контролировать свои  действия. Если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ребёнок  подрался, что-то сломал или причинил кому – ни будь  боль.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 Я злюсь»,  «Я боюсь»,  «Исцеляющие силы песка»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аля\Desktop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16" y="0"/>
            <a:ext cx="9154631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2420888"/>
            <a:ext cx="6264696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 за внимание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508</Words>
  <Application>Microsoft Office PowerPoint</Application>
  <PresentationFormat>Экран (4:3)</PresentationFormat>
  <Paragraphs>73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Валя</dc:creator>
  <cp:lastModifiedBy>Ирина Орлова</cp:lastModifiedBy>
  <cp:revision>45</cp:revision>
  <dcterms:created xsi:type="dcterms:W3CDTF">2016-09-25T13:15:14Z</dcterms:created>
  <dcterms:modified xsi:type="dcterms:W3CDTF">2024-07-10T10:37:19Z</dcterms:modified>
</cp:coreProperties>
</file>