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8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65273D-5D4B-4BAF-8411-75D0B2F823D4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72C50C-A582-4501-BFB0-426277A285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C42BAC-3A72-4A37-B40D-CB719FC563A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03CEF-0C2C-4423-8300-F8EBA2CE1E59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52F70-DD8C-4D20-A12A-B83343851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27EB0-7180-401F-92D6-DDE2A03C2760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26578-20DD-48AB-80F9-4BE18FC48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B3CA1-ED57-420E-A64B-D86478E9DAD4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81E5F-047F-48B9-BC81-94752B65B1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32CD6-9472-4E30-AA40-591A4CCE18FD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F027B-D1E7-43AA-AFA2-0A3E6D754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EC5E2-A3A8-4D87-B98C-C6EF530CA68F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9EF6F-78D1-4292-8C8D-A97FB165E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9681B-78B5-4850-B6EC-A1940BC3393B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CA4A8-D8B1-4161-846F-383584C33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A1553-CC2E-471D-87B3-D59FD8230C17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D9CAC-8DF6-41D7-92F9-918BCC976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91A75-2362-4D09-9C70-6652DF476411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2FC6A-E062-4642-8102-4DFE88EAD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39821-22E1-4D49-B414-64094437B8EA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7DC3-5B72-4FEE-AEFC-FD9628112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7C18E-6332-4747-814A-D70D5E3D3089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87BA-F2E5-4B13-B34F-D57D5A61C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D157D-1D12-42CA-9DAF-F8DC24FE9D4B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A3071-4749-430C-9AD9-7896909896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CE21D9-CC39-49C7-89FD-77407FC0B823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0EEEC8-3223-4349-99F9-D9E3A43EA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4" r:id="rId2"/>
    <p:sldLayoutId id="214748367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4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7BC2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7BC2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D092A7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925" y="195240"/>
            <a:ext cx="7851648" cy="298611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МУНИЦИПАЛЬНОЕ  ДОШКОЛЬНОЕ ОБРАЗОВАТЕЛЬНОЕ УЧРЕЖДЕНИЕ ДЕТСКИЙ САД № 4 р.п. Семибратово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2792413"/>
          </a:xfrm>
        </p:spPr>
        <p:txBody>
          <a:bodyPr/>
          <a:lstStyle/>
          <a:p>
            <a:pPr marR="0" algn="ctr" eaLnBrk="1" hangingPunct="1">
              <a:lnSpc>
                <a:spcPct val="80000"/>
              </a:lnSpc>
            </a:pPr>
            <a:r>
              <a:rPr lang="ru-RU" sz="3400" smtClean="0"/>
              <a:t>23 февраля – день защитника Отечества</a:t>
            </a:r>
          </a:p>
          <a:p>
            <a:pPr marR="0" eaLnBrk="1" hangingPunct="1">
              <a:lnSpc>
                <a:spcPct val="80000"/>
              </a:lnSpc>
            </a:pPr>
            <a:endParaRPr lang="ru-RU" sz="1500" smtClean="0"/>
          </a:p>
          <a:p>
            <a:pPr marR="0" eaLnBrk="1" hangingPunct="1">
              <a:lnSpc>
                <a:spcPct val="80000"/>
              </a:lnSpc>
            </a:pPr>
            <a:endParaRPr lang="ru-RU" sz="1500" smtClean="0"/>
          </a:p>
          <a:p>
            <a:pPr marR="0" eaLnBrk="1" hangingPunct="1">
              <a:lnSpc>
                <a:spcPct val="80000"/>
              </a:lnSpc>
            </a:pPr>
            <a:endParaRPr lang="ru-RU" sz="1500" smtClean="0"/>
          </a:p>
          <a:p>
            <a:pPr marR="0" eaLnBrk="1" hangingPunct="1">
              <a:lnSpc>
                <a:spcPct val="80000"/>
              </a:lnSpc>
            </a:pPr>
            <a:endParaRPr lang="ru-RU" sz="1500" smtClean="0"/>
          </a:p>
          <a:p>
            <a:pPr marR="0" eaLnBrk="1" hangingPunct="1">
              <a:lnSpc>
                <a:spcPct val="80000"/>
              </a:lnSpc>
            </a:pPr>
            <a:r>
              <a:rPr lang="ru-RU" sz="1500" smtClean="0"/>
              <a:t>Учитель-логопед, педагог-психолог</a:t>
            </a:r>
          </a:p>
          <a:p>
            <a:pPr marR="0" eaLnBrk="1" hangingPunct="1">
              <a:lnSpc>
                <a:spcPct val="80000"/>
              </a:lnSpc>
            </a:pPr>
            <a:r>
              <a:rPr lang="ru-RU" sz="1500" smtClean="0"/>
              <a:t>Небова Анна Александровна</a:t>
            </a:r>
            <a:r>
              <a:rPr lang="ru-RU" sz="3400" smtClean="0"/>
              <a:t>    </a:t>
            </a:r>
          </a:p>
        </p:txBody>
      </p:sp>
    </p:spTree>
  </p:cSld>
  <p:clrMapOvr>
    <a:masterClrMapping/>
  </p:clrMapOvr>
  <p:transition advTm="4234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229600" cy="460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578" name="Содержимое 3" descr="ilovepdf_com-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1650" y="571500"/>
            <a:ext cx="8140700" cy="5753100"/>
          </a:xfrm>
        </p:spPr>
      </p:pic>
    </p:spTree>
  </p:cSld>
  <p:clrMapOvr>
    <a:masterClrMapping/>
  </p:clrMapOvr>
  <p:transition advTm="3641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28625"/>
            <a:ext cx="8229600" cy="2857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5602" name="Содержимое 3" descr="ilovepdf_com-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714375"/>
            <a:ext cx="7858125" cy="5967413"/>
          </a:xfrm>
        </p:spPr>
      </p:pic>
    </p:spTree>
  </p:cSld>
  <p:clrMapOvr>
    <a:masterClrMapping/>
  </p:clrMapOvr>
  <p:transition advTm="3485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0063"/>
            <a:ext cx="8229600" cy="2857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6626" name="Содержимое 5" descr="23feb_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909638"/>
            <a:ext cx="8229600" cy="5219700"/>
          </a:xfrm>
        </p:spPr>
      </p:pic>
    </p:spTree>
  </p:cSld>
  <p:clrMapOvr>
    <a:masterClrMapping/>
  </p:clrMapOvr>
  <p:transition advTm="432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85813"/>
            <a:ext cx="8229600" cy="5000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650" name="Содержимое 3" descr="ilovepdf_com-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2463" y="785813"/>
            <a:ext cx="7839075" cy="5538787"/>
          </a:xfrm>
        </p:spPr>
      </p:pic>
    </p:spTree>
  </p:cSld>
  <p:clrMapOvr>
    <a:masterClrMapping/>
  </p:clrMapOvr>
  <p:transition advTm="3719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2857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8674" name="Содержимое 3" descr="ilovepdf_com-1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2463" y="785813"/>
            <a:ext cx="7839075" cy="5538787"/>
          </a:xfrm>
        </p:spPr>
      </p:pic>
    </p:spTree>
  </p:cSld>
  <p:clrMapOvr>
    <a:masterClrMapping/>
  </p:clrMapOvr>
  <p:transition advTm="3594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42938"/>
            <a:ext cx="8229600" cy="2857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9698" name="Содержимое 3" descr="ilovepdf_com-1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2463" y="785813"/>
            <a:ext cx="7839075" cy="5538787"/>
          </a:xfrm>
        </p:spPr>
      </p:pic>
    </p:spTree>
  </p:cSld>
  <p:clrMapOvr>
    <a:masterClrMapping/>
  </p:clrMapOvr>
  <p:transition advTm="3485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50"/>
            <a:ext cx="8229600" cy="142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22" name="Содержимое 3" descr="69285677_f75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74925" y="642938"/>
            <a:ext cx="3994150" cy="5681662"/>
          </a:xfrm>
        </p:spPr>
      </p:pic>
    </p:spTree>
  </p:cSld>
  <p:clrMapOvr>
    <a:masterClrMapping/>
  </p:clrMapOvr>
  <p:transition advTm="417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3571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1746" name="Содержимое 3" descr="ilovepdf_com-1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1663" y="714375"/>
            <a:ext cx="7940675" cy="5610225"/>
          </a:xfrm>
        </p:spPr>
      </p:pic>
    </p:spTree>
  </p:cSld>
  <p:clrMapOvr>
    <a:masterClrMapping/>
  </p:clrMapOvr>
  <p:transition advTm="3297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14375"/>
            <a:ext cx="8229600" cy="2857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2770" name="Содержимое 3" descr="ilovepdf_com-1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2450" y="642938"/>
            <a:ext cx="8039100" cy="5681662"/>
          </a:xfrm>
        </p:spPr>
      </p:pic>
    </p:spTree>
  </p:cSld>
  <p:clrMapOvr>
    <a:masterClrMapping/>
  </p:clrMapOvr>
  <p:transition advTm="3485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714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3794" name="Содержимое 3" descr="ilovepdf_com-1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1663" y="714375"/>
            <a:ext cx="7940675" cy="5610225"/>
          </a:xfrm>
        </p:spPr>
      </p:pic>
    </p:spTree>
  </p:cSld>
  <p:clrMapOvr>
    <a:masterClrMapping/>
  </p:clrMapOvr>
  <p:transition advTm="3703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42938"/>
            <a:ext cx="8229600" cy="5000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386" name="Содержимое 3" descr="3e233f3bad8ed1bfa88a23b6d5355c38_Generic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41375" y="642938"/>
            <a:ext cx="7461250" cy="5681662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428625"/>
            <a:ext cx="8229600" cy="714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818" name="Содержимое 3" descr="l_2630-otkritki-Krasivaya-Otkritka-23-fevralya-pozdravlenie-Den-Zaschitnika-Otechestva-muzhskoy-prazdnik-zvezdi-gvozdiki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7313" y="500063"/>
            <a:ext cx="6572250" cy="5715000"/>
          </a:xfrm>
        </p:spPr>
      </p:pic>
    </p:spTree>
  </p:cSld>
  <p:clrMapOvr>
    <a:masterClrMapping/>
  </p:clrMapOvr>
  <p:transition advTm="456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2857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5842" name="Содержимое 3" descr="ilovepdf_com-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2450" y="642938"/>
            <a:ext cx="8039100" cy="5681662"/>
          </a:xfrm>
        </p:spPr>
      </p:pic>
    </p:spTree>
  </p:cSld>
  <p:clrMapOvr>
    <a:masterClrMapping/>
  </p:clrMapOvr>
  <p:transition advTm="3656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50"/>
            <a:ext cx="8229600" cy="142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6866" name="Содержимое 3" descr="ilovepdf_com-1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2450" y="642938"/>
            <a:ext cx="8039100" cy="5681662"/>
          </a:xfrm>
        </p:spPr>
      </p:pic>
    </p:spTree>
  </p:cSld>
  <p:clrMapOvr>
    <a:masterClrMapping/>
  </p:clrMapOvr>
  <p:transition advTm="4219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57250"/>
            <a:ext cx="8229600" cy="428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7890" name="Содержимое 3" descr="ilovepdf_com-1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2463" y="785813"/>
            <a:ext cx="7839075" cy="5538787"/>
          </a:xfrm>
        </p:spPr>
      </p:pic>
    </p:spTree>
  </p:cSld>
  <p:clrMapOvr>
    <a:masterClrMapping/>
  </p:clrMapOvr>
  <p:transition advTm="3312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57250"/>
            <a:ext cx="8229600" cy="5000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8914" name="Содержимое 3" descr="orig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642938"/>
            <a:ext cx="7643813" cy="5786437"/>
          </a:xfrm>
        </p:spPr>
      </p:pic>
    </p:spTree>
  </p:cSld>
  <p:clrMapOvr>
    <a:masterClrMapping/>
  </p:clrMapOvr>
  <p:transition advTm="442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0125"/>
            <a:ext cx="8229600" cy="5000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9938" name="Содержимое 3" descr="ilovepdf_com-1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2463" y="785813"/>
            <a:ext cx="7839075" cy="5538787"/>
          </a:xfrm>
        </p:spPr>
      </p:pic>
    </p:spTree>
  </p:cSld>
  <p:clrMapOvr>
    <a:masterClrMapping/>
  </p:clrMapOvr>
  <p:transition advTm="3156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85813"/>
            <a:ext cx="8229600" cy="2143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62" name="Содержимое 3" descr="ilovepdf_com-2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2463" y="785813"/>
            <a:ext cx="7839075" cy="5538787"/>
          </a:xfrm>
        </p:spPr>
      </p:pic>
    </p:spTree>
  </p:cSld>
  <p:clrMapOvr>
    <a:masterClrMapping/>
  </p:clrMapOvr>
  <p:transition advTm="3516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85813"/>
            <a:ext cx="82296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986" name="Содержимое 3" descr="ilovepdf_com-2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1663" y="714375"/>
            <a:ext cx="7940675" cy="5610225"/>
          </a:xfrm>
        </p:spPr>
      </p:pic>
    </p:spTree>
  </p:cSld>
  <p:clrMapOvr>
    <a:masterClrMapping/>
  </p:clrMapOvr>
  <p:transition advTm="3797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3571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3010" name="Содержимое 3" descr="otkrytki-na-23-fevralya-2018-kollegam-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714375"/>
            <a:ext cx="7786687" cy="5072063"/>
          </a:xfrm>
        </p:spPr>
      </p:pic>
    </p:spTree>
  </p:cSld>
  <p:clrMapOvr>
    <a:masterClrMapping/>
  </p:clrMapOvr>
  <p:transition advTm="4391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57250"/>
            <a:ext cx="8229600" cy="428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4034" name="Содержимое 3" descr="ilovepdf_com-1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1663" y="714375"/>
            <a:ext cx="7940675" cy="5610225"/>
          </a:xfrm>
        </p:spPr>
      </p:pic>
    </p:spTree>
  </p:cSld>
  <p:clrMapOvr>
    <a:masterClrMapping/>
  </p:clrMapOvr>
  <p:transition advTm="3344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13"/>
            <a:ext cx="8229600" cy="460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0" name="Содержимое 3" descr="orig (1)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5113" y="500063"/>
            <a:ext cx="6072187" cy="6072187"/>
          </a:xfrm>
        </p:spPr>
      </p:pic>
    </p:spTree>
  </p:cSld>
  <p:clrMapOvr>
    <a:masterClrMapping/>
  </p:clrMapOvr>
  <p:transition advTm="4297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0063"/>
            <a:ext cx="8229600" cy="2857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5058" name="Содержимое 3" descr="ilovepdf_com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2463" y="785813"/>
            <a:ext cx="7839075" cy="5538787"/>
          </a:xfrm>
        </p:spPr>
      </p:pic>
    </p:spTree>
  </p:cSld>
  <p:clrMapOvr>
    <a:masterClrMapping/>
  </p:clrMapOvr>
  <p:transition advTm="4187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14375"/>
            <a:ext cx="8229600" cy="5000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6082" name="Содержимое 3" descr="unnamed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571500"/>
            <a:ext cx="7215187" cy="5929313"/>
          </a:xfrm>
        </p:spPr>
      </p:pic>
    </p:spTree>
  </p:cSld>
  <p:clrMapOvr>
    <a:masterClrMapping/>
  </p:clrMapOvr>
  <p:transition advTm="615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0063"/>
            <a:ext cx="8229600" cy="3571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434" name="Содержимое 3" descr="tvpDo7_Khsc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4225" y="642938"/>
            <a:ext cx="7575550" cy="5681662"/>
          </a:xfrm>
        </p:spPr>
      </p:pic>
    </p:spTree>
  </p:cSld>
  <p:clrMapOvr>
    <a:masterClrMapping/>
  </p:clrMapOvr>
  <p:transition advTm="339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50"/>
            <a:ext cx="8229600" cy="142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458" name="Содержимое 3" descr="ilovepdf_com-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785813"/>
            <a:ext cx="7497762" cy="5538787"/>
          </a:xfrm>
        </p:spPr>
      </p:pic>
    </p:spTree>
  </p:cSld>
  <p:clrMapOvr>
    <a:masterClrMapping/>
  </p:clrMapOvr>
  <p:transition advTm="3953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7188"/>
            <a:ext cx="8229600" cy="142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482" name="Содержимое 3" descr="ilovepdf_com-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433388"/>
            <a:ext cx="8229600" cy="5815012"/>
          </a:xfrm>
        </p:spPr>
      </p:pic>
    </p:spTree>
  </p:cSld>
  <p:clrMapOvr>
    <a:masterClrMapping/>
  </p:clrMapOvr>
  <p:transition advTm="3704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13"/>
            <a:ext cx="8229600" cy="714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506" name="Содержимое 3" descr="ilovepdf_com-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504825"/>
            <a:ext cx="8229600" cy="5815013"/>
          </a:xfrm>
        </p:spPr>
      </p:pic>
    </p:spTree>
  </p:cSld>
  <p:clrMapOvr>
    <a:masterClrMapping/>
  </p:clrMapOvr>
  <p:transition advTm="3828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229600" cy="460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530" name="Содержимое 5" descr="23-февраля1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471488"/>
            <a:ext cx="6429375" cy="6172200"/>
          </a:xfrm>
        </p:spPr>
      </p:pic>
    </p:spTree>
  </p:cSld>
  <p:clrMapOvr>
    <a:masterClrMapping/>
  </p:clrMapOvr>
  <p:transition advTm="470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50"/>
            <a:ext cx="8229600" cy="968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554" name="Содержимое 3" descr="ilovepdf_com-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1650" y="571500"/>
            <a:ext cx="8140700" cy="5753100"/>
          </a:xfrm>
        </p:spPr>
      </p:pic>
    </p:spTree>
  </p:cSld>
  <p:clrMapOvr>
    <a:masterClrMapping/>
  </p:clrMapOvr>
  <p:transition advTm="3672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</TotalTime>
  <Words>11</Words>
  <Application>Microsoft Office PowerPoint</Application>
  <PresentationFormat>Экран (4:3)</PresentationFormat>
  <Paragraphs>8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Constantia</vt:lpstr>
      <vt:lpstr>Wingdings 2</vt:lpstr>
      <vt:lpstr>Поток</vt:lpstr>
      <vt:lpstr>Поток</vt:lpstr>
      <vt:lpstr>Поток</vt:lpstr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ДОШКОЛЬНОЕ ОБРАЗОВАТЕЛЬНОЕ УЧРЕЖДЕНИЕ ДЕТСКИЙ САД № 4 р.п. Семибратово </dc:title>
  <cp:lastModifiedBy>user</cp:lastModifiedBy>
  <cp:revision>13</cp:revision>
  <dcterms:modified xsi:type="dcterms:W3CDTF">2019-02-25T10:53:11Z</dcterms:modified>
</cp:coreProperties>
</file>