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1" r:id="rId5"/>
    <p:sldId id="259" r:id="rId6"/>
    <p:sldId id="280" r:id="rId7"/>
    <p:sldId id="260" r:id="rId8"/>
    <p:sldId id="277" r:id="rId9"/>
    <p:sldId id="261" r:id="rId10"/>
    <p:sldId id="275" r:id="rId11"/>
    <p:sldId id="262" r:id="rId12"/>
    <p:sldId id="282" r:id="rId13"/>
    <p:sldId id="263" r:id="rId14"/>
    <p:sldId id="284" r:id="rId15"/>
    <p:sldId id="283" r:id="rId16"/>
    <p:sldId id="265" r:id="rId17"/>
    <p:sldId id="266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C221-E27C-47D0-9C34-EA25162120DB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B9C4CC-7974-4B34-9639-C93DDF1C5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C221-E27C-47D0-9C34-EA25162120DB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C4CC-7974-4B34-9639-C93DDF1C5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C221-E27C-47D0-9C34-EA25162120DB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C4CC-7974-4B34-9639-C93DDF1C5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C221-E27C-47D0-9C34-EA25162120DB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B9C4CC-7974-4B34-9639-C93DDF1C5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C221-E27C-47D0-9C34-EA25162120DB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C4CC-7974-4B34-9639-C93DDF1C55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C221-E27C-47D0-9C34-EA25162120DB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C4CC-7974-4B34-9639-C93DDF1C5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C221-E27C-47D0-9C34-EA25162120DB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9B9C4CC-7974-4B34-9639-C93DDF1C55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C221-E27C-47D0-9C34-EA25162120DB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C4CC-7974-4B34-9639-C93DDF1C5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C221-E27C-47D0-9C34-EA25162120DB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C4CC-7974-4B34-9639-C93DDF1C5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C221-E27C-47D0-9C34-EA25162120DB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C4CC-7974-4B34-9639-C93DDF1C5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C221-E27C-47D0-9C34-EA25162120DB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C4CC-7974-4B34-9639-C93DDF1C55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17C221-E27C-47D0-9C34-EA25162120DB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B9C4CC-7974-4B34-9639-C93DDF1C55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Огонь наш друг, огонь наш враг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357298"/>
            <a:ext cx="6643734" cy="371477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Мы пока ещё дети совсем небольшие,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Но уже понимаем, что можно, что нет.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И мы знаем  -  огонь может быть нашим другом,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Ну а может врагом, привести нас к беде.</a:t>
            </a:r>
          </a:p>
          <a:p>
            <a:endParaRPr lang="ru-RU" sz="2800" b="1" dirty="0" smtClean="0"/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tixi dlya detej pravila pozharnoj bezopasnosti 5 Стихи для детей: Правила пожарной безопас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14290"/>
            <a:ext cx="8501123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Ёлка и огонь.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85926"/>
            <a:ext cx="8686800" cy="429419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</a:t>
            </a:r>
            <a:r>
              <a:rPr lang="ru-RU" b="1" dirty="0" smtClean="0">
                <a:solidFill>
                  <a:srgbClr val="C00000"/>
                </a:solidFill>
              </a:rPr>
              <a:t>     </a:t>
            </a:r>
            <a:r>
              <a:rPr lang="ru-RU" b="1" dirty="0" smtClean="0">
                <a:solidFill>
                  <a:srgbClr val="C00000"/>
                </a:solidFill>
              </a:rPr>
              <a:t>Во </a:t>
            </a:r>
            <a:r>
              <a:rPr lang="ru-RU" b="1" dirty="0" err="1" smtClean="0">
                <a:solidFill>
                  <a:srgbClr val="C00000"/>
                </a:solidFill>
              </a:rPr>
              <a:t>избежанье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всяких </a:t>
            </a:r>
            <a:r>
              <a:rPr lang="ru-RU" b="1" dirty="0" smtClean="0">
                <a:solidFill>
                  <a:srgbClr val="C00000"/>
                </a:solidFill>
              </a:rPr>
              <a:t>бед,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Огню на елку хода нет!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Не нужно праздник омрачать,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А просто правила соблюда</a:t>
            </a:r>
            <a:r>
              <a:rPr lang="ru-RU" dirty="0" smtClean="0">
                <a:solidFill>
                  <a:srgbClr val="C00000"/>
                </a:solidFill>
              </a:rPr>
              <a:t>ть.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ixi dlya detej pravila pozharnoj bezopasnosti 6 Стихи для детей: Правила пожарной безопас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85728"/>
            <a:ext cx="8429685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Запомните дети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554162"/>
            <a:ext cx="7348558" cy="452596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Запомните, дети,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Правила эти: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Ты о пожаре услыхал,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Скорей об этом дай сигнал!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Пусть помнит каждый гражданин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Пожарный номер — 01!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Хочешь ты салют устроить…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928802"/>
            <a:ext cx="7562872" cy="415132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</a:t>
            </a:r>
            <a:r>
              <a:rPr lang="ru-RU" b="1" dirty="0" smtClean="0">
                <a:solidFill>
                  <a:srgbClr val="C00000"/>
                </a:solidFill>
              </a:rPr>
              <a:t>Хочешь </a:t>
            </a:r>
            <a:r>
              <a:rPr lang="ru-RU" b="1" dirty="0" smtClean="0">
                <a:solidFill>
                  <a:srgbClr val="C00000"/>
                </a:solidFill>
              </a:rPr>
              <a:t>ты салют устроить?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Хорошо, не станем спорить,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Только, чтоб не пострадать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Нужно в помощь взрослых звать!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ixi dlya detej pravila pozharnoj bezopasnosti 4 Стихи для детей: Правила пожарной безопас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14290"/>
            <a:ext cx="8429685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Очень важные правила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554162"/>
            <a:ext cx="6634178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Очень важные правила! 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Чтобы пожаров избежать,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Нужно много детям знать.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Деревянные сестрички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 коробочке — это спички.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Вы запомните, друзья,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Спички детям брать нельзя!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Если увидишь огонь или дым,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Скорее звони, телефон — 01.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Если слаб огонь, скорей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Ты водой его залей.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Но не вздумай воду лить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Там где электричество,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Телевизор и утюг,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Миксер и розетку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Обходите стороной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Маленькие детки.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Звони в «01»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857364"/>
            <a:ext cx="8062938" cy="422276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Дым </a:t>
            </a:r>
            <a:r>
              <a:rPr lang="ru-RU" b="1" dirty="0" smtClean="0">
                <a:solidFill>
                  <a:srgbClr val="FF0000"/>
                </a:solidFill>
              </a:rPr>
              <a:t>и огонь не к добру, так и знай,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Взрослых на помощь скорей призывай,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в «01» поскорее звони: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Срочно пожарных! Помогут они!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</a:t>
            </a:r>
            <a:r>
              <a:rPr lang="ru-RU" dirty="0" smtClean="0">
                <a:solidFill>
                  <a:srgbClr val="FF0000"/>
                </a:solidFill>
              </a:rPr>
              <a:t>Презентацию подготовили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</a:t>
            </a:r>
            <a:r>
              <a:rPr lang="ru-RU" dirty="0" smtClean="0">
                <a:solidFill>
                  <a:srgbClr val="C00000"/>
                </a:solidFill>
              </a:rPr>
              <a:t>    </a:t>
            </a:r>
            <a:r>
              <a:rPr lang="ru-RU" dirty="0" smtClean="0">
                <a:solidFill>
                  <a:srgbClr val="C00000"/>
                </a:solidFill>
              </a:rPr>
              <a:t>Дети детского сада №4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                             </a:t>
            </a:r>
            <a:r>
              <a:rPr lang="ru-RU" sz="2000" dirty="0" smtClean="0">
                <a:solidFill>
                  <a:srgbClr val="C00000"/>
                </a:solidFill>
              </a:rPr>
              <a:t>     Подготовительная </a:t>
            </a:r>
            <a:r>
              <a:rPr lang="ru-RU" sz="2000" dirty="0" smtClean="0">
                <a:solidFill>
                  <a:srgbClr val="C00000"/>
                </a:solidFill>
              </a:rPr>
              <a:t>группа 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                    Воспитатель: </a:t>
            </a:r>
            <a:r>
              <a:rPr lang="ru-RU" sz="2400" b="1" dirty="0" err="1" smtClean="0">
                <a:solidFill>
                  <a:srgbClr val="C00000"/>
                </a:solidFill>
              </a:rPr>
              <a:t>Хрупова</a:t>
            </a:r>
            <a:r>
              <a:rPr lang="ru-RU" sz="2400" b="1" dirty="0" smtClean="0">
                <a:solidFill>
                  <a:srgbClr val="C00000"/>
                </a:solidFill>
              </a:rPr>
              <a:t> Любовь Геннадьевна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      Директор детского </a:t>
            </a:r>
            <a:r>
              <a:rPr lang="ru-RU" sz="2000" dirty="0" smtClean="0">
                <a:solidFill>
                  <a:srgbClr val="C00000"/>
                </a:solidFill>
              </a:rPr>
              <a:t>сада </a:t>
            </a:r>
            <a:r>
              <a:rPr lang="ru-RU" sz="2000" dirty="0" smtClean="0">
                <a:solidFill>
                  <a:srgbClr val="C00000"/>
                </a:solidFill>
              </a:rPr>
              <a:t>№4: </a:t>
            </a:r>
            <a:r>
              <a:rPr lang="ru-RU" sz="2400" b="1" dirty="0" smtClean="0">
                <a:solidFill>
                  <a:srgbClr val="C00000"/>
                </a:solidFill>
              </a:rPr>
              <a:t>Орлова Ирина Николаевна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                                                     посёлок Семибратово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                                                    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                                                                2015 год</a:t>
            </a: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                   </a:t>
            </a:r>
            <a:r>
              <a:rPr lang="ru-RU" sz="4800" dirty="0" smtClean="0">
                <a:solidFill>
                  <a:srgbClr val="FF0000"/>
                </a:solidFill>
              </a:rPr>
              <a:t>Огонь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554162"/>
            <a:ext cx="7419996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Он таким бывает разным -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err="1" smtClean="0">
                <a:solidFill>
                  <a:srgbClr val="FF0000"/>
                </a:solidFill>
              </a:rPr>
              <a:t>Голубым</a:t>
            </a:r>
            <a:r>
              <a:rPr lang="ru-RU" b="1" dirty="0" smtClean="0">
                <a:solidFill>
                  <a:srgbClr val="FF0000"/>
                </a:solidFill>
              </a:rPr>
              <a:t> и рыже-красным,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Ярко-жёлтым и, ещё же,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Олимпийским быть он может.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Тот огонь, что с нами дружен,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Очень всем, конечно, нужен,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Но опасен, если бродит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Сам собою на свободе!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Очень-очень важные правила! 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554162"/>
            <a:ext cx="7419996" cy="452596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Ребята, помните о том,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Что нельзя шутить с огнём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Кто с огнём неосторожен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У того пожар возможен.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Не шутите с огнём!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Я- огонь! Я – друг ребят.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Но когда со мной шалят,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Становлюсь тогда врагом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 сжигаю все кругом!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ixi dlya detej pravila pozharnoj bezopasnosti 2 Стихи для детей: Правила пожарной безопас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</a:t>
            </a:r>
            <a:r>
              <a:rPr lang="ru-RU" b="1" dirty="0" smtClean="0">
                <a:solidFill>
                  <a:srgbClr val="FF0000"/>
                </a:solidFill>
              </a:rPr>
              <a:t>Не берите в руки спички! 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214422"/>
            <a:ext cx="6562740" cy="48657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Спички </a:t>
            </a:r>
            <a:r>
              <a:rPr lang="ru-RU" sz="2400" b="1" dirty="0" smtClean="0">
                <a:solidFill>
                  <a:srgbClr val="C00000"/>
                </a:solidFill>
              </a:rPr>
              <a:t>не тронь!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В спичках огонь!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Не играй, дружок, со спичкой,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Помни, ты, она мала,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Но от спички-невелички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Может дом сгореть дотла.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3429000"/>
            <a:ext cx="5715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Чтобы лес, звериный дом,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Не пылал нигде огнём,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Чтоб не плакали букашки,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Не теряли гнёзда пташки,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А лишь пели песни птички,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Не берите в руки спички</a:t>
            </a:r>
            <a:r>
              <a:rPr lang="ru-RU" sz="2400" dirty="0" smtClean="0">
                <a:solidFill>
                  <a:srgbClr val="C00000"/>
                </a:solidFill>
              </a:rPr>
              <a:t>!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ixi dlya detej pravila pozharnoj bezopasnosti 3 Стихи для детей: Правила пожарной безопас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96314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7160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              Огонь наш враг.    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             Будь осторожен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357430"/>
            <a:ext cx="8686800" cy="372269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</a:t>
            </a:r>
            <a:r>
              <a:rPr lang="ru-RU" b="1" dirty="0" smtClean="0">
                <a:solidFill>
                  <a:srgbClr val="C00000"/>
                </a:solidFill>
              </a:rPr>
              <a:t>   С </a:t>
            </a:r>
            <a:r>
              <a:rPr lang="ru-RU" b="1" dirty="0" smtClean="0">
                <a:solidFill>
                  <a:srgbClr val="C00000"/>
                </a:solidFill>
              </a:rPr>
              <a:t>газом будь осторожен,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     От газа пожар возможен!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</a:t>
            </a:r>
            <a:r>
              <a:rPr lang="ru-RU" b="1" dirty="0" smtClean="0">
                <a:solidFill>
                  <a:srgbClr val="C00000"/>
                </a:solidFill>
              </a:rPr>
              <a:t>    </a:t>
            </a:r>
            <a:r>
              <a:rPr lang="ru-RU" b="1" dirty="0" smtClean="0">
                <a:solidFill>
                  <a:srgbClr val="C00000"/>
                </a:solidFill>
              </a:rPr>
              <a:t>Не суши белье над газом.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     Все сгорит единым разом!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ixi dlya detej pravila pozharnoj bezopasnosti 1 Стихи для детей: Правила пожарной безопас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14290"/>
            <a:ext cx="8429685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</a:t>
            </a:r>
            <a:r>
              <a:rPr lang="ru-RU" dirty="0" smtClean="0">
                <a:solidFill>
                  <a:srgbClr val="FF0000"/>
                </a:solidFill>
              </a:rPr>
              <a:t>Вспомни </a:t>
            </a:r>
            <a:r>
              <a:rPr lang="ru-RU" dirty="0" smtClean="0">
                <a:solidFill>
                  <a:srgbClr val="FF0000"/>
                </a:solidFill>
              </a:rPr>
              <a:t>про утюг.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54162"/>
            <a:ext cx="8491566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</a:t>
            </a: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C00000"/>
                </a:solidFill>
              </a:rPr>
              <a:t>Погладить </a:t>
            </a:r>
            <a:r>
              <a:rPr lang="ru-RU" b="1" dirty="0" smtClean="0">
                <a:solidFill>
                  <a:srgbClr val="C00000"/>
                </a:solidFill>
              </a:rPr>
              <a:t>рубашку и брюки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  Утюг вам поможет, всегда,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  Сухими должны быть руки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  И целыми провода.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</a:t>
            </a:r>
            <a:r>
              <a:rPr lang="ru-RU" b="1" dirty="0" smtClean="0">
                <a:solidFill>
                  <a:srgbClr val="C00000"/>
                </a:solidFill>
              </a:rPr>
              <a:t>    </a:t>
            </a:r>
            <a:r>
              <a:rPr lang="ru-RU" b="1" dirty="0" smtClean="0">
                <a:solidFill>
                  <a:srgbClr val="C00000"/>
                </a:solidFill>
              </a:rPr>
              <a:t>Включен утюг, хозяев нет,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  На простыне дымится след.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  Ребята, меры принимайте,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  Утюг горячий выключайте!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177</TotalTime>
  <Words>193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Огонь наш друг, огонь наш враг</vt:lpstr>
      <vt:lpstr>                   Огонь</vt:lpstr>
      <vt:lpstr>        Очень-очень важные правила!  </vt:lpstr>
      <vt:lpstr>Слайд 4</vt:lpstr>
      <vt:lpstr>               Не берите в руки спички!  </vt:lpstr>
      <vt:lpstr>Слайд 6</vt:lpstr>
      <vt:lpstr>              Огонь наш враг.                    Будь осторожен</vt:lpstr>
      <vt:lpstr>Слайд 8</vt:lpstr>
      <vt:lpstr>              Вспомни про утюг.</vt:lpstr>
      <vt:lpstr>Слайд 10</vt:lpstr>
      <vt:lpstr>                  Ёлка и огонь.</vt:lpstr>
      <vt:lpstr>Слайд 12</vt:lpstr>
      <vt:lpstr>              Запомните дети</vt:lpstr>
      <vt:lpstr>       Хочешь ты салют устроить…</vt:lpstr>
      <vt:lpstr>Слайд 15</vt:lpstr>
      <vt:lpstr>          Очень важные правила</vt:lpstr>
      <vt:lpstr>                   Звони в «01»</vt:lpstr>
      <vt:lpstr>       Презентацию подготовили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Огонь наш друг, огонь наш враг</dc:title>
  <dc:creator>Windows7</dc:creator>
  <cp:lastModifiedBy>Windows7</cp:lastModifiedBy>
  <cp:revision>25</cp:revision>
  <dcterms:created xsi:type="dcterms:W3CDTF">2015-01-30T18:35:18Z</dcterms:created>
  <dcterms:modified xsi:type="dcterms:W3CDTF">2015-02-11T04:42:50Z</dcterms:modified>
</cp:coreProperties>
</file>