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332656"/>
            <a:ext cx="8229600" cy="4752528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Constantia" pitchFamily="18" charset="0"/>
              </a:rPr>
              <a:t/>
            </a:r>
            <a:br>
              <a:rPr lang="ru-RU" sz="3600" dirty="0" smtClean="0">
                <a:latin typeface="Constantia" pitchFamily="18" charset="0"/>
              </a:rPr>
            </a:br>
            <a:r>
              <a:rPr lang="ru-RU" sz="3600" dirty="0">
                <a:latin typeface="Constantia" pitchFamily="18" charset="0"/>
              </a:rPr>
              <a:t/>
            </a:r>
            <a:br>
              <a:rPr lang="ru-RU" sz="3600" dirty="0">
                <a:latin typeface="Constantia" pitchFamily="18" charset="0"/>
              </a:rPr>
            </a:br>
            <a:r>
              <a:rPr lang="ru-RU" sz="3600" dirty="0" smtClean="0">
                <a:latin typeface="Constantia" pitchFamily="18" charset="0"/>
              </a:rPr>
              <a:t/>
            </a:r>
            <a:br>
              <a:rPr lang="ru-RU" sz="3600" dirty="0" smtClean="0">
                <a:latin typeface="Constantia" pitchFamily="18" charset="0"/>
              </a:rPr>
            </a:br>
            <a:r>
              <a:rPr lang="ru-RU" sz="3600" dirty="0">
                <a:latin typeface="Constantia" pitchFamily="18" charset="0"/>
              </a:rPr>
              <a:t/>
            </a:r>
            <a:br>
              <a:rPr lang="ru-RU" sz="3600" dirty="0">
                <a:latin typeface="Constantia" pitchFamily="18" charset="0"/>
              </a:rPr>
            </a:br>
            <a:r>
              <a:rPr lang="ru-RU" sz="3600" dirty="0" smtClean="0">
                <a:latin typeface="Constantia" pitchFamily="18" charset="0"/>
              </a:rPr>
              <a:t>Муниципальное </a:t>
            </a:r>
            <a:r>
              <a:rPr lang="ru-RU" sz="3600" dirty="0">
                <a:latin typeface="Constantia" pitchFamily="18" charset="0"/>
              </a:rPr>
              <a:t>дошкольное образовательное учреждение </a:t>
            </a:r>
            <a:br>
              <a:rPr lang="ru-RU" sz="3600" dirty="0">
                <a:latin typeface="Constantia" pitchFamily="18" charset="0"/>
              </a:rPr>
            </a:br>
            <a:r>
              <a:rPr lang="ru-RU" sz="3100" dirty="0">
                <a:latin typeface="Constantia" pitchFamily="18" charset="0"/>
              </a:rPr>
              <a:t>«Детский сад </a:t>
            </a:r>
            <a:r>
              <a:rPr lang="ru-RU" sz="3100" dirty="0" smtClean="0">
                <a:latin typeface="Constantia" pitchFamily="18" charset="0"/>
              </a:rPr>
              <a:t>№4 Р</a:t>
            </a:r>
            <a:r>
              <a:rPr lang="ru-RU" sz="3100" dirty="0" smtClean="0">
                <a:effectLst/>
                <a:latin typeface="Constantia" pitchFamily="18" charset="0"/>
              </a:rPr>
              <a:t>.П.</a:t>
            </a:r>
            <a:r>
              <a:rPr lang="ru-RU" sz="3100" dirty="0" smtClean="0">
                <a:latin typeface="Constantia" pitchFamily="18" charset="0"/>
              </a:rPr>
              <a:t> </a:t>
            </a:r>
            <a:r>
              <a:rPr lang="ru-RU" sz="3100" dirty="0">
                <a:latin typeface="Constantia" pitchFamily="18" charset="0"/>
              </a:rPr>
              <a:t>Семибратово</a:t>
            </a:r>
            <a:r>
              <a:rPr lang="ru-RU" sz="3100" dirty="0" smtClean="0">
                <a:latin typeface="Constantia" pitchFamily="18" charset="0"/>
              </a:rPr>
              <a:t>»</a:t>
            </a:r>
            <a:br>
              <a:rPr lang="ru-RU" sz="3100" dirty="0" smtClean="0">
                <a:latin typeface="Constantia" pitchFamily="18" charset="0"/>
              </a:rPr>
            </a:br>
            <a:r>
              <a:rPr lang="ru-RU" sz="3600" dirty="0" smtClean="0">
                <a:latin typeface="Constantia" pitchFamily="18" charset="0"/>
              </a:rPr>
              <a:t/>
            </a:r>
            <a:br>
              <a:rPr lang="ru-RU" sz="3600" dirty="0" smtClean="0">
                <a:latin typeface="Constantia" pitchFamily="18" charset="0"/>
              </a:rPr>
            </a:br>
            <a:r>
              <a:rPr lang="ru-RU" sz="3600" dirty="0" smtClean="0">
                <a:latin typeface="Constantia" pitchFamily="18" charset="0"/>
              </a:rPr>
              <a:t>9 МАЯ - ДЕНЬ ПОБЕДЫ</a:t>
            </a:r>
            <a:br>
              <a:rPr lang="ru-RU" sz="3600" dirty="0" smtClean="0">
                <a:latin typeface="Constantia" pitchFamily="18" charset="0"/>
              </a:rPr>
            </a:br>
            <a:r>
              <a:rPr lang="ru-RU" sz="3600" dirty="0">
                <a:latin typeface="Constantia" pitchFamily="18" charset="0"/>
              </a:rPr>
              <a:t/>
            </a:r>
            <a:br>
              <a:rPr lang="ru-RU" sz="3600" dirty="0">
                <a:latin typeface="Constantia" pitchFamily="18" charset="0"/>
              </a:rPr>
            </a:br>
            <a:r>
              <a:rPr lang="ru-RU" dirty="0">
                <a:latin typeface="Constantia" pitchFamily="18" charset="0"/>
              </a:rPr>
              <a:t/>
            </a:r>
            <a:br>
              <a:rPr lang="ru-RU" dirty="0">
                <a:latin typeface="Constantia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373216"/>
            <a:ext cx="6400800" cy="1152128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Учитель-логопед, педагог-психолог НЕБОВА А.А.</a:t>
            </a:r>
          </a:p>
          <a:p>
            <a:r>
              <a:rPr lang="ru-RU" dirty="0"/>
              <a:t>Секретарь КУЗНЕЦОВА Н.А.</a:t>
            </a:r>
          </a:p>
          <a:p>
            <a:endParaRPr lang="ru-RU" dirty="0"/>
          </a:p>
        </p:txBody>
      </p:sp>
      <p:pic>
        <p:nvPicPr>
          <p:cNvPr id="4" name="Р›РµРІ Р›РµС‰РµРЅРєРѕ вЂ“ Р”РµРЅСЊ РџРѕР±РµРґС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5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6"/>
    </mc:Choice>
    <mc:Fallback>
      <p:transition spd="slow" advTm="772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440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1504"/>
            <a:ext cx="8229600" cy="5821966"/>
          </a:xfrm>
        </p:spPr>
      </p:pic>
    </p:spTree>
    <p:extLst>
      <p:ext uri="{BB962C8B-B14F-4D97-AF65-F5344CB8AC3E}">
        <p14:creationId xmlns:p14="http://schemas.microsoft.com/office/powerpoint/2010/main" val="2811046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81"/>
    </mc:Choice>
    <mc:Fallback>
      <p:transition spd="slow" advTm="798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747464"/>
            <a:ext cx="8229600" cy="4320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813"/>
            <a:ext cx="8136904" cy="5903912"/>
          </a:xfrm>
        </p:spPr>
      </p:pic>
    </p:spTree>
    <p:extLst>
      <p:ext uri="{BB962C8B-B14F-4D97-AF65-F5344CB8AC3E}">
        <p14:creationId xmlns:p14="http://schemas.microsoft.com/office/powerpoint/2010/main" val="3099011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50"/>
    </mc:Choice>
    <mc:Fallback>
      <p:transition spd="slow" advTm="1155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459432"/>
            <a:ext cx="8229600" cy="1440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13" y="404813"/>
            <a:ext cx="8143473" cy="5761037"/>
          </a:xfrm>
        </p:spPr>
      </p:pic>
    </p:spTree>
    <p:extLst>
      <p:ext uri="{BB962C8B-B14F-4D97-AF65-F5344CB8AC3E}">
        <p14:creationId xmlns:p14="http://schemas.microsoft.com/office/powerpoint/2010/main" val="1625665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440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5786"/>
            <a:ext cx="8229600" cy="5821966"/>
          </a:xfrm>
        </p:spPr>
      </p:pic>
    </p:spTree>
    <p:extLst>
      <p:ext uri="{BB962C8B-B14F-4D97-AF65-F5344CB8AC3E}">
        <p14:creationId xmlns:p14="http://schemas.microsoft.com/office/powerpoint/2010/main" val="3906160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92"/>
    </mc:Choice>
    <mc:Fallback>
      <p:transition spd="slow" advTm="809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440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8089268" cy="5832648"/>
          </a:xfrm>
        </p:spPr>
      </p:pic>
    </p:spTree>
    <p:extLst>
      <p:ext uri="{BB962C8B-B14F-4D97-AF65-F5344CB8AC3E}">
        <p14:creationId xmlns:p14="http://schemas.microsoft.com/office/powerpoint/2010/main" val="2206235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20"/>
    </mc:Choice>
    <mc:Fallback>
      <p:transition spd="slow" advTm="1132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440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5786"/>
            <a:ext cx="8229600" cy="5821966"/>
          </a:xfrm>
        </p:spPr>
      </p:pic>
    </p:spTree>
    <p:extLst>
      <p:ext uri="{BB962C8B-B14F-4D97-AF65-F5344CB8AC3E}">
        <p14:creationId xmlns:p14="http://schemas.microsoft.com/office/powerpoint/2010/main" val="1490918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36"/>
    </mc:Choice>
    <mc:Fallback>
      <p:transition spd="slow" advTm="9136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819472"/>
            <a:ext cx="8229600" cy="50405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1504"/>
            <a:ext cx="8229600" cy="5821966"/>
          </a:xfrm>
        </p:spPr>
      </p:pic>
    </p:spTree>
    <p:extLst>
      <p:ext uri="{BB962C8B-B14F-4D97-AF65-F5344CB8AC3E}">
        <p14:creationId xmlns:p14="http://schemas.microsoft.com/office/powerpoint/2010/main" val="2685202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52"/>
    </mc:Choice>
    <mc:Fallback>
      <p:transition spd="slow" advTm="7852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720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24" y="664718"/>
            <a:ext cx="7159752" cy="5312664"/>
          </a:xfrm>
        </p:spPr>
      </p:pic>
    </p:spTree>
    <p:extLst>
      <p:ext uri="{BB962C8B-B14F-4D97-AF65-F5344CB8AC3E}">
        <p14:creationId xmlns:p14="http://schemas.microsoft.com/office/powerpoint/2010/main" val="1395780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90"/>
    </mc:Choice>
    <mc:Fallback>
      <p:transition spd="slow" advTm="769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21602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7920880" cy="6336703"/>
          </a:xfrm>
        </p:spPr>
      </p:pic>
    </p:spTree>
    <p:extLst>
      <p:ext uri="{BB962C8B-B14F-4D97-AF65-F5344CB8AC3E}">
        <p14:creationId xmlns:p14="http://schemas.microsoft.com/office/powerpoint/2010/main" val="791773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09"/>
    </mc:Choice>
    <mc:Fallback>
      <p:transition spd="slow" advTm="12609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21602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" y="818451"/>
            <a:ext cx="7264908" cy="5148072"/>
          </a:xfrm>
        </p:spPr>
      </p:pic>
    </p:spTree>
    <p:extLst>
      <p:ext uri="{BB962C8B-B14F-4D97-AF65-F5344CB8AC3E}">
        <p14:creationId xmlns:p14="http://schemas.microsoft.com/office/powerpoint/2010/main" val="4155242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04"/>
    </mc:Choice>
    <mc:Fallback>
      <p:transition spd="slow" advTm="770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459432"/>
            <a:ext cx="8229600" cy="2880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8597105" cy="5184576"/>
          </a:xfrm>
        </p:spPr>
      </p:pic>
    </p:spTree>
    <p:extLst>
      <p:ext uri="{BB962C8B-B14F-4D97-AF65-F5344CB8AC3E}">
        <p14:creationId xmlns:p14="http://schemas.microsoft.com/office/powerpoint/2010/main" val="1745484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65"/>
    </mc:Choice>
    <mc:Fallback>
      <p:transition spd="slow" advTm="1176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67544" y="-1035496"/>
            <a:ext cx="8229600" cy="4320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30" y="797877"/>
            <a:ext cx="7063740" cy="5189220"/>
          </a:xfrm>
        </p:spPr>
      </p:pic>
    </p:spTree>
    <p:extLst>
      <p:ext uri="{BB962C8B-B14F-4D97-AF65-F5344CB8AC3E}">
        <p14:creationId xmlns:p14="http://schemas.microsoft.com/office/powerpoint/2010/main" val="2730250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06"/>
    </mc:Choice>
    <mc:Fallback>
      <p:transition spd="slow" advTm="7806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31440"/>
            <a:ext cx="8229600" cy="4320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812"/>
            <a:ext cx="8064896" cy="6192539"/>
          </a:xfrm>
        </p:spPr>
      </p:pic>
    </p:spTree>
    <p:extLst>
      <p:ext uri="{BB962C8B-B14F-4D97-AF65-F5344CB8AC3E}">
        <p14:creationId xmlns:p14="http://schemas.microsoft.com/office/powerpoint/2010/main" val="4193768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92"/>
    </mc:Choice>
    <mc:Fallback>
      <p:transition spd="slow" advTm="11192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531440"/>
            <a:ext cx="8229600" cy="2880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" y="660717"/>
            <a:ext cx="7264908" cy="5463540"/>
          </a:xfrm>
        </p:spPr>
      </p:pic>
    </p:spTree>
    <p:extLst>
      <p:ext uri="{BB962C8B-B14F-4D97-AF65-F5344CB8AC3E}">
        <p14:creationId xmlns:p14="http://schemas.microsoft.com/office/powerpoint/2010/main" val="2263395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30"/>
    </mc:Choice>
    <mc:Fallback>
      <p:transition spd="slow" advTm="893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720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" y="697293"/>
            <a:ext cx="7178040" cy="5390388"/>
          </a:xfrm>
        </p:spPr>
      </p:pic>
    </p:spTree>
    <p:extLst>
      <p:ext uri="{BB962C8B-B14F-4D97-AF65-F5344CB8AC3E}">
        <p14:creationId xmlns:p14="http://schemas.microsoft.com/office/powerpoint/2010/main" val="940096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46"/>
    </mc:Choice>
    <mc:Fallback>
      <p:transition spd="slow" advTm="9746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440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58745"/>
            <a:ext cx="8351748" cy="6266599"/>
          </a:xfrm>
        </p:spPr>
      </p:pic>
    </p:spTree>
    <p:extLst>
      <p:ext uri="{BB962C8B-B14F-4D97-AF65-F5344CB8AC3E}">
        <p14:creationId xmlns:p14="http://schemas.microsoft.com/office/powerpoint/2010/main" val="1644357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30"/>
    </mc:Choice>
    <mc:Fallback>
      <p:transition spd="slow" advTm="1223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603448"/>
            <a:ext cx="8229600" cy="1440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9269"/>
            <a:ext cx="7770440" cy="5827830"/>
          </a:xfrm>
        </p:spPr>
      </p:pic>
    </p:spTree>
    <p:extLst>
      <p:ext uri="{BB962C8B-B14F-4D97-AF65-F5344CB8AC3E}">
        <p14:creationId xmlns:p14="http://schemas.microsoft.com/office/powerpoint/2010/main" val="552150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95"/>
    </mc:Choice>
    <mc:Fallback>
      <p:transition spd="slow" advTm="1079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1251520"/>
            <a:ext cx="8229600" cy="50405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5786"/>
            <a:ext cx="8229600" cy="5821966"/>
          </a:xfrm>
        </p:spPr>
      </p:pic>
    </p:spTree>
    <p:extLst>
      <p:ext uri="{BB962C8B-B14F-4D97-AF65-F5344CB8AC3E}">
        <p14:creationId xmlns:p14="http://schemas.microsoft.com/office/powerpoint/2010/main" val="752010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80"/>
    </mc:Choice>
    <mc:Fallback>
      <p:transition spd="slow" advTm="938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1035496"/>
            <a:ext cx="8229600" cy="50405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284284" cy="5860653"/>
          </a:xfrm>
        </p:spPr>
      </p:pic>
    </p:spTree>
    <p:extLst>
      <p:ext uri="{BB962C8B-B14F-4D97-AF65-F5344CB8AC3E}">
        <p14:creationId xmlns:p14="http://schemas.microsoft.com/office/powerpoint/2010/main" val="3250445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63"/>
    </mc:Choice>
    <mc:Fallback>
      <p:transition spd="slow" advTm="856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87424"/>
            <a:ext cx="8229600" cy="38742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208912" cy="6404942"/>
          </a:xfrm>
        </p:spPr>
      </p:pic>
    </p:spTree>
    <p:extLst>
      <p:ext uri="{BB962C8B-B14F-4D97-AF65-F5344CB8AC3E}">
        <p14:creationId xmlns:p14="http://schemas.microsoft.com/office/powerpoint/2010/main" val="2496602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20"/>
    </mc:Choice>
    <mc:Fallback>
      <p:transition spd="slow" advTm="1092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21602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0067"/>
            <a:ext cx="8229600" cy="5821966"/>
          </a:xfrm>
        </p:spPr>
      </p:pic>
    </p:spTree>
    <p:extLst>
      <p:ext uri="{BB962C8B-B14F-4D97-AF65-F5344CB8AC3E}">
        <p14:creationId xmlns:p14="http://schemas.microsoft.com/office/powerpoint/2010/main" val="1819778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47"/>
    </mc:Choice>
    <mc:Fallback>
      <p:transition spd="slow" advTm="734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21602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1504"/>
            <a:ext cx="8229600" cy="5821966"/>
          </a:xfrm>
        </p:spPr>
      </p:pic>
    </p:spTree>
    <p:extLst>
      <p:ext uri="{BB962C8B-B14F-4D97-AF65-F5344CB8AC3E}">
        <p14:creationId xmlns:p14="http://schemas.microsoft.com/office/powerpoint/2010/main" val="112055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35"/>
    </mc:Choice>
    <mc:Fallback>
      <p:transition spd="slow" advTm="783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963488"/>
            <a:ext cx="8229600" cy="50405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6"/>
            <a:ext cx="7848872" cy="6168057"/>
          </a:xfrm>
        </p:spPr>
      </p:pic>
    </p:spTree>
    <p:extLst>
      <p:ext uri="{BB962C8B-B14F-4D97-AF65-F5344CB8AC3E}">
        <p14:creationId xmlns:p14="http://schemas.microsoft.com/office/powerpoint/2010/main" val="2255919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99"/>
    </mc:Choice>
    <mc:Fallback>
      <p:transition spd="slow" advTm="1179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1035496"/>
            <a:ext cx="8229600" cy="4320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0067"/>
            <a:ext cx="8229600" cy="5821966"/>
          </a:xfrm>
        </p:spPr>
      </p:pic>
    </p:spTree>
    <p:extLst>
      <p:ext uri="{BB962C8B-B14F-4D97-AF65-F5344CB8AC3E}">
        <p14:creationId xmlns:p14="http://schemas.microsoft.com/office/powerpoint/2010/main" val="2340410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62"/>
    </mc:Choice>
    <mc:Fallback>
      <p:transition spd="slow" advTm="7362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41</TotalTime>
  <Words>10</Words>
  <Application>Microsoft Office PowerPoint</Application>
  <PresentationFormat>Экран (4:3)</PresentationFormat>
  <Paragraphs>3</Paragraphs>
  <Slides>25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Апекс</vt:lpstr>
      <vt:lpstr>    Муниципальное дошкольное образовательное учреждение  «Детский сад №4 Р.П. Семибратово»  9 МАЯ - ДЕНЬ ПОБЕДЫ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Муниципальное дошкольное образовательное учреждение  «Детский сад №4 Р.П. Семибратово»  9 МАЯ - ДЕНЬ ПОБЕДЫ   </dc:title>
  <dc:creator>Детский сад №4</dc:creator>
  <cp:lastModifiedBy>Детский сад №4</cp:lastModifiedBy>
  <cp:revision>6</cp:revision>
  <dcterms:created xsi:type="dcterms:W3CDTF">2019-05-22T09:09:54Z</dcterms:created>
  <dcterms:modified xsi:type="dcterms:W3CDTF">2019-05-22T10:19:26Z</dcterms:modified>
</cp:coreProperties>
</file>