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2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6" r:id="rId50"/>
    <p:sldId id="30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AFAFA"/>
    <a:srgbClr val="FF004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694"/>
    </p:cViewPr>
  </p:sorter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5421" y="2370339"/>
            <a:ext cx="7644227" cy="3009529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Name of </a:t>
            </a:r>
            <a:b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presentation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3200" dirty="0" smtClean="0">
                <a:latin typeface="Constantia" pitchFamily="18" charset="0"/>
              </a:rPr>
              <a:t>Муниципальное дошкольное образовательное учреждение </a:t>
            </a:r>
            <a:br>
              <a:rPr lang="ru-RU" sz="3200" dirty="0" smtClean="0">
                <a:latin typeface="Constantia" pitchFamily="18" charset="0"/>
              </a:rPr>
            </a:br>
            <a:r>
              <a:rPr lang="ru-RU" sz="3200" dirty="0" smtClean="0">
                <a:latin typeface="Constantia" pitchFamily="18" charset="0"/>
              </a:rPr>
              <a:t>«Детский сад № 4 р.п. Семибратово»</a:t>
            </a:r>
            <a:r>
              <a:rPr lang="ru-RU" sz="6600" dirty="0" smtClean="0">
                <a:latin typeface="Constantia" pitchFamily="18" charset="0"/>
              </a:rPr>
              <a:t/>
            </a:r>
            <a:br>
              <a:rPr lang="ru-RU" sz="6600" dirty="0" smtClean="0">
                <a:latin typeface="Constantia" pitchFamily="18" charset="0"/>
              </a:rPr>
            </a:br>
            <a:r>
              <a:rPr lang="ru-RU" sz="3200" dirty="0" smtClean="0">
                <a:latin typeface="Constantia" pitchFamily="18" charset="0"/>
              </a:rPr>
              <a:t>Букет для мамы 2019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5421" y="5513033"/>
            <a:ext cx="7143324" cy="87085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Учитель-логопед, педагог-психолог Небова А.А.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Секретарь Кузнецова Н.А.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832873"/>
      </p:ext>
    </p:extLst>
  </p:cSld>
  <p:clrMapOvr>
    <a:masterClrMapping/>
  </p:clrMapOvr>
  <p:transition advTm="4968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19596"/>
            <a:ext cx="7886700" cy="13316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B0USyPEO-K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858" y="958788"/>
            <a:ext cx="7472042" cy="5424257"/>
          </a:xfrm>
        </p:spPr>
      </p:pic>
    </p:spTree>
  </p:cSld>
  <p:clrMapOvr>
    <a:masterClrMapping/>
  </p:clrMapOvr>
  <p:transition advTm="3547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92962"/>
            <a:ext cx="7886700" cy="1242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1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25762" y="189814"/>
            <a:ext cx="4704848" cy="6273129"/>
          </a:xfrm>
        </p:spPr>
      </p:pic>
    </p:spTree>
  </p:cSld>
  <p:clrMapOvr>
    <a:masterClrMapping/>
  </p:clrMapOvr>
  <p:transition advTm="3282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90616"/>
            <a:ext cx="7886700" cy="1420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2679" y="239180"/>
            <a:ext cx="4450477" cy="6436827"/>
          </a:xfrm>
        </p:spPr>
      </p:pic>
    </p:spTree>
  </p:cSld>
  <p:clrMapOvr>
    <a:masterClrMapping/>
  </p:clrMapOvr>
  <p:transition advTm="3437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48574"/>
            <a:ext cx="7886700" cy="6214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879" y="173859"/>
            <a:ext cx="4530809" cy="6404494"/>
          </a:xfrm>
        </p:spPr>
      </p:pic>
    </p:spTree>
  </p:cSld>
  <p:clrMapOvr>
    <a:masterClrMapping/>
  </p:clrMapOvr>
  <p:transition advTm="3453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04186"/>
            <a:ext cx="7886700" cy="6214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EiqMDLJsyD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243" y="142756"/>
            <a:ext cx="4864489" cy="6586518"/>
          </a:xfrm>
        </p:spPr>
      </p:pic>
    </p:spTree>
  </p:cSld>
  <p:clrMapOvr>
    <a:masterClrMapping/>
  </p:clrMapOvr>
  <p:transition advTm="325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39696"/>
            <a:ext cx="7886700" cy="1065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1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12571" y="249000"/>
            <a:ext cx="4773649" cy="6364864"/>
          </a:xfrm>
        </p:spPr>
      </p:pic>
    </p:spTree>
  </p:cSld>
  <p:clrMapOvr>
    <a:masterClrMapping/>
  </p:clrMapOvr>
  <p:transition advTm="3547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30818"/>
            <a:ext cx="7886700" cy="887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1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1108" y="861134"/>
            <a:ext cx="7087772" cy="5315829"/>
          </a:xfrm>
        </p:spPr>
      </p:pic>
    </p:spTree>
  </p:cSld>
  <p:clrMapOvr>
    <a:masterClrMapping/>
  </p:clrMapOvr>
  <p:transition advTm="325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81740"/>
            <a:ext cx="7886700" cy="15092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4221" y="236602"/>
            <a:ext cx="4421080" cy="6249387"/>
          </a:xfrm>
        </p:spPr>
      </p:pic>
    </p:spTree>
  </p:cSld>
  <p:clrMapOvr>
    <a:masterClrMapping/>
  </p:clrMapOvr>
  <p:transition advTm="3453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13063"/>
            <a:ext cx="7886700" cy="1065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255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2863" y="683581"/>
            <a:ext cx="7492753" cy="5619565"/>
          </a:xfrm>
        </p:spPr>
      </p:pic>
    </p:spTree>
  </p:cSld>
  <p:clrMapOvr>
    <a:masterClrMapping/>
  </p:clrMapOvr>
  <p:transition advTm="3141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683580"/>
            <a:ext cx="7886700" cy="2308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1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4827" y="237162"/>
            <a:ext cx="5060272" cy="6421089"/>
          </a:xfrm>
        </p:spPr>
      </p:pic>
    </p:spTree>
  </p:cSld>
  <p:clrMapOvr>
    <a:masterClrMapping/>
  </p:clrMapOvr>
  <p:transition advTm="3328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81739"/>
            <a:ext cx="7886700" cy="532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AwXy9dK8km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063" y="497150"/>
            <a:ext cx="7516733" cy="5679813"/>
          </a:xfrm>
        </p:spPr>
      </p:pic>
    </p:spTree>
  </p:cSld>
  <p:clrMapOvr>
    <a:masterClrMapping/>
  </p:clrMapOvr>
  <p:transition advTm="3562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443882"/>
            <a:ext cx="7886700" cy="1331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345" y="224054"/>
            <a:ext cx="4438834" cy="6274483"/>
          </a:xfrm>
        </p:spPr>
      </p:pic>
    </p:spTree>
  </p:cSld>
  <p:clrMapOvr>
    <a:masterClrMapping/>
  </p:clrMapOvr>
  <p:transition advTm="3031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63984"/>
            <a:ext cx="7886700" cy="1775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732" y="211504"/>
            <a:ext cx="4403324" cy="6224289"/>
          </a:xfrm>
        </p:spPr>
      </p:pic>
    </p:spTree>
  </p:cSld>
  <p:clrMapOvr>
    <a:masterClrMapping/>
  </p:clrMapOvr>
  <p:transition advTm="3094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28473"/>
            <a:ext cx="7886700" cy="1686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0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1107" y="710214"/>
            <a:ext cx="7288999" cy="5466749"/>
          </a:xfrm>
        </p:spPr>
      </p:pic>
    </p:spTree>
  </p:cSld>
  <p:clrMapOvr>
    <a:masterClrMapping/>
  </p:clrMapOvr>
  <p:transition advTm="3406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603682"/>
            <a:ext cx="7886700" cy="31959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1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9256" y="284511"/>
            <a:ext cx="4760332" cy="6347108"/>
          </a:xfrm>
        </p:spPr>
      </p:pic>
    </p:spTree>
  </p:cSld>
  <p:clrMapOvr>
    <a:masterClrMapping/>
  </p:clrMapOvr>
  <p:transition advTm="3547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72862"/>
            <a:ext cx="7886700" cy="8877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344" y="198956"/>
            <a:ext cx="4456590" cy="6299582"/>
          </a:xfrm>
        </p:spPr>
      </p:pic>
    </p:spTree>
  </p:cSld>
  <p:clrMapOvr>
    <a:masterClrMapping/>
  </p:clrMapOvr>
  <p:transition advTm="3547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01840"/>
            <a:ext cx="7886700" cy="15979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721" y="98564"/>
            <a:ext cx="4565234" cy="6453155"/>
          </a:xfrm>
        </p:spPr>
      </p:pic>
    </p:spTree>
  </p:cSld>
  <p:clrMapOvr>
    <a:masterClrMapping/>
  </p:clrMapOvr>
  <p:transition advTm="3484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417249"/>
            <a:ext cx="7886700" cy="2485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ndVNuR6tMp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863" y="1003177"/>
            <a:ext cx="7376676" cy="5104660"/>
          </a:xfrm>
        </p:spPr>
      </p:pic>
    </p:spTree>
  </p:cSld>
  <p:clrMapOvr>
    <a:masterClrMapping/>
  </p:clrMapOvr>
  <p:transition advTm="3594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426127"/>
            <a:ext cx="7886700" cy="2574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433" y="233006"/>
            <a:ext cx="4755033" cy="6407491"/>
          </a:xfrm>
        </p:spPr>
      </p:pic>
    </p:spTree>
  </p:cSld>
  <p:clrMapOvr>
    <a:masterClrMapping/>
  </p:clrMapOvr>
  <p:transition advTm="3391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203" y="-2254929"/>
            <a:ext cx="7886700" cy="20724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can_00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9935" y="148760"/>
            <a:ext cx="4607510" cy="6512914"/>
          </a:xfrm>
        </p:spPr>
      </p:pic>
    </p:spTree>
  </p:cSld>
  <p:clrMapOvr>
    <a:masterClrMapping/>
  </p:clrMapOvr>
  <p:transition advTm="3391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485" y="-514905"/>
            <a:ext cx="7886700" cy="36398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4322" y="211506"/>
            <a:ext cx="4518734" cy="6387425"/>
          </a:xfrm>
        </p:spPr>
      </p:pic>
    </p:spTree>
  </p:cSld>
  <p:clrMapOvr>
    <a:masterClrMapping/>
  </p:clrMapOvr>
  <p:transition advTm="3562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13063"/>
            <a:ext cx="7886700" cy="1065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09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3806" y="331856"/>
            <a:ext cx="5291091" cy="6308641"/>
          </a:xfrm>
        </p:spPr>
      </p:pic>
    </p:spTree>
  </p:cSld>
  <p:clrMapOvr>
    <a:masterClrMapping/>
  </p:clrMapOvr>
  <p:transition advTm="3172"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10718"/>
            <a:ext cx="7886700" cy="7989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TKAKJpFI2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571" y="1251751"/>
            <a:ext cx="7355782" cy="5060272"/>
          </a:xfrm>
        </p:spPr>
      </p:pic>
    </p:spTree>
  </p:cSld>
  <p:clrMapOvr>
    <a:masterClrMapping/>
  </p:clrMapOvr>
  <p:transition advTm="2969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39696"/>
            <a:ext cx="7886700" cy="1242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1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1157" y="237163"/>
            <a:ext cx="4793941" cy="6391920"/>
          </a:xfrm>
        </p:spPr>
      </p:pic>
    </p:spTree>
  </p:cSld>
  <p:clrMapOvr>
    <a:masterClrMapping/>
  </p:clrMapOvr>
  <p:transition advTm="3266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443882"/>
            <a:ext cx="7886700" cy="15979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7487" y="173859"/>
            <a:ext cx="4412201" cy="6236836"/>
          </a:xfrm>
        </p:spPr>
      </p:pic>
    </p:spTree>
  </p:cSld>
  <p:clrMapOvr>
    <a:masterClrMapping/>
  </p:clrMapOvr>
  <p:transition advTm="3032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48574"/>
            <a:ext cx="7886700" cy="142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2599" y="311897"/>
            <a:ext cx="4439436" cy="6275334"/>
          </a:xfrm>
        </p:spPr>
      </p:pic>
    </p:spTree>
  </p:cSld>
  <p:clrMapOvr>
    <a:masterClrMapping/>
  </p:clrMapOvr>
  <p:transition advTm="3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514904"/>
            <a:ext cx="7886700" cy="39061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vUCu8L9hT9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4120" y="235386"/>
            <a:ext cx="4367814" cy="6114939"/>
          </a:xfrm>
        </p:spPr>
      </p:pic>
    </p:spTree>
  </p:cSld>
  <p:clrMapOvr>
    <a:masterClrMapping/>
  </p:clrMapOvr>
  <p:transition advTm="3891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50920"/>
            <a:ext cx="78867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09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6769" y="213488"/>
            <a:ext cx="4856085" cy="6474779"/>
          </a:xfrm>
        </p:spPr>
      </p:pic>
    </p:spTree>
  </p:cSld>
  <p:clrMapOvr>
    <a:masterClrMapping/>
  </p:clrMapOvr>
  <p:transition advTm="3594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37350"/>
            <a:ext cx="7886700" cy="1864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524" y="205772"/>
            <a:ext cx="4483224" cy="6337231"/>
          </a:xfrm>
        </p:spPr>
      </p:pic>
    </p:spTree>
  </p:cSld>
  <p:clrMapOvr>
    <a:masterClrMapping/>
  </p:clrMapOvr>
  <p:transition advTm="3515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19595"/>
            <a:ext cx="7886700" cy="1686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344" y="261700"/>
            <a:ext cx="4412202" cy="6236837"/>
          </a:xfrm>
        </p:spPr>
      </p:pic>
    </p:spTree>
  </p:cSld>
  <p:clrMapOvr>
    <a:masterClrMapping/>
  </p:clrMapOvr>
  <p:transition advTm="3407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72862"/>
            <a:ext cx="7886700" cy="23969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YKNFVFDaOT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396" y="781234"/>
            <a:ext cx="7358496" cy="5504155"/>
          </a:xfrm>
        </p:spPr>
      </p:pic>
    </p:spTree>
  </p:cSld>
  <p:clrMapOvr>
    <a:masterClrMapping/>
  </p:clrMapOvr>
  <p:transition advTm="3297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648070"/>
            <a:ext cx="7886700" cy="35510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1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52521" y="177978"/>
            <a:ext cx="4786965" cy="6382619"/>
          </a:xfrm>
        </p:spPr>
      </p:pic>
    </p:spTree>
  </p:cSld>
  <p:clrMapOvr>
    <a:masterClrMapping/>
  </p:clrMapOvr>
  <p:transition advTm="3609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72861"/>
            <a:ext cx="7886700" cy="2219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6598" y="843379"/>
            <a:ext cx="7539250" cy="5333584"/>
          </a:xfrm>
        </p:spPr>
      </p:pic>
    </p:spTree>
  </p:cSld>
  <p:clrMapOvr>
    <a:masterClrMapping/>
  </p:clrMapOvr>
  <p:transition advTm="3047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84084"/>
            <a:ext cx="7886700" cy="1420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515" y="224054"/>
            <a:ext cx="4570664" cy="6460831"/>
          </a:xfrm>
        </p:spPr>
      </p:pic>
    </p:spTree>
  </p:cSld>
  <p:clrMapOvr>
    <a:masterClrMapping/>
  </p:clrMapOvr>
  <p:transition advTm="3187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84084"/>
            <a:ext cx="7886700" cy="1242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9123" y="186406"/>
            <a:ext cx="4471689" cy="6320925"/>
          </a:xfrm>
        </p:spPr>
      </p:pic>
    </p:spTree>
  </p:cSld>
  <p:clrMapOvr>
    <a:masterClrMapping/>
  </p:clrMapOvr>
  <p:transition advTm="3406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408372"/>
            <a:ext cx="7886700" cy="2219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YwBqVCL-0K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512" y="283964"/>
            <a:ext cx="4271767" cy="6125713"/>
          </a:xfrm>
        </p:spPr>
      </p:pic>
    </p:spTree>
  </p:cSld>
  <p:clrMapOvr>
    <a:masterClrMapping/>
  </p:clrMapOvr>
  <p:transition advTm="3766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621436"/>
            <a:ext cx="7886700" cy="2485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09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2698" y="284511"/>
            <a:ext cx="4846890" cy="6462518"/>
          </a:xfrm>
        </p:spPr>
      </p:pic>
    </p:spTree>
  </p:cSld>
  <p:clrMapOvr>
    <a:masterClrMapping/>
  </p:clrMapOvr>
  <p:transition advTm="3672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92962"/>
            <a:ext cx="7886700" cy="1331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211506"/>
            <a:ext cx="4509856" cy="6374876"/>
          </a:xfrm>
        </p:spPr>
      </p:pic>
    </p:spTree>
  </p:cSld>
  <p:clrMapOvr>
    <a:masterClrMapping/>
  </p:clrMapOvr>
  <p:transition advTm="3485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48574"/>
            <a:ext cx="7886700" cy="1065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758" y="211506"/>
            <a:ext cx="4529298" cy="6402358"/>
          </a:xfrm>
        </p:spPr>
      </p:pic>
    </p:spTree>
  </p:cSld>
  <p:clrMapOvr>
    <a:masterClrMapping/>
  </p:clrMapOvr>
  <p:transition advTm="3484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48574"/>
            <a:ext cx="7886700" cy="12428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ZAKKcE9XDq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0136" y="227042"/>
            <a:ext cx="4847207" cy="6377944"/>
          </a:xfrm>
        </p:spPr>
      </p:pic>
    </p:spTree>
  </p:cSld>
  <p:clrMapOvr>
    <a:masterClrMapping/>
  </p:clrMapOvr>
  <p:transition advTm="3578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736846"/>
            <a:ext cx="7886700" cy="1953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038" y="211506"/>
            <a:ext cx="4523018" cy="6393480"/>
          </a:xfrm>
        </p:spPr>
      </p:pic>
    </p:spTree>
  </p:cSld>
  <p:clrMapOvr>
    <a:masterClrMapping/>
  </p:clrMapOvr>
  <p:transition advTm="3406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81739"/>
            <a:ext cx="7886700" cy="2219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1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34640" y="127671"/>
            <a:ext cx="4731480" cy="6308639"/>
          </a:xfrm>
        </p:spPr>
      </p:pic>
    </p:spTree>
  </p:cSld>
  <p:clrMapOvr>
    <a:masterClrMapping/>
  </p:clrMapOvr>
  <p:transition advTm="3531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710214"/>
            <a:ext cx="7886700" cy="31959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1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2597" y="201652"/>
            <a:ext cx="4829135" cy="6438845"/>
          </a:xfrm>
        </p:spPr>
      </p:pic>
    </p:spTree>
  </p:cSld>
  <p:clrMapOvr>
    <a:masterClrMapping/>
  </p:clrMapOvr>
  <p:transition advTm="3391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84084"/>
            <a:ext cx="7886700" cy="1509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344" y="136212"/>
            <a:ext cx="4500978" cy="6362326"/>
          </a:xfrm>
        </p:spPr>
      </p:pic>
    </p:spTree>
  </p:cSld>
  <p:clrMapOvr>
    <a:masterClrMapping/>
  </p:clrMapOvr>
  <p:transition advTm="2875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497149"/>
            <a:ext cx="7886700" cy="3817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Zlf6tEzLwm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1258" y="148890"/>
            <a:ext cx="4838330" cy="6473852"/>
          </a:xfrm>
        </p:spPr>
      </p:pic>
    </p:spTree>
  </p:cSld>
  <p:clrMapOvr>
    <a:masterClrMapping/>
  </p:clrMapOvr>
  <p:transition advTm="4687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92962"/>
            <a:ext cx="7886700" cy="1065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7RVeil4cby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733" y="958788"/>
            <a:ext cx="7247591" cy="5131294"/>
          </a:xfrm>
        </p:spPr>
      </p:pic>
    </p:spTree>
  </p:cSld>
  <p:clrMapOvr>
    <a:masterClrMapping/>
  </p:clrMapOvr>
  <p:transition advTm="3234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674702"/>
            <a:ext cx="7886700" cy="3462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90307_131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54423" y="272673"/>
            <a:ext cx="4714043" cy="6285390"/>
          </a:xfrm>
        </p:spPr>
      </p:pic>
    </p:spTree>
  </p:cSld>
  <p:clrMapOvr>
    <a:masterClrMapping/>
  </p:clrMapOvr>
  <p:transition advTm="3281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01840"/>
            <a:ext cx="7886700" cy="1775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233" y="324446"/>
            <a:ext cx="4505923" cy="6369317"/>
          </a:xfrm>
        </p:spPr>
      </p:pic>
    </p:spTree>
  </p:cSld>
  <p:clrMapOvr>
    <a:masterClrMapping/>
  </p:clrMapOvr>
  <p:transition advTm="35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55106"/>
            <a:ext cx="78867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Scan_0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6467" y="274250"/>
            <a:ext cx="4412202" cy="6236838"/>
          </a:xfrm>
        </p:spPr>
      </p:pic>
    </p:spTree>
  </p:cSld>
  <p:clrMapOvr>
    <a:masterClrMapping/>
  </p:clrMapOvr>
  <p:transition advTm="3453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12</Words>
  <Application>Microsoft Office PowerPoint</Application>
  <PresentationFormat>Экран (4:3)</PresentationFormat>
  <Paragraphs>3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Name of  presentation               Муниципальное дошкольное образовательное учреждение  «Детский сад № 4 р.п. Семибратово» Букет для мамы 2019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78</cp:revision>
  <dcterms:created xsi:type="dcterms:W3CDTF">2014-11-21T11:00:06Z</dcterms:created>
  <dcterms:modified xsi:type="dcterms:W3CDTF">2019-03-14T16:18:54Z</dcterms:modified>
</cp:coreProperties>
</file>