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6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8662" y="500042"/>
            <a:ext cx="75724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СКАЖИ НАОБОРОТ</a:t>
            </a:r>
            <a:endParaRPr lang="ru-RU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/>
          <p:cNvPicPr/>
          <p:nvPr/>
        </p:nvPicPr>
        <p:blipFill>
          <a:blip r:embed="rId2" cstate="email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lum/>
          </a:blip>
          <a:srcRect/>
          <a:stretch>
            <a:fillRect/>
          </a:stretch>
        </p:blipFill>
        <p:spPr bwMode="auto">
          <a:xfrm>
            <a:off x="2571736" y="1928802"/>
            <a:ext cx="4000528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_3893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 rot="5400000">
            <a:off x="798470" y="1773242"/>
            <a:ext cx="3214711" cy="3811583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 descr="E:\DCIM\101NCD90\IMG_3893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5400000">
            <a:off x="5819783" y="2038341"/>
            <a:ext cx="2947995" cy="3014669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_3895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857224" y="2143116"/>
            <a:ext cx="3071834" cy="350046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Содержимое 3" descr="IMG_3895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5429256" y="2214554"/>
            <a:ext cx="2817832" cy="3272321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IMG_3896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571472" y="2285992"/>
            <a:ext cx="3571900" cy="278608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Содержимое 3" descr="IMG_3896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4786314" y="2285992"/>
            <a:ext cx="3598689" cy="278608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IMG_3897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 rot="5400000">
            <a:off x="357157" y="2857496"/>
            <a:ext cx="3571901" cy="242889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Содержимое 3" descr="IMG_3897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 rot="5400000">
            <a:off x="5072065" y="2428869"/>
            <a:ext cx="3143275" cy="3143273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IMG_3902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642910" y="1805092"/>
            <a:ext cx="3357586" cy="376704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Содержимое 3" descr="IMG_3902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5143504" y="1928802"/>
            <a:ext cx="3243284" cy="3742251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57224" y="785794"/>
            <a:ext cx="764386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Минус – плюс,</a:t>
            </a:r>
          </a:p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Огонь – вода,</a:t>
            </a:r>
          </a:p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Дерзкий – осторожный,</a:t>
            </a:r>
          </a:p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Все антонимы всегда</a:t>
            </a:r>
          </a:p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Противоположны.</a:t>
            </a:r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28604"/>
            <a:ext cx="9144000" cy="569755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Слова – неприятели спорят весь день.</a:t>
            </a:r>
          </a:p>
          <a:p>
            <a:pPr>
              <a:buNone/>
            </a:pP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Один скажет: «Солнце!»</a:t>
            </a:r>
          </a:p>
          <a:p>
            <a:pPr>
              <a:buNone/>
            </a:pP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Другой скажет: «Тень!»</a:t>
            </a:r>
          </a:p>
          <a:p>
            <a:pPr>
              <a:buNone/>
            </a:pP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Один скажет : «Близко!»</a:t>
            </a:r>
          </a:p>
          <a:p>
            <a:pPr>
              <a:buNone/>
            </a:pP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Другой: «Далеко!»</a:t>
            </a:r>
          </a:p>
          <a:p>
            <a:pPr>
              <a:buNone/>
            </a:pP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Один скажет: «Низко!»</a:t>
            </a:r>
          </a:p>
          <a:p>
            <a:pPr>
              <a:buNone/>
            </a:pP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Другой: «Высоко!»</a:t>
            </a:r>
            <a:endParaRPr lang="ru-RU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противоплож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9AFC67"/>
              </a:clrFrom>
              <a:clrTo>
                <a:srgbClr val="9AFC67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1571612"/>
            <a:ext cx="3670302" cy="408306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2" descr="противоплож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81"/>
              </a:clrFrom>
              <a:clrTo>
                <a:srgbClr val="FFFF8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29256" y="1643050"/>
            <a:ext cx="3027360" cy="407196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1214423"/>
            <a:ext cx="3214710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Я антоним к слову лето,</a:t>
            </a:r>
          </a:p>
          <a:p>
            <a:pPr>
              <a:spcBef>
                <a:spcPct val="50000"/>
              </a:spcBef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 шубу снежную одета.</a:t>
            </a:r>
          </a:p>
          <a:p>
            <a:pPr>
              <a:spcBef>
                <a:spcPct val="50000"/>
              </a:spcBef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Хоть люблю мороз сама,</a:t>
            </a:r>
          </a:p>
          <a:p>
            <a:pPr>
              <a:spcBef>
                <a:spcPct val="50000"/>
              </a:spcBef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Потому что я …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429256" y="4071942"/>
            <a:ext cx="3286148" cy="2446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Я антоним к слову смех,</a:t>
            </a:r>
          </a:p>
          <a:p>
            <a:pPr>
              <a:spcBef>
                <a:spcPct val="50000"/>
              </a:spcBef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 от радости, утех –</a:t>
            </a:r>
          </a:p>
          <a:p>
            <a:pPr>
              <a:spcBef>
                <a:spcPct val="50000"/>
              </a:spcBef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Я бываю по неволе,</a:t>
            </a:r>
          </a:p>
          <a:p>
            <a:pPr>
              <a:spcBef>
                <a:spcPct val="50000"/>
              </a:spcBef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От печали и от боли,</a:t>
            </a:r>
          </a:p>
          <a:p>
            <a:pPr>
              <a:spcBef>
                <a:spcPct val="50000"/>
              </a:spcBef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От обиды, неудач.</a:t>
            </a:r>
          </a:p>
          <a:p>
            <a:pPr>
              <a:spcBef>
                <a:spcPct val="50000"/>
              </a:spcBef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Догадались? Это …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Picture 9" descr="Картинка 52 из 909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14942" y="642918"/>
            <a:ext cx="3245864" cy="242889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Рисунок 6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34" y="3071810"/>
            <a:ext cx="3200400" cy="333375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00100" y="1785926"/>
            <a:ext cx="2928958" cy="328614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500694" y="1785926"/>
            <a:ext cx="2714644" cy="328614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2910" y="1785926"/>
            <a:ext cx="3071834" cy="300039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429256" y="1785926"/>
            <a:ext cx="2928958" cy="300039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4348" y="1928802"/>
            <a:ext cx="3071834" cy="307183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572132" y="1928802"/>
            <a:ext cx="2857520" cy="307183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E:\DCIM\101NCD90\IMG_3881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4348" y="2071678"/>
            <a:ext cx="3343275" cy="313372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 descr="E:\DCIM\101NCD90\IMG_3884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857884" y="2071678"/>
            <a:ext cx="2928958" cy="299085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_3892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714348" y="2000240"/>
            <a:ext cx="2571768" cy="342902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 descr="E:\DCIM\101NCD90\IMG_3892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57752" y="2500306"/>
            <a:ext cx="3143272" cy="286227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</TotalTime>
  <Words>112</Words>
  <Application>Microsoft Office PowerPoint</Application>
  <PresentationFormat>Экран (4:3)</PresentationFormat>
  <Paragraphs>23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Юрий</dc:creator>
  <cp:lastModifiedBy>Юрий</cp:lastModifiedBy>
  <cp:revision>13</cp:revision>
  <dcterms:created xsi:type="dcterms:W3CDTF">2011-12-20T07:41:22Z</dcterms:created>
  <dcterms:modified xsi:type="dcterms:W3CDTF">2012-09-14T04:01:27Z</dcterms:modified>
</cp:coreProperties>
</file>