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2" r:id="rId2"/>
    <p:sldId id="278" r:id="rId3"/>
    <p:sldId id="280" r:id="rId4"/>
    <p:sldId id="281" r:id="rId5"/>
    <p:sldId id="259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906000" cy="6858000" type="A4"/>
  <p:notesSz cx="6858000" cy="9144000"/>
  <p:embeddedFontLst>
    <p:embeddedFont>
      <p:font typeface="a_AntiqueTradyTtlB&amp;W" panose="020B0604020202020204" charset="-5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601" autoAdjust="0"/>
  </p:normalViewPr>
  <p:slideViewPr>
    <p:cSldViewPr>
      <p:cViewPr varScale="1">
        <p:scale>
          <a:sx n="39" d="100"/>
          <a:sy n="39" d="100"/>
        </p:scale>
        <p:origin x="1320" y="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2452C-BA14-4163-9A8F-A1B6B58AAAAC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561CE-4A13-48E1-A421-D3C07FB6E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61CE-4A13-48E1-A421-D3C07FB6EF7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61CE-4A13-48E1-A421-D3C07FB6EF7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61CE-4A13-48E1-A421-D3C07FB6EF7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61CE-4A13-48E1-A421-D3C07FB6EF7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61CE-4A13-48E1-A421-D3C07FB6EF7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61CE-4A13-48E1-A421-D3C07FB6EF7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61CE-4A13-48E1-A421-D3C07FB6EF7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61CE-4A13-48E1-A421-D3C07FB6EF7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61CE-4A13-48E1-A421-D3C07FB6EF7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того, чтобы увидеть инструменты для огорода, надо нажать на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фигурку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Чиполлино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потом также для правой (переключение по триггерам). Обсудить с детьми для чего они нужны?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61CE-4A13-48E1-A421-D3C07FB6EF7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того, чтобы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ответить на вопрос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надо нажать на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фигурку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Чиполлино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потом также для правой (переключение по триггерам).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того чтобы наши овощи хорошо росли нужно сначала землю вскопать. Чем капают землю?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Дети: Лопаткой 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Затем нам нежно землю сровнять. Чем мы будем ее ровнять? 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Дети: Грабельками 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61CE-4A13-48E1-A421-D3C07FB6EF7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того чтобы наши овощи хорошо росли нужно сначала землю вскопать. Чем капают землю?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Дети: Лопаткой 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Затем нам нежно землю сровнять. Чем мы будем ее ровнять? 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Дети: Грабельками 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61CE-4A13-48E1-A421-D3C07FB6EF7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слайдах 6-18 нажимает на выбранный овощ (переключение по триггерам) и попадаем на данный слайд, щелкает по маленькому овощу и получаем</a:t>
            </a:r>
            <a:r>
              <a:rPr lang="ru-RU" baseline="0" dirty="0" smtClean="0"/>
              <a:t> на экране этот же овощ, но крупнее,  для рассматривания с детьми. Если нам необходимо закончить показ, то можно нажать на красный крести в правом верхнем углу.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61CE-4A13-48E1-A421-D3C07FB6EF7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61CE-4A13-48E1-A421-D3C07FB6EF7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61CE-4A13-48E1-A421-D3C07FB6EF7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61CE-4A13-48E1-A421-D3C07FB6EF7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61CE-4A13-48E1-A421-D3C07FB6EF7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8.png"/><Relationship Id="rId18" Type="http://schemas.openxmlformats.org/officeDocument/2006/relationships/slide" Target="slide15.xml"/><Relationship Id="rId26" Type="http://schemas.openxmlformats.org/officeDocument/2006/relationships/image" Target="../media/image35.png"/><Relationship Id="rId3" Type="http://schemas.openxmlformats.org/officeDocument/2006/relationships/image" Target="../media/image41.png"/><Relationship Id="rId21" Type="http://schemas.openxmlformats.org/officeDocument/2006/relationships/image" Target="../media/image32.jpeg"/><Relationship Id="rId7" Type="http://schemas.openxmlformats.org/officeDocument/2006/relationships/image" Target="../media/image25.jpeg"/><Relationship Id="rId12" Type="http://schemas.openxmlformats.org/officeDocument/2006/relationships/slide" Target="slide10.xml"/><Relationship Id="rId17" Type="http://schemas.openxmlformats.org/officeDocument/2006/relationships/slide" Target="slide13.xml"/><Relationship Id="rId25" Type="http://schemas.openxmlformats.org/officeDocument/2006/relationships/slide" Target="slide14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0.png"/><Relationship Id="rId20" Type="http://schemas.openxmlformats.org/officeDocument/2006/relationships/slide" Target="slide17.xml"/><Relationship Id="rId29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image" Target="../media/image27.jpeg"/><Relationship Id="rId24" Type="http://schemas.openxmlformats.org/officeDocument/2006/relationships/image" Target="../media/image34.jpeg"/><Relationship Id="rId5" Type="http://schemas.openxmlformats.org/officeDocument/2006/relationships/image" Target="../media/image24.jpeg"/><Relationship Id="rId15" Type="http://schemas.openxmlformats.org/officeDocument/2006/relationships/image" Target="../media/image29.png"/><Relationship Id="rId23" Type="http://schemas.openxmlformats.org/officeDocument/2006/relationships/slide" Target="slide16.xml"/><Relationship Id="rId28" Type="http://schemas.openxmlformats.org/officeDocument/2006/relationships/image" Target="../media/image37.png"/><Relationship Id="rId10" Type="http://schemas.openxmlformats.org/officeDocument/2006/relationships/slide" Target="slide9.xml"/><Relationship Id="rId19" Type="http://schemas.openxmlformats.org/officeDocument/2006/relationships/image" Target="../media/image31.png"/><Relationship Id="rId4" Type="http://schemas.openxmlformats.org/officeDocument/2006/relationships/slide" Target="slide6.xml"/><Relationship Id="rId9" Type="http://schemas.openxmlformats.org/officeDocument/2006/relationships/image" Target="../media/image26.png"/><Relationship Id="rId14" Type="http://schemas.openxmlformats.org/officeDocument/2006/relationships/slide" Target="slide12.xml"/><Relationship Id="rId22" Type="http://schemas.openxmlformats.org/officeDocument/2006/relationships/image" Target="../media/image33.png"/><Relationship Id="rId27" Type="http://schemas.openxmlformats.org/officeDocument/2006/relationships/slide" Target="slide5.xml"/><Relationship Id="rId30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8.png"/><Relationship Id="rId18" Type="http://schemas.openxmlformats.org/officeDocument/2006/relationships/slide" Target="slide15.xml"/><Relationship Id="rId26" Type="http://schemas.openxmlformats.org/officeDocument/2006/relationships/image" Target="../media/image35.png"/><Relationship Id="rId3" Type="http://schemas.openxmlformats.org/officeDocument/2006/relationships/image" Target="../media/image42.jpeg"/><Relationship Id="rId21" Type="http://schemas.openxmlformats.org/officeDocument/2006/relationships/image" Target="../media/image32.jpeg"/><Relationship Id="rId7" Type="http://schemas.openxmlformats.org/officeDocument/2006/relationships/image" Target="../media/image25.jpeg"/><Relationship Id="rId12" Type="http://schemas.openxmlformats.org/officeDocument/2006/relationships/slide" Target="slide10.xml"/><Relationship Id="rId17" Type="http://schemas.openxmlformats.org/officeDocument/2006/relationships/slide" Target="slide13.xml"/><Relationship Id="rId25" Type="http://schemas.openxmlformats.org/officeDocument/2006/relationships/slide" Target="slide14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0.png"/><Relationship Id="rId20" Type="http://schemas.openxmlformats.org/officeDocument/2006/relationships/slide" Target="slide17.xml"/><Relationship Id="rId29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image" Target="../media/image27.jpeg"/><Relationship Id="rId24" Type="http://schemas.openxmlformats.org/officeDocument/2006/relationships/image" Target="../media/image34.jpeg"/><Relationship Id="rId5" Type="http://schemas.openxmlformats.org/officeDocument/2006/relationships/image" Target="../media/image24.jpeg"/><Relationship Id="rId15" Type="http://schemas.openxmlformats.org/officeDocument/2006/relationships/image" Target="../media/image29.png"/><Relationship Id="rId23" Type="http://schemas.openxmlformats.org/officeDocument/2006/relationships/slide" Target="slide16.xml"/><Relationship Id="rId28" Type="http://schemas.openxmlformats.org/officeDocument/2006/relationships/image" Target="../media/image37.png"/><Relationship Id="rId10" Type="http://schemas.openxmlformats.org/officeDocument/2006/relationships/slide" Target="slide9.xml"/><Relationship Id="rId19" Type="http://schemas.openxmlformats.org/officeDocument/2006/relationships/image" Target="../media/image31.png"/><Relationship Id="rId4" Type="http://schemas.openxmlformats.org/officeDocument/2006/relationships/slide" Target="slide6.xml"/><Relationship Id="rId9" Type="http://schemas.openxmlformats.org/officeDocument/2006/relationships/image" Target="../media/image26.png"/><Relationship Id="rId14" Type="http://schemas.openxmlformats.org/officeDocument/2006/relationships/slide" Target="slide12.xml"/><Relationship Id="rId22" Type="http://schemas.openxmlformats.org/officeDocument/2006/relationships/image" Target="../media/image33.png"/><Relationship Id="rId27" Type="http://schemas.openxmlformats.org/officeDocument/2006/relationships/slide" Target="slide5.xml"/><Relationship Id="rId30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8.png"/><Relationship Id="rId18" Type="http://schemas.openxmlformats.org/officeDocument/2006/relationships/slide" Target="slide15.xml"/><Relationship Id="rId26" Type="http://schemas.openxmlformats.org/officeDocument/2006/relationships/image" Target="../media/image35.png"/><Relationship Id="rId3" Type="http://schemas.openxmlformats.org/officeDocument/2006/relationships/image" Target="../media/image43.png"/><Relationship Id="rId21" Type="http://schemas.openxmlformats.org/officeDocument/2006/relationships/image" Target="../media/image32.jpeg"/><Relationship Id="rId7" Type="http://schemas.openxmlformats.org/officeDocument/2006/relationships/image" Target="../media/image25.jpeg"/><Relationship Id="rId12" Type="http://schemas.openxmlformats.org/officeDocument/2006/relationships/slide" Target="slide10.xml"/><Relationship Id="rId17" Type="http://schemas.openxmlformats.org/officeDocument/2006/relationships/slide" Target="slide13.xml"/><Relationship Id="rId25" Type="http://schemas.openxmlformats.org/officeDocument/2006/relationships/slide" Target="slide14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0.png"/><Relationship Id="rId20" Type="http://schemas.openxmlformats.org/officeDocument/2006/relationships/slide" Target="slide17.xml"/><Relationship Id="rId29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image" Target="../media/image27.jpeg"/><Relationship Id="rId24" Type="http://schemas.openxmlformats.org/officeDocument/2006/relationships/image" Target="../media/image34.jpeg"/><Relationship Id="rId5" Type="http://schemas.openxmlformats.org/officeDocument/2006/relationships/image" Target="../media/image24.jpeg"/><Relationship Id="rId15" Type="http://schemas.openxmlformats.org/officeDocument/2006/relationships/image" Target="../media/image29.png"/><Relationship Id="rId23" Type="http://schemas.openxmlformats.org/officeDocument/2006/relationships/slide" Target="slide16.xml"/><Relationship Id="rId28" Type="http://schemas.openxmlformats.org/officeDocument/2006/relationships/image" Target="../media/image37.png"/><Relationship Id="rId10" Type="http://schemas.openxmlformats.org/officeDocument/2006/relationships/slide" Target="slide9.xml"/><Relationship Id="rId19" Type="http://schemas.openxmlformats.org/officeDocument/2006/relationships/image" Target="../media/image31.png"/><Relationship Id="rId4" Type="http://schemas.openxmlformats.org/officeDocument/2006/relationships/slide" Target="slide6.xml"/><Relationship Id="rId9" Type="http://schemas.openxmlformats.org/officeDocument/2006/relationships/image" Target="../media/image26.png"/><Relationship Id="rId14" Type="http://schemas.openxmlformats.org/officeDocument/2006/relationships/slide" Target="slide12.xml"/><Relationship Id="rId22" Type="http://schemas.openxmlformats.org/officeDocument/2006/relationships/image" Target="../media/image33.png"/><Relationship Id="rId27" Type="http://schemas.openxmlformats.org/officeDocument/2006/relationships/slide" Target="slide5.xml"/><Relationship Id="rId30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8.png"/><Relationship Id="rId18" Type="http://schemas.openxmlformats.org/officeDocument/2006/relationships/slide" Target="slide15.xml"/><Relationship Id="rId26" Type="http://schemas.openxmlformats.org/officeDocument/2006/relationships/image" Target="../media/image35.png"/><Relationship Id="rId3" Type="http://schemas.openxmlformats.org/officeDocument/2006/relationships/image" Target="../media/image44.jpeg"/><Relationship Id="rId21" Type="http://schemas.openxmlformats.org/officeDocument/2006/relationships/image" Target="../media/image32.jpeg"/><Relationship Id="rId7" Type="http://schemas.openxmlformats.org/officeDocument/2006/relationships/image" Target="../media/image25.jpeg"/><Relationship Id="rId12" Type="http://schemas.openxmlformats.org/officeDocument/2006/relationships/slide" Target="slide10.xml"/><Relationship Id="rId17" Type="http://schemas.openxmlformats.org/officeDocument/2006/relationships/slide" Target="slide13.xml"/><Relationship Id="rId25" Type="http://schemas.openxmlformats.org/officeDocument/2006/relationships/slide" Target="slide14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0.png"/><Relationship Id="rId20" Type="http://schemas.openxmlformats.org/officeDocument/2006/relationships/slide" Target="slide17.xml"/><Relationship Id="rId29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image" Target="../media/image27.jpeg"/><Relationship Id="rId24" Type="http://schemas.openxmlformats.org/officeDocument/2006/relationships/image" Target="../media/image34.jpeg"/><Relationship Id="rId5" Type="http://schemas.openxmlformats.org/officeDocument/2006/relationships/image" Target="../media/image24.jpeg"/><Relationship Id="rId15" Type="http://schemas.openxmlformats.org/officeDocument/2006/relationships/image" Target="../media/image29.png"/><Relationship Id="rId23" Type="http://schemas.openxmlformats.org/officeDocument/2006/relationships/slide" Target="slide16.xml"/><Relationship Id="rId28" Type="http://schemas.openxmlformats.org/officeDocument/2006/relationships/image" Target="../media/image37.png"/><Relationship Id="rId10" Type="http://schemas.openxmlformats.org/officeDocument/2006/relationships/slide" Target="slide9.xml"/><Relationship Id="rId19" Type="http://schemas.openxmlformats.org/officeDocument/2006/relationships/image" Target="../media/image31.png"/><Relationship Id="rId4" Type="http://schemas.openxmlformats.org/officeDocument/2006/relationships/slide" Target="slide6.xml"/><Relationship Id="rId9" Type="http://schemas.openxmlformats.org/officeDocument/2006/relationships/image" Target="../media/image26.png"/><Relationship Id="rId14" Type="http://schemas.openxmlformats.org/officeDocument/2006/relationships/slide" Target="slide12.xml"/><Relationship Id="rId22" Type="http://schemas.openxmlformats.org/officeDocument/2006/relationships/image" Target="../media/image33.png"/><Relationship Id="rId27" Type="http://schemas.openxmlformats.org/officeDocument/2006/relationships/slide" Target="slide5.xml"/><Relationship Id="rId30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8.png"/><Relationship Id="rId18" Type="http://schemas.openxmlformats.org/officeDocument/2006/relationships/slide" Target="slide15.xml"/><Relationship Id="rId26" Type="http://schemas.openxmlformats.org/officeDocument/2006/relationships/image" Target="../media/image35.png"/><Relationship Id="rId3" Type="http://schemas.openxmlformats.org/officeDocument/2006/relationships/image" Target="../media/image45.png"/><Relationship Id="rId21" Type="http://schemas.openxmlformats.org/officeDocument/2006/relationships/image" Target="../media/image32.jpeg"/><Relationship Id="rId7" Type="http://schemas.openxmlformats.org/officeDocument/2006/relationships/image" Target="../media/image25.jpeg"/><Relationship Id="rId12" Type="http://schemas.openxmlformats.org/officeDocument/2006/relationships/slide" Target="slide10.xml"/><Relationship Id="rId17" Type="http://schemas.openxmlformats.org/officeDocument/2006/relationships/slide" Target="slide13.xml"/><Relationship Id="rId25" Type="http://schemas.openxmlformats.org/officeDocument/2006/relationships/slide" Target="slide14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0.png"/><Relationship Id="rId20" Type="http://schemas.openxmlformats.org/officeDocument/2006/relationships/slide" Target="slide17.xml"/><Relationship Id="rId29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image" Target="../media/image27.jpeg"/><Relationship Id="rId24" Type="http://schemas.openxmlformats.org/officeDocument/2006/relationships/image" Target="../media/image34.jpeg"/><Relationship Id="rId5" Type="http://schemas.openxmlformats.org/officeDocument/2006/relationships/image" Target="../media/image24.jpeg"/><Relationship Id="rId15" Type="http://schemas.openxmlformats.org/officeDocument/2006/relationships/image" Target="../media/image29.png"/><Relationship Id="rId23" Type="http://schemas.openxmlformats.org/officeDocument/2006/relationships/slide" Target="slide16.xml"/><Relationship Id="rId28" Type="http://schemas.openxmlformats.org/officeDocument/2006/relationships/image" Target="../media/image37.png"/><Relationship Id="rId10" Type="http://schemas.openxmlformats.org/officeDocument/2006/relationships/slide" Target="slide9.xml"/><Relationship Id="rId19" Type="http://schemas.openxmlformats.org/officeDocument/2006/relationships/image" Target="../media/image31.png"/><Relationship Id="rId4" Type="http://schemas.openxmlformats.org/officeDocument/2006/relationships/slide" Target="slide6.xml"/><Relationship Id="rId9" Type="http://schemas.openxmlformats.org/officeDocument/2006/relationships/image" Target="../media/image26.png"/><Relationship Id="rId14" Type="http://schemas.openxmlformats.org/officeDocument/2006/relationships/slide" Target="slide12.xml"/><Relationship Id="rId22" Type="http://schemas.openxmlformats.org/officeDocument/2006/relationships/image" Target="../media/image33.png"/><Relationship Id="rId27" Type="http://schemas.openxmlformats.org/officeDocument/2006/relationships/slide" Target="slide5.xml"/><Relationship Id="rId30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8.png"/><Relationship Id="rId18" Type="http://schemas.openxmlformats.org/officeDocument/2006/relationships/slide" Target="slide15.xml"/><Relationship Id="rId26" Type="http://schemas.openxmlformats.org/officeDocument/2006/relationships/slide" Target="slide5.xml"/><Relationship Id="rId3" Type="http://schemas.openxmlformats.org/officeDocument/2006/relationships/image" Target="../media/image31.png"/><Relationship Id="rId21" Type="http://schemas.openxmlformats.org/officeDocument/2006/relationships/image" Target="../media/image33.png"/><Relationship Id="rId7" Type="http://schemas.openxmlformats.org/officeDocument/2006/relationships/image" Target="../media/image25.jpeg"/><Relationship Id="rId12" Type="http://schemas.openxmlformats.org/officeDocument/2006/relationships/slide" Target="slide10.xml"/><Relationship Id="rId17" Type="http://schemas.openxmlformats.org/officeDocument/2006/relationships/slide" Target="slide13.xml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0.png"/><Relationship Id="rId20" Type="http://schemas.openxmlformats.org/officeDocument/2006/relationships/image" Target="../media/image32.jpeg"/><Relationship Id="rId29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image" Target="../media/image27.jpeg"/><Relationship Id="rId24" Type="http://schemas.openxmlformats.org/officeDocument/2006/relationships/slide" Target="slide14.xml"/><Relationship Id="rId5" Type="http://schemas.openxmlformats.org/officeDocument/2006/relationships/image" Target="../media/image24.jpeg"/><Relationship Id="rId15" Type="http://schemas.openxmlformats.org/officeDocument/2006/relationships/image" Target="../media/image29.png"/><Relationship Id="rId23" Type="http://schemas.openxmlformats.org/officeDocument/2006/relationships/image" Target="../media/image34.jpeg"/><Relationship Id="rId28" Type="http://schemas.openxmlformats.org/officeDocument/2006/relationships/slide" Target="slide11.xml"/><Relationship Id="rId10" Type="http://schemas.openxmlformats.org/officeDocument/2006/relationships/slide" Target="slide9.xml"/><Relationship Id="rId19" Type="http://schemas.openxmlformats.org/officeDocument/2006/relationships/slide" Target="slide17.xml"/><Relationship Id="rId4" Type="http://schemas.openxmlformats.org/officeDocument/2006/relationships/slide" Target="slide6.xml"/><Relationship Id="rId9" Type="http://schemas.openxmlformats.org/officeDocument/2006/relationships/image" Target="../media/image26.png"/><Relationship Id="rId14" Type="http://schemas.openxmlformats.org/officeDocument/2006/relationships/slide" Target="slide12.xml"/><Relationship Id="rId22" Type="http://schemas.openxmlformats.org/officeDocument/2006/relationships/slide" Target="slide16.xml"/><Relationship Id="rId27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8.png"/><Relationship Id="rId18" Type="http://schemas.openxmlformats.org/officeDocument/2006/relationships/slide" Target="slide15.xml"/><Relationship Id="rId26" Type="http://schemas.openxmlformats.org/officeDocument/2006/relationships/image" Target="../media/image35.png"/><Relationship Id="rId3" Type="http://schemas.openxmlformats.org/officeDocument/2006/relationships/image" Target="../media/image46.png"/><Relationship Id="rId21" Type="http://schemas.openxmlformats.org/officeDocument/2006/relationships/image" Target="../media/image32.jpeg"/><Relationship Id="rId7" Type="http://schemas.openxmlformats.org/officeDocument/2006/relationships/image" Target="../media/image25.jpeg"/><Relationship Id="rId12" Type="http://schemas.openxmlformats.org/officeDocument/2006/relationships/slide" Target="slide10.xml"/><Relationship Id="rId17" Type="http://schemas.openxmlformats.org/officeDocument/2006/relationships/slide" Target="slide13.xml"/><Relationship Id="rId25" Type="http://schemas.openxmlformats.org/officeDocument/2006/relationships/slide" Target="slide14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0.png"/><Relationship Id="rId20" Type="http://schemas.openxmlformats.org/officeDocument/2006/relationships/slide" Target="slide17.xml"/><Relationship Id="rId29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image" Target="../media/image27.jpeg"/><Relationship Id="rId24" Type="http://schemas.openxmlformats.org/officeDocument/2006/relationships/image" Target="../media/image34.jpeg"/><Relationship Id="rId5" Type="http://schemas.openxmlformats.org/officeDocument/2006/relationships/image" Target="../media/image24.jpeg"/><Relationship Id="rId15" Type="http://schemas.openxmlformats.org/officeDocument/2006/relationships/image" Target="../media/image29.png"/><Relationship Id="rId23" Type="http://schemas.openxmlformats.org/officeDocument/2006/relationships/slide" Target="slide16.xml"/><Relationship Id="rId28" Type="http://schemas.openxmlformats.org/officeDocument/2006/relationships/image" Target="../media/image37.png"/><Relationship Id="rId10" Type="http://schemas.openxmlformats.org/officeDocument/2006/relationships/slide" Target="slide9.xml"/><Relationship Id="rId19" Type="http://schemas.openxmlformats.org/officeDocument/2006/relationships/image" Target="../media/image31.png"/><Relationship Id="rId4" Type="http://schemas.openxmlformats.org/officeDocument/2006/relationships/slide" Target="slide6.xml"/><Relationship Id="rId9" Type="http://schemas.openxmlformats.org/officeDocument/2006/relationships/image" Target="../media/image26.png"/><Relationship Id="rId14" Type="http://schemas.openxmlformats.org/officeDocument/2006/relationships/slide" Target="slide12.xml"/><Relationship Id="rId22" Type="http://schemas.openxmlformats.org/officeDocument/2006/relationships/image" Target="../media/image33.png"/><Relationship Id="rId27" Type="http://schemas.openxmlformats.org/officeDocument/2006/relationships/slide" Target="slide5.xml"/><Relationship Id="rId30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8.png"/><Relationship Id="rId18" Type="http://schemas.openxmlformats.org/officeDocument/2006/relationships/slide" Target="slide15.xml"/><Relationship Id="rId26" Type="http://schemas.openxmlformats.org/officeDocument/2006/relationships/image" Target="../media/image35.png"/><Relationship Id="rId3" Type="http://schemas.openxmlformats.org/officeDocument/2006/relationships/image" Target="../media/image47.jpeg"/><Relationship Id="rId21" Type="http://schemas.openxmlformats.org/officeDocument/2006/relationships/image" Target="../media/image32.jpeg"/><Relationship Id="rId7" Type="http://schemas.openxmlformats.org/officeDocument/2006/relationships/image" Target="../media/image25.jpeg"/><Relationship Id="rId12" Type="http://schemas.openxmlformats.org/officeDocument/2006/relationships/slide" Target="slide10.xml"/><Relationship Id="rId17" Type="http://schemas.openxmlformats.org/officeDocument/2006/relationships/slide" Target="slide13.xml"/><Relationship Id="rId25" Type="http://schemas.openxmlformats.org/officeDocument/2006/relationships/slide" Target="slide14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0.png"/><Relationship Id="rId20" Type="http://schemas.openxmlformats.org/officeDocument/2006/relationships/slide" Target="slide17.xml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image" Target="../media/image27.jpeg"/><Relationship Id="rId24" Type="http://schemas.openxmlformats.org/officeDocument/2006/relationships/image" Target="../media/image34.jpeg"/><Relationship Id="rId5" Type="http://schemas.openxmlformats.org/officeDocument/2006/relationships/image" Target="../media/image24.jpeg"/><Relationship Id="rId15" Type="http://schemas.openxmlformats.org/officeDocument/2006/relationships/image" Target="../media/image29.png"/><Relationship Id="rId23" Type="http://schemas.openxmlformats.org/officeDocument/2006/relationships/slide" Target="slide16.xml"/><Relationship Id="rId28" Type="http://schemas.openxmlformats.org/officeDocument/2006/relationships/image" Target="../media/image37.png"/><Relationship Id="rId10" Type="http://schemas.openxmlformats.org/officeDocument/2006/relationships/slide" Target="slide9.xml"/><Relationship Id="rId19" Type="http://schemas.openxmlformats.org/officeDocument/2006/relationships/image" Target="../media/image31.png"/><Relationship Id="rId31" Type="http://schemas.openxmlformats.org/officeDocument/2006/relationships/image" Target="../media/image36.jpeg"/><Relationship Id="rId4" Type="http://schemas.openxmlformats.org/officeDocument/2006/relationships/slide" Target="slide6.xml"/><Relationship Id="rId9" Type="http://schemas.openxmlformats.org/officeDocument/2006/relationships/image" Target="../media/image26.png"/><Relationship Id="rId14" Type="http://schemas.openxmlformats.org/officeDocument/2006/relationships/slide" Target="slide12.xml"/><Relationship Id="rId22" Type="http://schemas.openxmlformats.org/officeDocument/2006/relationships/image" Target="../media/image33.png"/><Relationship Id="rId27" Type="http://schemas.openxmlformats.org/officeDocument/2006/relationships/slide" Target="slide5.xml"/><Relationship Id="rId30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8.png"/><Relationship Id="rId18" Type="http://schemas.openxmlformats.org/officeDocument/2006/relationships/slide" Target="slide15.xml"/><Relationship Id="rId26" Type="http://schemas.openxmlformats.org/officeDocument/2006/relationships/image" Target="../media/image35.png"/><Relationship Id="rId3" Type="http://schemas.openxmlformats.org/officeDocument/2006/relationships/image" Target="../media/image23.jpeg"/><Relationship Id="rId21" Type="http://schemas.openxmlformats.org/officeDocument/2006/relationships/image" Target="../media/image32.jpeg"/><Relationship Id="rId7" Type="http://schemas.openxmlformats.org/officeDocument/2006/relationships/image" Target="../media/image25.jpeg"/><Relationship Id="rId12" Type="http://schemas.openxmlformats.org/officeDocument/2006/relationships/slide" Target="slide10.xml"/><Relationship Id="rId17" Type="http://schemas.openxmlformats.org/officeDocument/2006/relationships/slide" Target="slide13.xml"/><Relationship Id="rId25" Type="http://schemas.openxmlformats.org/officeDocument/2006/relationships/slide" Target="slide14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20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image" Target="../media/image27.jpeg"/><Relationship Id="rId24" Type="http://schemas.openxmlformats.org/officeDocument/2006/relationships/image" Target="../media/image34.jpeg"/><Relationship Id="rId5" Type="http://schemas.openxmlformats.org/officeDocument/2006/relationships/image" Target="../media/image24.jpeg"/><Relationship Id="rId15" Type="http://schemas.openxmlformats.org/officeDocument/2006/relationships/image" Target="../media/image29.png"/><Relationship Id="rId23" Type="http://schemas.openxmlformats.org/officeDocument/2006/relationships/slide" Target="slide16.xml"/><Relationship Id="rId28" Type="http://schemas.openxmlformats.org/officeDocument/2006/relationships/image" Target="../media/image36.jpeg"/><Relationship Id="rId10" Type="http://schemas.openxmlformats.org/officeDocument/2006/relationships/slide" Target="slide9.xml"/><Relationship Id="rId19" Type="http://schemas.openxmlformats.org/officeDocument/2006/relationships/image" Target="../media/image31.png"/><Relationship Id="rId4" Type="http://schemas.openxmlformats.org/officeDocument/2006/relationships/slide" Target="slide6.xml"/><Relationship Id="rId9" Type="http://schemas.openxmlformats.org/officeDocument/2006/relationships/image" Target="../media/image26.png"/><Relationship Id="rId14" Type="http://schemas.openxmlformats.org/officeDocument/2006/relationships/slide" Target="slide12.xml"/><Relationship Id="rId22" Type="http://schemas.openxmlformats.org/officeDocument/2006/relationships/image" Target="../media/image33.png"/><Relationship Id="rId27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slide" Target="slide12.xml"/><Relationship Id="rId18" Type="http://schemas.openxmlformats.org/officeDocument/2006/relationships/image" Target="../media/image31.png"/><Relationship Id="rId26" Type="http://schemas.openxmlformats.org/officeDocument/2006/relationships/slide" Target="slide5.xml"/><Relationship Id="rId3" Type="http://schemas.openxmlformats.org/officeDocument/2006/relationships/image" Target="../media/image24.jpeg"/><Relationship Id="rId21" Type="http://schemas.openxmlformats.org/officeDocument/2006/relationships/image" Target="../media/image33.png"/><Relationship Id="rId7" Type="http://schemas.openxmlformats.org/officeDocument/2006/relationships/slide" Target="slide8.xml"/><Relationship Id="rId12" Type="http://schemas.openxmlformats.org/officeDocument/2006/relationships/image" Target="../media/image28.png"/><Relationship Id="rId17" Type="http://schemas.openxmlformats.org/officeDocument/2006/relationships/slide" Target="slide15.xml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6" Type="http://schemas.openxmlformats.org/officeDocument/2006/relationships/slide" Target="slide13.xml"/><Relationship Id="rId20" Type="http://schemas.openxmlformats.org/officeDocument/2006/relationships/image" Target="../media/image32.jpeg"/><Relationship Id="rId29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slide" Target="slide10.xml"/><Relationship Id="rId24" Type="http://schemas.openxmlformats.org/officeDocument/2006/relationships/slide" Target="slide14.xml"/><Relationship Id="rId5" Type="http://schemas.openxmlformats.org/officeDocument/2006/relationships/slide" Target="slide7.xml"/><Relationship Id="rId15" Type="http://schemas.openxmlformats.org/officeDocument/2006/relationships/image" Target="../media/image30.png"/><Relationship Id="rId23" Type="http://schemas.openxmlformats.org/officeDocument/2006/relationships/image" Target="../media/image34.jpeg"/><Relationship Id="rId28" Type="http://schemas.openxmlformats.org/officeDocument/2006/relationships/slide" Target="slide11.xml"/><Relationship Id="rId10" Type="http://schemas.openxmlformats.org/officeDocument/2006/relationships/image" Target="../media/image27.jpeg"/><Relationship Id="rId19" Type="http://schemas.openxmlformats.org/officeDocument/2006/relationships/slide" Target="slide17.xml"/><Relationship Id="rId4" Type="http://schemas.openxmlformats.org/officeDocument/2006/relationships/slide" Target="slide6.xml"/><Relationship Id="rId9" Type="http://schemas.openxmlformats.org/officeDocument/2006/relationships/slide" Target="slide9.xml"/><Relationship Id="rId14" Type="http://schemas.openxmlformats.org/officeDocument/2006/relationships/image" Target="../media/image29.png"/><Relationship Id="rId22" Type="http://schemas.openxmlformats.org/officeDocument/2006/relationships/slide" Target="slide16.xml"/><Relationship Id="rId27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8.png"/><Relationship Id="rId18" Type="http://schemas.openxmlformats.org/officeDocument/2006/relationships/slide" Target="slide15.xml"/><Relationship Id="rId26" Type="http://schemas.openxmlformats.org/officeDocument/2006/relationships/image" Target="../media/image35.png"/><Relationship Id="rId3" Type="http://schemas.openxmlformats.org/officeDocument/2006/relationships/image" Target="../media/image38.jpeg"/><Relationship Id="rId21" Type="http://schemas.openxmlformats.org/officeDocument/2006/relationships/image" Target="../media/image32.jpeg"/><Relationship Id="rId7" Type="http://schemas.openxmlformats.org/officeDocument/2006/relationships/image" Target="../media/image25.jpeg"/><Relationship Id="rId12" Type="http://schemas.openxmlformats.org/officeDocument/2006/relationships/slide" Target="slide10.xml"/><Relationship Id="rId17" Type="http://schemas.openxmlformats.org/officeDocument/2006/relationships/slide" Target="slide13.xml"/><Relationship Id="rId25" Type="http://schemas.openxmlformats.org/officeDocument/2006/relationships/slide" Target="slide14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20" Type="http://schemas.openxmlformats.org/officeDocument/2006/relationships/slide" Target="slide17.xml"/><Relationship Id="rId29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image" Target="../media/image27.jpeg"/><Relationship Id="rId24" Type="http://schemas.openxmlformats.org/officeDocument/2006/relationships/image" Target="../media/image34.jpeg"/><Relationship Id="rId5" Type="http://schemas.openxmlformats.org/officeDocument/2006/relationships/image" Target="../media/image24.jpeg"/><Relationship Id="rId15" Type="http://schemas.openxmlformats.org/officeDocument/2006/relationships/image" Target="../media/image29.png"/><Relationship Id="rId23" Type="http://schemas.openxmlformats.org/officeDocument/2006/relationships/slide" Target="slide16.xml"/><Relationship Id="rId28" Type="http://schemas.openxmlformats.org/officeDocument/2006/relationships/image" Target="../media/image37.png"/><Relationship Id="rId10" Type="http://schemas.openxmlformats.org/officeDocument/2006/relationships/slide" Target="slide9.xml"/><Relationship Id="rId19" Type="http://schemas.openxmlformats.org/officeDocument/2006/relationships/image" Target="../media/image31.png"/><Relationship Id="rId4" Type="http://schemas.openxmlformats.org/officeDocument/2006/relationships/slide" Target="slide6.xml"/><Relationship Id="rId9" Type="http://schemas.openxmlformats.org/officeDocument/2006/relationships/image" Target="../media/image26.png"/><Relationship Id="rId14" Type="http://schemas.openxmlformats.org/officeDocument/2006/relationships/slide" Target="slide12.xml"/><Relationship Id="rId22" Type="http://schemas.openxmlformats.org/officeDocument/2006/relationships/image" Target="../media/image33.png"/><Relationship Id="rId27" Type="http://schemas.openxmlformats.org/officeDocument/2006/relationships/slide" Target="slide5.xml"/><Relationship Id="rId30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8.png"/><Relationship Id="rId18" Type="http://schemas.openxmlformats.org/officeDocument/2006/relationships/slide" Target="slide15.xml"/><Relationship Id="rId26" Type="http://schemas.openxmlformats.org/officeDocument/2006/relationships/image" Target="../media/image35.png"/><Relationship Id="rId3" Type="http://schemas.openxmlformats.org/officeDocument/2006/relationships/image" Target="../media/image39.png"/><Relationship Id="rId21" Type="http://schemas.openxmlformats.org/officeDocument/2006/relationships/image" Target="../media/image32.jpeg"/><Relationship Id="rId7" Type="http://schemas.openxmlformats.org/officeDocument/2006/relationships/image" Target="../media/image25.jpeg"/><Relationship Id="rId12" Type="http://schemas.openxmlformats.org/officeDocument/2006/relationships/slide" Target="slide10.xml"/><Relationship Id="rId17" Type="http://schemas.openxmlformats.org/officeDocument/2006/relationships/slide" Target="slide13.xml"/><Relationship Id="rId25" Type="http://schemas.openxmlformats.org/officeDocument/2006/relationships/slide" Target="slide14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png"/><Relationship Id="rId20" Type="http://schemas.openxmlformats.org/officeDocument/2006/relationships/slide" Target="slide17.xml"/><Relationship Id="rId29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image" Target="../media/image27.jpeg"/><Relationship Id="rId24" Type="http://schemas.openxmlformats.org/officeDocument/2006/relationships/image" Target="../media/image34.jpeg"/><Relationship Id="rId5" Type="http://schemas.openxmlformats.org/officeDocument/2006/relationships/image" Target="../media/image24.jpeg"/><Relationship Id="rId15" Type="http://schemas.openxmlformats.org/officeDocument/2006/relationships/image" Target="../media/image29.png"/><Relationship Id="rId23" Type="http://schemas.openxmlformats.org/officeDocument/2006/relationships/slide" Target="slide16.xml"/><Relationship Id="rId28" Type="http://schemas.openxmlformats.org/officeDocument/2006/relationships/image" Target="../media/image37.png"/><Relationship Id="rId10" Type="http://schemas.openxmlformats.org/officeDocument/2006/relationships/slide" Target="slide9.xml"/><Relationship Id="rId19" Type="http://schemas.openxmlformats.org/officeDocument/2006/relationships/image" Target="../media/image31.png"/><Relationship Id="rId4" Type="http://schemas.openxmlformats.org/officeDocument/2006/relationships/slide" Target="slide6.xml"/><Relationship Id="rId9" Type="http://schemas.openxmlformats.org/officeDocument/2006/relationships/image" Target="../media/image26.png"/><Relationship Id="rId14" Type="http://schemas.openxmlformats.org/officeDocument/2006/relationships/slide" Target="slide12.xml"/><Relationship Id="rId22" Type="http://schemas.openxmlformats.org/officeDocument/2006/relationships/image" Target="../media/image33.png"/><Relationship Id="rId27" Type="http://schemas.openxmlformats.org/officeDocument/2006/relationships/slide" Target="slide5.xml"/><Relationship Id="rId30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slide" Target="slide10.xml"/><Relationship Id="rId18" Type="http://schemas.openxmlformats.org/officeDocument/2006/relationships/slide" Target="slide13.xml"/><Relationship Id="rId26" Type="http://schemas.openxmlformats.org/officeDocument/2006/relationships/slide" Target="slide14.xml"/><Relationship Id="rId3" Type="http://schemas.openxmlformats.org/officeDocument/2006/relationships/image" Target="../media/image23.jpeg"/><Relationship Id="rId21" Type="http://schemas.openxmlformats.org/officeDocument/2006/relationships/slide" Target="slide17.xml"/><Relationship Id="rId7" Type="http://schemas.openxmlformats.org/officeDocument/2006/relationships/slide" Target="slide7.xml"/><Relationship Id="rId12" Type="http://schemas.openxmlformats.org/officeDocument/2006/relationships/image" Target="../media/image27.jpeg"/><Relationship Id="rId17" Type="http://schemas.openxmlformats.org/officeDocument/2006/relationships/image" Target="../media/image30.png"/><Relationship Id="rId25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slide" Target="slide9.xml"/><Relationship Id="rId24" Type="http://schemas.openxmlformats.org/officeDocument/2006/relationships/slide" Target="slide16.xml"/><Relationship Id="rId5" Type="http://schemas.openxmlformats.org/officeDocument/2006/relationships/slide" Target="slide6.xml"/><Relationship Id="rId15" Type="http://schemas.openxmlformats.org/officeDocument/2006/relationships/slide" Target="slide12.xml"/><Relationship Id="rId23" Type="http://schemas.openxmlformats.org/officeDocument/2006/relationships/image" Target="../media/image33.png"/><Relationship Id="rId28" Type="http://schemas.openxmlformats.org/officeDocument/2006/relationships/slide" Target="slide5.xml"/><Relationship Id="rId10" Type="http://schemas.openxmlformats.org/officeDocument/2006/relationships/image" Target="../media/image26.png"/><Relationship Id="rId19" Type="http://schemas.openxmlformats.org/officeDocument/2006/relationships/slide" Target="slide15.xml"/><Relationship Id="rId31" Type="http://schemas.openxmlformats.org/officeDocument/2006/relationships/image" Target="../media/image36.jpeg"/><Relationship Id="rId4" Type="http://schemas.openxmlformats.org/officeDocument/2006/relationships/image" Target="../media/image40.jpeg"/><Relationship Id="rId9" Type="http://schemas.openxmlformats.org/officeDocument/2006/relationships/slide" Target="slide8.xml"/><Relationship Id="rId14" Type="http://schemas.openxmlformats.org/officeDocument/2006/relationships/image" Target="../media/image28.png"/><Relationship Id="rId22" Type="http://schemas.openxmlformats.org/officeDocument/2006/relationships/image" Target="../media/image32.jpeg"/><Relationship Id="rId27" Type="http://schemas.openxmlformats.org/officeDocument/2006/relationships/image" Target="../media/image35.png"/><Relationship Id="rId30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getable-garden-clipart-and-vegetable-garden-clipart-how-tall-each-vegetable-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2538" y="3929066"/>
            <a:ext cx="6971020" cy="29289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8158" y="2285992"/>
            <a:ext cx="84201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AntiqueTradyTtlB&amp;W" pitchFamily="82" charset="-52"/>
              </a:rPr>
              <a:t>ОГОРОД</a:t>
            </a:r>
            <a:endParaRPr lang="ru-RU" sz="96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AntiqueTradyTtlB&amp;W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5546" y="3643314"/>
            <a:ext cx="4967298" cy="54293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ucumber-seedling-and-shovels-5554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38092" y="2357430"/>
            <a:ext cx="1195850" cy="3143272"/>
          </a:xfrm>
          <a:prstGeom prst="rect">
            <a:avLst/>
          </a:prstGeom>
        </p:spPr>
      </p:pic>
      <p:pic>
        <p:nvPicPr>
          <p:cNvPr id="6" name="Рисунок 5" descr="0_7b6da_9c762f69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810520" y="3429000"/>
            <a:ext cx="2095480" cy="2214578"/>
          </a:xfrm>
          <a:prstGeom prst="rect">
            <a:avLst/>
          </a:prstGeom>
        </p:spPr>
      </p:pic>
      <p:pic>
        <p:nvPicPr>
          <p:cNvPr id="7" name="Рисунок 6" descr="Info_Box_Blue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96404" y="285728"/>
            <a:ext cx="642942" cy="642942"/>
          </a:xfrm>
          <a:prstGeom prst="rect">
            <a:avLst/>
          </a:prstGeom>
        </p:spPr>
      </p:pic>
      <p:pic>
        <p:nvPicPr>
          <p:cNvPr id="8" name="Рисунок 7" descr="tomato_PNG1256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96404" y="6072206"/>
            <a:ext cx="579532" cy="566402"/>
          </a:xfrm>
          <a:prstGeom prst="rect">
            <a:avLst/>
          </a:prstGeom>
        </p:spPr>
      </p:pic>
      <p:pic>
        <p:nvPicPr>
          <p:cNvPr id="9" name="Рисунок 8" descr="briefcase-hi.png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309530" y="5929330"/>
            <a:ext cx="785818" cy="68218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32139" y="214290"/>
            <a:ext cx="94357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аголовок 77"/>
          <p:cNvSpPr>
            <a:spLocks noGrp="1"/>
          </p:cNvSpPr>
          <p:nvPr>
            <p:ph type="title"/>
          </p:nvPr>
        </p:nvSpPr>
        <p:spPr>
          <a:xfrm>
            <a:off x="452406" y="285728"/>
            <a:ext cx="8915400" cy="5111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РЕДИС</a:t>
            </a:r>
            <a:endParaRPr lang="ru-RU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4" name="Группа 49"/>
          <p:cNvGrpSpPr/>
          <p:nvPr/>
        </p:nvGrpSpPr>
        <p:grpSpPr>
          <a:xfrm>
            <a:off x="1881166" y="857232"/>
            <a:ext cx="6143668" cy="4286280"/>
            <a:chOff x="1881166" y="857232"/>
            <a:chExt cx="6143668" cy="428628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881166" y="857232"/>
              <a:ext cx="6143668" cy="4286280"/>
            </a:xfrm>
            <a:prstGeom prst="roundRect">
              <a:avLst>
                <a:gd name="adj" fmla="val 540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cs typeface="Times New Roman" pitchFamily="18" charset="0"/>
                </a:rPr>
                <a:t>Учитель – логопед:  </a:t>
              </a:r>
            </a:p>
            <a:p>
              <a:pPr algn="ctr"/>
              <a:r>
                <a:rPr lang="ru-RU" b="1" dirty="0" smtClean="0">
                  <a:cs typeface="Times New Roman" pitchFamily="18" charset="0"/>
                </a:rPr>
                <a:t>МБДОУ  д/</a:t>
              </a:r>
              <a:r>
                <a:rPr lang="ru-RU" b="1" dirty="0" err="1" smtClean="0">
                  <a:cs typeface="Times New Roman" pitchFamily="18" charset="0"/>
                </a:rPr>
                <a:t>скв</a:t>
              </a:r>
              <a:r>
                <a:rPr lang="ru-RU" b="1" dirty="0" smtClean="0">
                  <a:cs typeface="Times New Roman" pitchFamily="18" charset="0"/>
                </a:rPr>
                <a:t> № 62   </a:t>
              </a:r>
            </a:p>
            <a:p>
              <a:pPr algn="ctr"/>
              <a:r>
                <a:rPr lang="ru-RU" b="1" dirty="0" err="1" smtClean="0">
                  <a:cs typeface="Times New Roman" pitchFamily="18" charset="0"/>
                </a:rPr>
                <a:t>Полевская</a:t>
              </a:r>
              <a:r>
                <a:rPr lang="ru-RU" b="1" dirty="0" smtClean="0">
                  <a:cs typeface="Times New Roman" pitchFamily="18" charset="0"/>
                </a:rPr>
                <a:t> Э.Ю.</a:t>
              </a:r>
            </a:p>
          </p:txBody>
        </p:sp>
        <p:pic>
          <p:nvPicPr>
            <p:cNvPr id="77" name="Рисунок 76" descr="8c435e3c7b088c1d299997bae0d_prev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5612" y="857232"/>
              <a:ext cx="4071965" cy="4264137"/>
            </a:xfrm>
            <a:prstGeom prst="rect">
              <a:avLst/>
            </a:prstGeom>
          </p:spPr>
        </p:pic>
      </p:grpSp>
      <p:grpSp>
        <p:nvGrpSpPr>
          <p:cNvPr id="56" name="Группа 49"/>
          <p:cNvGrpSpPr/>
          <p:nvPr/>
        </p:nvGrpSpPr>
        <p:grpSpPr>
          <a:xfrm>
            <a:off x="238092" y="928670"/>
            <a:ext cx="1571636" cy="1428760"/>
            <a:chOff x="238092" y="928670"/>
            <a:chExt cx="1571636" cy="1428760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3809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2" name="Рисунок 61" descr="8c435e3c7b088c1d299997bae0d_prev.jp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529" y="1000108"/>
              <a:ext cx="1428761" cy="1246598"/>
            </a:xfrm>
            <a:prstGeom prst="rect">
              <a:avLst/>
            </a:prstGeom>
          </p:spPr>
        </p:pic>
      </p:grpSp>
      <p:grpSp>
        <p:nvGrpSpPr>
          <p:cNvPr id="64" name="Группа 51"/>
          <p:cNvGrpSpPr/>
          <p:nvPr/>
        </p:nvGrpSpPr>
        <p:grpSpPr>
          <a:xfrm>
            <a:off x="238092" y="2357430"/>
            <a:ext cx="1571636" cy="1428760"/>
            <a:chOff x="238092" y="2357430"/>
            <a:chExt cx="1571636" cy="1428760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23809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 descr="1355724093_2.jp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530" y="2500306"/>
              <a:ext cx="1428760" cy="1234425"/>
            </a:xfrm>
            <a:prstGeom prst="rect">
              <a:avLst/>
            </a:prstGeom>
          </p:spPr>
        </p:pic>
      </p:grpSp>
      <p:grpSp>
        <p:nvGrpSpPr>
          <p:cNvPr id="72" name="Группа 53"/>
          <p:cNvGrpSpPr/>
          <p:nvPr/>
        </p:nvGrpSpPr>
        <p:grpSpPr>
          <a:xfrm>
            <a:off x="238092" y="3786190"/>
            <a:ext cx="1571636" cy="1428760"/>
            <a:chOff x="238092" y="3786190"/>
            <a:chExt cx="1571636" cy="1428760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23809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 descr="cabbage_PNG8801.pn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092" y="3857628"/>
              <a:ext cx="1500198" cy="1227435"/>
            </a:xfrm>
            <a:prstGeom prst="rect">
              <a:avLst/>
            </a:prstGeom>
          </p:spPr>
        </p:pic>
      </p:grpSp>
      <p:grpSp>
        <p:nvGrpSpPr>
          <p:cNvPr id="79" name="Группа 55"/>
          <p:cNvGrpSpPr/>
          <p:nvPr/>
        </p:nvGrpSpPr>
        <p:grpSpPr>
          <a:xfrm>
            <a:off x="238092" y="5214950"/>
            <a:ext cx="1571636" cy="1428760"/>
            <a:chOff x="238092" y="5214950"/>
            <a:chExt cx="1571636" cy="1428760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23809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 descr="ogurec.jpg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092" y="5286388"/>
              <a:ext cx="1500198" cy="1214446"/>
            </a:xfrm>
            <a:prstGeom prst="rect">
              <a:avLst/>
            </a:prstGeom>
          </p:spPr>
        </p:pic>
      </p:grpSp>
      <p:grpSp>
        <p:nvGrpSpPr>
          <p:cNvPr id="82" name="Группа 57"/>
          <p:cNvGrpSpPr/>
          <p:nvPr/>
        </p:nvGrpSpPr>
        <p:grpSpPr>
          <a:xfrm>
            <a:off x="1809728" y="5214950"/>
            <a:ext cx="1571636" cy="1428760"/>
            <a:chOff x="1809728" y="5214950"/>
            <a:chExt cx="1571636" cy="1428760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1809728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 descr="0_ce358_e33b9ca5_M.png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print"/>
            <a:srcRect b="17390"/>
            <a:stretch>
              <a:fillRect/>
            </a:stretch>
          </p:blipFill>
          <p:spPr>
            <a:xfrm>
              <a:off x="1809728" y="5214951"/>
              <a:ext cx="1571636" cy="1357321"/>
            </a:xfrm>
            <a:prstGeom prst="rect">
              <a:avLst/>
            </a:prstGeom>
          </p:spPr>
        </p:pic>
      </p:grpSp>
      <p:grpSp>
        <p:nvGrpSpPr>
          <p:cNvPr id="86" name="Группа 63"/>
          <p:cNvGrpSpPr/>
          <p:nvPr/>
        </p:nvGrpSpPr>
        <p:grpSpPr>
          <a:xfrm>
            <a:off x="4953000" y="5214950"/>
            <a:ext cx="1598016" cy="1428760"/>
            <a:chOff x="4953000" y="5214950"/>
            <a:chExt cx="1598016" cy="1428760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4953000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 descr="010747_1383689267.png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3000" y="5286388"/>
              <a:ext cx="1598016" cy="1214446"/>
            </a:xfrm>
            <a:prstGeom prst="rect">
              <a:avLst/>
            </a:prstGeom>
          </p:spPr>
        </p:pic>
      </p:grpSp>
      <p:grpSp>
        <p:nvGrpSpPr>
          <p:cNvPr id="89" name="Группа 66"/>
          <p:cNvGrpSpPr/>
          <p:nvPr/>
        </p:nvGrpSpPr>
        <p:grpSpPr>
          <a:xfrm>
            <a:off x="6524636" y="5214950"/>
            <a:ext cx="1571636" cy="1428760"/>
            <a:chOff x="6524636" y="5214950"/>
            <a:chExt cx="1571636" cy="1428760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6524636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Рисунок 90" descr="carrot_PNG4993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96074" y="5214950"/>
              <a:ext cx="1261554" cy="760091"/>
            </a:xfrm>
            <a:prstGeom prst="rect">
              <a:avLst/>
            </a:prstGeom>
          </p:spPr>
        </p:pic>
        <p:pic>
          <p:nvPicPr>
            <p:cNvPr id="92" name="Рисунок 91" descr="carrot_PNG4993.png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20205113">
              <a:off x="6623429" y="5647382"/>
              <a:ext cx="1261554" cy="760091"/>
            </a:xfrm>
            <a:prstGeom prst="rect">
              <a:avLst/>
            </a:prstGeom>
          </p:spPr>
        </p:pic>
      </p:grpSp>
      <p:grpSp>
        <p:nvGrpSpPr>
          <p:cNvPr id="93" name="Группа 68"/>
          <p:cNvGrpSpPr/>
          <p:nvPr/>
        </p:nvGrpSpPr>
        <p:grpSpPr>
          <a:xfrm>
            <a:off x="8096272" y="3786190"/>
            <a:ext cx="1571636" cy="1428760"/>
            <a:chOff x="8096272" y="3786190"/>
            <a:chExt cx="1571636" cy="1428760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809627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5" name="Рисунок 94" descr="2136d9be65889c85862983e1ba519b59.png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000" b="26000"/>
            <a:stretch>
              <a:fillRect/>
            </a:stretch>
          </p:blipFill>
          <p:spPr>
            <a:xfrm>
              <a:off x="8167710" y="3786190"/>
              <a:ext cx="1428760" cy="1357322"/>
            </a:xfrm>
            <a:prstGeom prst="rect">
              <a:avLst/>
            </a:prstGeom>
          </p:spPr>
        </p:pic>
      </p:grpSp>
      <p:grpSp>
        <p:nvGrpSpPr>
          <p:cNvPr id="96" name="Группа 71"/>
          <p:cNvGrpSpPr/>
          <p:nvPr/>
        </p:nvGrpSpPr>
        <p:grpSpPr>
          <a:xfrm>
            <a:off x="8096272" y="928670"/>
            <a:ext cx="1571636" cy="1428760"/>
            <a:chOff x="8096272" y="928670"/>
            <a:chExt cx="1571636" cy="1428760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809627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8" name="Рисунок 97" descr="185758371_52544ed1ec55aa6b76b6a9f60c9535f8_800.jpg">
              <a:hlinkClick r:id="rId20" action="ppaction://hlinksldjump"/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39148" y="1000108"/>
              <a:ext cx="1390633" cy="1252807"/>
            </a:xfrm>
            <a:prstGeom prst="rect">
              <a:avLst/>
            </a:prstGeom>
          </p:spPr>
        </p:pic>
      </p:grpSp>
      <p:grpSp>
        <p:nvGrpSpPr>
          <p:cNvPr id="99" name="Группа 73"/>
          <p:cNvGrpSpPr/>
          <p:nvPr/>
        </p:nvGrpSpPr>
        <p:grpSpPr>
          <a:xfrm>
            <a:off x="8096272" y="2357430"/>
            <a:ext cx="1571636" cy="1428760"/>
            <a:chOff x="8096272" y="2357430"/>
            <a:chExt cx="1571636" cy="1428760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809627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1" name="Рисунок 100" descr="d_30116_potato-ten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85582" y="2928934"/>
              <a:ext cx="1010887" cy="833817"/>
            </a:xfrm>
            <a:prstGeom prst="rect">
              <a:avLst/>
            </a:prstGeom>
          </p:spPr>
        </p:pic>
        <p:pic>
          <p:nvPicPr>
            <p:cNvPr id="102" name="Рисунок 101" descr="e3f23e.jpg">
              <a:hlinkClick r:id="rId23" action="ppaction://hlinksldjump"/>
            </p:cNvPr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7710" y="2428868"/>
              <a:ext cx="1428760" cy="1345989"/>
            </a:xfrm>
            <a:prstGeom prst="rect">
              <a:avLst/>
            </a:prstGeom>
          </p:spPr>
        </p:pic>
      </p:grpSp>
      <p:grpSp>
        <p:nvGrpSpPr>
          <p:cNvPr id="103" name="Группа 75"/>
          <p:cNvGrpSpPr/>
          <p:nvPr/>
        </p:nvGrpSpPr>
        <p:grpSpPr>
          <a:xfrm>
            <a:off x="8096272" y="5214950"/>
            <a:ext cx="1571636" cy="1428760"/>
            <a:chOff x="8096272" y="5214950"/>
            <a:chExt cx="1571636" cy="1428760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809627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Рисунок 104" descr="bost_kvavil_kombosto.png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67710" y="5286388"/>
              <a:ext cx="1365032" cy="1285860"/>
            </a:xfrm>
            <a:prstGeom prst="rect">
              <a:avLst/>
            </a:prstGeom>
          </p:spPr>
        </p:pic>
      </p:grpSp>
      <p:pic>
        <p:nvPicPr>
          <p:cNvPr id="110" name="Рисунок 109" descr="3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024966" y="428604"/>
            <a:ext cx="524213" cy="524213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3381364" y="5214950"/>
            <a:ext cx="1571636" cy="1428760"/>
            <a:chOff x="3381364" y="5214950"/>
            <a:chExt cx="1571636" cy="1428760"/>
          </a:xfrm>
        </p:grpSpPr>
        <p:sp>
          <p:nvSpPr>
            <p:cNvPr id="53" name="Прямоугольник 52">
              <a:hlinkClick r:id="rId29" action="ppaction://hlinksldjump"/>
            </p:cNvPr>
            <p:cNvSpPr/>
            <p:nvPr/>
          </p:nvSpPr>
          <p:spPr>
            <a:xfrm>
              <a:off x="3381364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 descr="tomato_PNG12567.png">
              <a:hlinkClick r:id="rId29" action="ppaction://hlinksldjump"/>
            </p:cNvPr>
            <p:cNvPicPr>
              <a:picLocks noChangeAspect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>
            <a:xfrm flipH="1">
              <a:off x="3452802" y="5286388"/>
              <a:ext cx="1428760" cy="121444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32139" y="214290"/>
            <a:ext cx="94357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аголовок 77"/>
          <p:cNvSpPr>
            <a:spLocks noGrp="1"/>
          </p:cNvSpPr>
          <p:nvPr>
            <p:ph type="title"/>
          </p:nvPr>
        </p:nvSpPr>
        <p:spPr>
          <a:xfrm>
            <a:off x="452406" y="285728"/>
            <a:ext cx="8915400" cy="5111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ТОМАТЫ</a:t>
            </a:r>
            <a:endParaRPr lang="ru-RU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1881166" y="857232"/>
            <a:ext cx="6143668" cy="4286280"/>
            <a:chOff x="1666852" y="928670"/>
            <a:chExt cx="6143668" cy="4286280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1666852" y="928670"/>
              <a:ext cx="6143668" cy="4286280"/>
            </a:xfrm>
            <a:prstGeom prst="roundRect">
              <a:avLst>
                <a:gd name="adj" fmla="val 540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cs typeface="Times New Roman" pitchFamily="18" charset="0"/>
                </a:rPr>
                <a:t>Учитель – логопед:  </a:t>
              </a:r>
            </a:p>
            <a:p>
              <a:pPr algn="ctr"/>
              <a:r>
                <a:rPr lang="ru-RU" b="1" dirty="0" smtClean="0">
                  <a:cs typeface="Times New Roman" pitchFamily="18" charset="0"/>
                </a:rPr>
                <a:t>МБДОУ  д/</a:t>
              </a:r>
              <a:r>
                <a:rPr lang="ru-RU" b="1" dirty="0" err="1" smtClean="0">
                  <a:cs typeface="Times New Roman" pitchFamily="18" charset="0"/>
                </a:rPr>
                <a:t>скв</a:t>
              </a:r>
              <a:r>
                <a:rPr lang="ru-RU" b="1" dirty="0" smtClean="0">
                  <a:cs typeface="Times New Roman" pitchFamily="18" charset="0"/>
                </a:rPr>
                <a:t> № 62   </a:t>
              </a:r>
            </a:p>
            <a:p>
              <a:pPr algn="ctr"/>
              <a:r>
                <a:rPr lang="ru-RU" b="1" dirty="0" err="1" smtClean="0">
                  <a:cs typeface="Times New Roman" pitchFamily="18" charset="0"/>
                </a:rPr>
                <a:t>Полевская</a:t>
              </a:r>
              <a:r>
                <a:rPr lang="ru-RU" b="1" dirty="0" smtClean="0">
                  <a:cs typeface="Times New Roman" pitchFamily="18" charset="0"/>
                </a:rPr>
                <a:t> Э.Ю.</a:t>
              </a:r>
            </a:p>
          </p:txBody>
        </p:sp>
        <p:pic>
          <p:nvPicPr>
            <p:cNvPr id="58" name="Рисунок 57" descr="8c435e3c7b088c1d299997bae0d_prev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2381232" y="1142984"/>
              <a:ext cx="4857784" cy="3786214"/>
            </a:xfrm>
            <a:prstGeom prst="rect">
              <a:avLst/>
            </a:prstGeom>
          </p:spPr>
        </p:pic>
      </p:grpSp>
      <p:grpSp>
        <p:nvGrpSpPr>
          <p:cNvPr id="67" name="Группа 49"/>
          <p:cNvGrpSpPr/>
          <p:nvPr/>
        </p:nvGrpSpPr>
        <p:grpSpPr>
          <a:xfrm>
            <a:off x="238092" y="928670"/>
            <a:ext cx="1571636" cy="1428760"/>
            <a:chOff x="238092" y="928670"/>
            <a:chExt cx="1571636" cy="142876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23809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2" name="Рисунок 71" descr="8c435e3c7b088c1d299997bae0d_prev.jp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529" y="1000108"/>
              <a:ext cx="1428761" cy="1246598"/>
            </a:xfrm>
            <a:prstGeom prst="rect">
              <a:avLst/>
            </a:prstGeom>
          </p:spPr>
        </p:pic>
      </p:grpSp>
      <p:grpSp>
        <p:nvGrpSpPr>
          <p:cNvPr id="74" name="Группа 51"/>
          <p:cNvGrpSpPr/>
          <p:nvPr/>
        </p:nvGrpSpPr>
        <p:grpSpPr>
          <a:xfrm>
            <a:off x="238092" y="2357430"/>
            <a:ext cx="1571636" cy="1428760"/>
            <a:chOff x="238092" y="2357430"/>
            <a:chExt cx="1571636" cy="1428760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23809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Рисунок 78" descr="1355724093_2.jp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530" y="2500306"/>
              <a:ext cx="1428760" cy="1234425"/>
            </a:xfrm>
            <a:prstGeom prst="rect">
              <a:avLst/>
            </a:prstGeom>
          </p:spPr>
        </p:pic>
      </p:grpSp>
      <p:grpSp>
        <p:nvGrpSpPr>
          <p:cNvPr id="80" name="Группа 53"/>
          <p:cNvGrpSpPr/>
          <p:nvPr/>
        </p:nvGrpSpPr>
        <p:grpSpPr>
          <a:xfrm>
            <a:off x="238092" y="3786190"/>
            <a:ext cx="1571636" cy="1428760"/>
            <a:chOff x="238092" y="3786190"/>
            <a:chExt cx="1571636" cy="142876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23809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Рисунок 81" descr="cabbage_PNG8801.pn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092" y="3857628"/>
              <a:ext cx="1500198" cy="1227435"/>
            </a:xfrm>
            <a:prstGeom prst="rect">
              <a:avLst/>
            </a:prstGeom>
          </p:spPr>
        </p:pic>
      </p:grpSp>
      <p:grpSp>
        <p:nvGrpSpPr>
          <p:cNvPr id="83" name="Группа 55"/>
          <p:cNvGrpSpPr/>
          <p:nvPr/>
        </p:nvGrpSpPr>
        <p:grpSpPr>
          <a:xfrm>
            <a:off x="238092" y="5214950"/>
            <a:ext cx="1571636" cy="1428760"/>
            <a:chOff x="238092" y="5214950"/>
            <a:chExt cx="1571636" cy="1428760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3809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 descr="ogurec.jpg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092" y="5286388"/>
              <a:ext cx="1500198" cy="1214446"/>
            </a:xfrm>
            <a:prstGeom prst="rect">
              <a:avLst/>
            </a:prstGeom>
          </p:spPr>
        </p:pic>
      </p:grpSp>
      <p:grpSp>
        <p:nvGrpSpPr>
          <p:cNvPr id="86" name="Группа 57"/>
          <p:cNvGrpSpPr/>
          <p:nvPr/>
        </p:nvGrpSpPr>
        <p:grpSpPr>
          <a:xfrm>
            <a:off x="1809728" y="5214950"/>
            <a:ext cx="1571636" cy="1428760"/>
            <a:chOff x="1809728" y="5214950"/>
            <a:chExt cx="1571636" cy="1428760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1809728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 descr="0_ce358_e33b9ca5_M.png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print"/>
            <a:srcRect b="17390"/>
            <a:stretch>
              <a:fillRect/>
            </a:stretch>
          </p:blipFill>
          <p:spPr>
            <a:xfrm>
              <a:off x="1809728" y="5214951"/>
              <a:ext cx="1571636" cy="1357321"/>
            </a:xfrm>
            <a:prstGeom prst="rect">
              <a:avLst/>
            </a:prstGeom>
          </p:spPr>
        </p:pic>
      </p:grpSp>
      <p:grpSp>
        <p:nvGrpSpPr>
          <p:cNvPr id="90" name="Группа 63"/>
          <p:cNvGrpSpPr/>
          <p:nvPr/>
        </p:nvGrpSpPr>
        <p:grpSpPr>
          <a:xfrm>
            <a:off x="4953000" y="5214950"/>
            <a:ext cx="1598016" cy="1428760"/>
            <a:chOff x="4953000" y="5214950"/>
            <a:chExt cx="1598016" cy="1428760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4953000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" name="Рисунок 91" descr="010747_1383689267.png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3000" y="5286388"/>
              <a:ext cx="1598016" cy="1214446"/>
            </a:xfrm>
            <a:prstGeom prst="rect">
              <a:avLst/>
            </a:prstGeom>
          </p:spPr>
        </p:pic>
      </p:grpSp>
      <p:grpSp>
        <p:nvGrpSpPr>
          <p:cNvPr id="93" name="Группа 66"/>
          <p:cNvGrpSpPr/>
          <p:nvPr/>
        </p:nvGrpSpPr>
        <p:grpSpPr>
          <a:xfrm>
            <a:off x="6524636" y="5214950"/>
            <a:ext cx="1571636" cy="1428760"/>
            <a:chOff x="6524636" y="5214950"/>
            <a:chExt cx="1571636" cy="1428760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6524636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5" name="Рисунок 94" descr="carrot_PNG4993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96074" y="5214950"/>
              <a:ext cx="1261554" cy="760091"/>
            </a:xfrm>
            <a:prstGeom prst="rect">
              <a:avLst/>
            </a:prstGeom>
          </p:spPr>
        </p:pic>
        <p:pic>
          <p:nvPicPr>
            <p:cNvPr id="96" name="Рисунок 95" descr="carrot_PNG4993.png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20205113">
              <a:off x="6623429" y="5647382"/>
              <a:ext cx="1261554" cy="760091"/>
            </a:xfrm>
            <a:prstGeom prst="rect">
              <a:avLst/>
            </a:prstGeom>
          </p:spPr>
        </p:pic>
      </p:grpSp>
      <p:grpSp>
        <p:nvGrpSpPr>
          <p:cNvPr id="97" name="Группа 68"/>
          <p:cNvGrpSpPr/>
          <p:nvPr/>
        </p:nvGrpSpPr>
        <p:grpSpPr>
          <a:xfrm>
            <a:off x="8096272" y="3786190"/>
            <a:ext cx="1571636" cy="1428760"/>
            <a:chOff x="8096272" y="3786190"/>
            <a:chExt cx="1571636" cy="1428760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809627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 descr="2136d9be65889c85862983e1ba519b59.png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000" b="26000"/>
            <a:stretch>
              <a:fillRect/>
            </a:stretch>
          </p:blipFill>
          <p:spPr>
            <a:xfrm>
              <a:off x="8167710" y="3786190"/>
              <a:ext cx="1428760" cy="1357322"/>
            </a:xfrm>
            <a:prstGeom prst="rect">
              <a:avLst/>
            </a:prstGeom>
          </p:spPr>
        </p:pic>
      </p:grpSp>
      <p:grpSp>
        <p:nvGrpSpPr>
          <p:cNvPr id="100" name="Группа 71"/>
          <p:cNvGrpSpPr/>
          <p:nvPr/>
        </p:nvGrpSpPr>
        <p:grpSpPr>
          <a:xfrm>
            <a:off x="8096272" y="928670"/>
            <a:ext cx="1571636" cy="1428760"/>
            <a:chOff x="8096272" y="928670"/>
            <a:chExt cx="1571636" cy="1428760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809627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 descr="185758371_52544ed1ec55aa6b76b6a9f60c9535f8_800.jpg">
              <a:hlinkClick r:id="rId20" action="ppaction://hlinksldjump"/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39148" y="1000108"/>
              <a:ext cx="1390633" cy="1252807"/>
            </a:xfrm>
            <a:prstGeom prst="rect">
              <a:avLst/>
            </a:prstGeom>
          </p:spPr>
        </p:pic>
      </p:grpSp>
      <p:grpSp>
        <p:nvGrpSpPr>
          <p:cNvPr id="103" name="Группа 73"/>
          <p:cNvGrpSpPr/>
          <p:nvPr/>
        </p:nvGrpSpPr>
        <p:grpSpPr>
          <a:xfrm>
            <a:off x="8096272" y="2357430"/>
            <a:ext cx="1571636" cy="1428760"/>
            <a:chOff x="8096272" y="2357430"/>
            <a:chExt cx="1571636" cy="1428760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809627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Рисунок 104" descr="d_30116_potato-ten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85582" y="2928934"/>
              <a:ext cx="1010887" cy="833817"/>
            </a:xfrm>
            <a:prstGeom prst="rect">
              <a:avLst/>
            </a:prstGeom>
          </p:spPr>
        </p:pic>
        <p:pic>
          <p:nvPicPr>
            <p:cNvPr id="106" name="Рисунок 105" descr="e3f23e.jpg">
              <a:hlinkClick r:id="rId23" action="ppaction://hlinksldjump"/>
            </p:cNvPr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7710" y="2428868"/>
              <a:ext cx="1428760" cy="1345989"/>
            </a:xfrm>
            <a:prstGeom prst="rect">
              <a:avLst/>
            </a:prstGeom>
          </p:spPr>
        </p:pic>
      </p:grpSp>
      <p:grpSp>
        <p:nvGrpSpPr>
          <p:cNvPr id="107" name="Группа 75"/>
          <p:cNvGrpSpPr/>
          <p:nvPr/>
        </p:nvGrpSpPr>
        <p:grpSpPr>
          <a:xfrm>
            <a:off x="8096272" y="5214950"/>
            <a:ext cx="1571636" cy="1428760"/>
            <a:chOff x="8096272" y="5214950"/>
            <a:chExt cx="1571636" cy="1428760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809627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Рисунок 108" descr="bost_kvavil_kombosto.png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67710" y="5286388"/>
              <a:ext cx="1365032" cy="1285860"/>
            </a:xfrm>
            <a:prstGeom prst="rect">
              <a:avLst/>
            </a:prstGeom>
          </p:spPr>
        </p:pic>
      </p:grpSp>
      <p:pic>
        <p:nvPicPr>
          <p:cNvPr id="114" name="Рисунок 113" descr="3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024966" y="428604"/>
            <a:ext cx="524213" cy="524213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3381364" y="5214950"/>
            <a:ext cx="1571636" cy="1428760"/>
            <a:chOff x="3381364" y="5214950"/>
            <a:chExt cx="1571636" cy="1428760"/>
          </a:xfrm>
        </p:grpSpPr>
        <p:sp>
          <p:nvSpPr>
            <p:cNvPr id="55" name="Прямоугольник 54">
              <a:hlinkClick r:id="rId29" action="ppaction://hlinksldjump"/>
            </p:cNvPr>
            <p:cNvSpPr/>
            <p:nvPr/>
          </p:nvSpPr>
          <p:spPr>
            <a:xfrm>
              <a:off x="3381364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 descr="tomato_PNG12567.png">
              <a:hlinkClick r:id="rId29" action="ppaction://hlinksldjump"/>
            </p:cNvPr>
            <p:cNvPicPr>
              <a:picLocks noChangeAspect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>
            <a:xfrm flipH="1">
              <a:off x="3452802" y="5286388"/>
              <a:ext cx="1428760" cy="121444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32139" y="214290"/>
            <a:ext cx="94357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аголовок 77"/>
          <p:cNvSpPr>
            <a:spLocks noGrp="1"/>
          </p:cNvSpPr>
          <p:nvPr>
            <p:ph type="title"/>
          </p:nvPr>
        </p:nvSpPr>
        <p:spPr>
          <a:xfrm>
            <a:off x="452406" y="285728"/>
            <a:ext cx="8915400" cy="5111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ПЕРЕЦ</a:t>
            </a:r>
            <a:endParaRPr lang="ru-RU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4" name="Группа 53"/>
          <p:cNvGrpSpPr/>
          <p:nvPr/>
        </p:nvGrpSpPr>
        <p:grpSpPr>
          <a:xfrm>
            <a:off x="1881166" y="857232"/>
            <a:ext cx="6143668" cy="4286280"/>
            <a:chOff x="1881166" y="857232"/>
            <a:chExt cx="6143668" cy="4286280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1881166" y="857232"/>
              <a:ext cx="6143668" cy="4286280"/>
            </a:xfrm>
            <a:prstGeom prst="roundRect">
              <a:avLst>
                <a:gd name="adj" fmla="val 540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cs typeface="Times New Roman" pitchFamily="18" charset="0"/>
                </a:rPr>
                <a:t>Учитель – логопед:  </a:t>
              </a:r>
            </a:p>
          </p:txBody>
        </p:sp>
        <p:pic>
          <p:nvPicPr>
            <p:cNvPr id="58" name="Рисунок 57" descr="8c435e3c7b088c1d299997bae0d_prev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4042" y="1142984"/>
              <a:ext cx="5900142" cy="3643338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238092" y="928670"/>
            <a:ext cx="1571636" cy="1428760"/>
            <a:chOff x="238092" y="928670"/>
            <a:chExt cx="1571636" cy="1428760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23809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7" name="Рисунок 66" descr="8c435e3c7b088c1d299997bae0d_prev.jp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529" y="1000108"/>
              <a:ext cx="1428761" cy="1246598"/>
            </a:xfrm>
            <a:prstGeom prst="rect">
              <a:avLst/>
            </a:prstGeom>
          </p:spPr>
        </p:pic>
      </p:grpSp>
      <p:grpSp>
        <p:nvGrpSpPr>
          <p:cNvPr id="69" name="Группа 51"/>
          <p:cNvGrpSpPr/>
          <p:nvPr/>
        </p:nvGrpSpPr>
        <p:grpSpPr>
          <a:xfrm>
            <a:off x="238092" y="2357430"/>
            <a:ext cx="1571636" cy="1428760"/>
            <a:chOff x="238092" y="2357430"/>
            <a:chExt cx="1571636" cy="14287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23809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 descr="1355724093_2.jp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530" y="2500306"/>
              <a:ext cx="1428760" cy="1234425"/>
            </a:xfrm>
            <a:prstGeom prst="rect">
              <a:avLst/>
            </a:prstGeom>
          </p:spPr>
        </p:pic>
      </p:grpSp>
      <p:grpSp>
        <p:nvGrpSpPr>
          <p:cNvPr id="76" name="Группа 53"/>
          <p:cNvGrpSpPr/>
          <p:nvPr/>
        </p:nvGrpSpPr>
        <p:grpSpPr>
          <a:xfrm>
            <a:off x="238092" y="3786190"/>
            <a:ext cx="1571636" cy="1428760"/>
            <a:chOff x="238092" y="3786190"/>
            <a:chExt cx="1571636" cy="1428760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23809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Рисунок 78" descr="cabbage_PNG8801.pn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092" y="3857628"/>
              <a:ext cx="1500198" cy="1227435"/>
            </a:xfrm>
            <a:prstGeom prst="rect">
              <a:avLst/>
            </a:prstGeom>
          </p:spPr>
        </p:pic>
      </p:grpSp>
      <p:grpSp>
        <p:nvGrpSpPr>
          <p:cNvPr id="80" name="Группа 55"/>
          <p:cNvGrpSpPr/>
          <p:nvPr/>
        </p:nvGrpSpPr>
        <p:grpSpPr>
          <a:xfrm>
            <a:off x="238092" y="5214950"/>
            <a:ext cx="1571636" cy="1428760"/>
            <a:chOff x="238092" y="5214950"/>
            <a:chExt cx="1571636" cy="142876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23809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Рисунок 81" descr="ogurec.jpg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092" y="5286388"/>
              <a:ext cx="1500198" cy="1214446"/>
            </a:xfrm>
            <a:prstGeom prst="rect">
              <a:avLst/>
            </a:prstGeom>
          </p:spPr>
        </p:pic>
      </p:grpSp>
      <p:grpSp>
        <p:nvGrpSpPr>
          <p:cNvPr id="83" name="Группа 57"/>
          <p:cNvGrpSpPr/>
          <p:nvPr/>
        </p:nvGrpSpPr>
        <p:grpSpPr>
          <a:xfrm>
            <a:off x="1809728" y="5214950"/>
            <a:ext cx="1571636" cy="1428760"/>
            <a:chOff x="1809728" y="5214950"/>
            <a:chExt cx="1571636" cy="1428760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809728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 descr="0_ce358_e33b9ca5_M.png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print"/>
            <a:srcRect b="17390"/>
            <a:stretch>
              <a:fillRect/>
            </a:stretch>
          </p:blipFill>
          <p:spPr>
            <a:xfrm>
              <a:off x="1809728" y="5214951"/>
              <a:ext cx="1571636" cy="1357321"/>
            </a:xfrm>
            <a:prstGeom prst="rect">
              <a:avLst/>
            </a:prstGeom>
          </p:spPr>
        </p:pic>
      </p:grpSp>
      <p:grpSp>
        <p:nvGrpSpPr>
          <p:cNvPr id="87" name="Группа 63"/>
          <p:cNvGrpSpPr/>
          <p:nvPr/>
        </p:nvGrpSpPr>
        <p:grpSpPr>
          <a:xfrm>
            <a:off x="4953000" y="5214950"/>
            <a:ext cx="1598016" cy="1428760"/>
            <a:chOff x="4953000" y="5214950"/>
            <a:chExt cx="1598016" cy="1428760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4953000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Рисунок 88" descr="010747_1383689267.png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3000" y="5286388"/>
              <a:ext cx="1598016" cy="1214446"/>
            </a:xfrm>
            <a:prstGeom prst="rect">
              <a:avLst/>
            </a:prstGeom>
          </p:spPr>
        </p:pic>
      </p:grpSp>
      <p:grpSp>
        <p:nvGrpSpPr>
          <p:cNvPr id="90" name="Группа 66"/>
          <p:cNvGrpSpPr/>
          <p:nvPr/>
        </p:nvGrpSpPr>
        <p:grpSpPr>
          <a:xfrm>
            <a:off x="6524636" y="5214950"/>
            <a:ext cx="1571636" cy="1428760"/>
            <a:chOff x="6524636" y="5214950"/>
            <a:chExt cx="1571636" cy="1428760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6524636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" name="Рисунок 91" descr="carrot_PNG4993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96074" y="5214950"/>
              <a:ext cx="1261554" cy="760091"/>
            </a:xfrm>
            <a:prstGeom prst="rect">
              <a:avLst/>
            </a:prstGeom>
          </p:spPr>
        </p:pic>
        <p:pic>
          <p:nvPicPr>
            <p:cNvPr id="93" name="Рисунок 92" descr="carrot_PNG4993.png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20205113">
              <a:off x="6623429" y="5647382"/>
              <a:ext cx="1261554" cy="760091"/>
            </a:xfrm>
            <a:prstGeom prst="rect">
              <a:avLst/>
            </a:prstGeom>
          </p:spPr>
        </p:pic>
      </p:grpSp>
      <p:grpSp>
        <p:nvGrpSpPr>
          <p:cNvPr id="94" name="Группа 68"/>
          <p:cNvGrpSpPr/>
          <p:nvPr/>
        </p:nvGrpSpPr>
        <p:grpSpPr>
          <a:xfrm>
            <a:off x="8096272" y="3786190"/>
            <a:ext cx="1571636" cy="1428760"/>
            <a:chOff x="8096272" y="3786190"/>
            <a:chExt cx="1571636" cy="1428760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809627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 descr="2136d9be65889c85862983e1ba519b59.png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000" b="26000"/>
            <a:stretch>
              <a:fillRect/>
            </a:stretch>
          </p:blipFill>
          <p:spPr>
            <a:xfrm>
              <a:off x="8167710" y="3786190"/>
              <a:ext cx="1428760" cy="1357322"/>
            </a:xfrm>
            <a:prstGeom prst="rect">
              <a:avLst/>
            </a:prstGeom>
          </p:spPr>
        </p:pic>
      </p:grpSp>
      <p:grpSp>
        <p:nvGrpSpPr>
          <p:cNvPr id="97" name="Группа 71"/>
          <p:cNvGrpSpPr/>
          <p:nvPr/>
        </p:nvGrpSpPr>
        <p:grpSpPr>
          <a:xfrm>
            <a:off x="8096272" y="928670"/>
            <a:ext cx="1571636" cy="1428760"/>
            <a:chOff x="8096272" y="928670"/>
            <a:chExt cx="1571636" cy="1428760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809627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 descr="185758371_52544ed1ec55aa6b76b6a9f60c9535f8_800.jpg">
              <a:hlinkClick r:id="rId20" action="ppaction://hlinksldjump"/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39148" y="1000108"/>
              <a:ext cx="1390633" cy="1252807"/>
            </a:xfrm>
            <a:prstGeom prst="rect">
              <a:avLst/>
            </a:prstGeom>
          </p:spPr>
        </p:pic>
      </p:grpSp>
      <p:grpSp>
        <p:nvGrpSpPr>
          <p:cNvPr id="100" name="Группа 73"/>
          <p:cNvGrpSpPr/>
          <p:nvPr/>
        </p:nvGrpSpPr>
        <p:grpSpPr>
          <a:xfrm>
            <a:off x="8096272" y="2357430"/>
            <a:ext cx="1571636" cy="1428760"/>
            <a:chOff x="8096272" y="2357430"/>
            <a:chExt cx="1571636" cy="1428760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809627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 descr="d_30116_potato-ten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85582" y="2928934"/>
              <a:ext cx="1010887" cy="833817"/>
            </a:xfrm>
            <a:prstGeom prst="rect">
              <a:avLst/>
            </a:prstGeom>
          </p:spPr>
        </p:pic>
        <p:pic>
          <p:nvPicPr>
            <p:cNvPr id="103" name="Рисунок 102" descr="e3f23e.jpg">
              <a:hlinkClick r:id="rId23" action="ppaction://hlinksldjump"/>
            </p:cNvPr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7710" y="2428868"/>
              <a:ext cx="1428760" cy="1345989"/>
            </a:xfrm>
            <a:prstGeom prst="rect">
              <a:avLst/>
            </a:prstGeom>
          </p:spPr>
        </p:pic>
      </p:grpSp>
      <p:grpSp>
        <p:nvGrpSpPr>
          <p:cNvPr id="104" name="Группа 75"/>
          <p:cNvGrpSpPr/>
          <p:nvPr/>
        </p:nvGrpSpPr>
        <p:grpSpPr>
          <a:xfrm>
            <a:off x="8096272" y="5214950"/>
            <a:ext cx="1571636" cy="1428760"/>
            <a:chOff x="8096272" y="5214950"/>
            <a:chExt cx="1571636" cy="1428760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809627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Рисунок 105" descr="bost_kvavil_kombosto.png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67710" y="5286388"/>
              <a:ext cx="1365032" cy="1285860"/>
            </a:xfrm>
            <a:prstGeom prst="rect">
              <a:avLst/>
            </a:prstGeom>
          </p:spPr>
        </p:pic>
      </p:grpSp>
      <p:pic>
        <p:nvPicPr>
          <p:cNvPr id="111" name="Рисунок 110" descr="3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024966" y="428604"/>
            <a:ext cx="524213" cy="524213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3381364" y="5214950"/>
            <a:ext cx="1571636" cy="1428760"/>
            <a:chOff x="3381364" y="5214950"/>
            <a:chExt cx="1571636" cy="1428760"/>
          </a:xfrm>
        </p:grpSpPr>
        <p:sp>
          <p:nvSpPr>
            <p:cNvPr id="63" name="Прямоугольник 62">
              <a:hlinkClick r:id="rId29" action="ppaction://hlinksldjump"/>
            </p:cNvPr>
            <p:cNvSpPr/>
            <p:nvPr/>
          </p:nvSpPr>
          <p:spPr>
            <a:xfrm>
              <a:off x="3381364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 descr="tomato_PNG12567.png">
              <a:hlinkClick r:id="rId29" action="ppaction://hlinksldjump"/>
            </p:cNvPr>
            <p:cNvPicPr>
              <a:picLocks noChangeAspect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>
            <a:xfrm flipH="1">
              <a:off x="3452802" y="5286388"/>
              <a:ext cx="1428760" cy="121444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32139" y="214290"/>
            <a:ext cx="94357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аголовок 77"/>
          <p:cNvSpPr>
            <a:spLocks noGrp="1"/>
          </p:cNvSpPr>
          <p:nvPr>
            <p:ph type="title"/>
          </p:nvPr>
        </p:nvSpPr>
        <p:spPr>
          <a:xfrm>
            <a:off x="452406" y="285728"/>
            <a:ext cx="8915400" cy="5111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МОРКОВЬ</a:t>
            </a:r>
            <a:endParaRPr lang="ru-RU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4" name="Группа 53"/>
          <p:cNvGrpSpPr/>
          <p:nvPr/>
        </p:nvGrpSpPr>
        <p:grpSpPr>
          <a:xfrm>
            <a:off x="1881166" y="857232"/>
            <a:ext cx="6143668" cy="4286280"/>
            <a:chOff x="1881166" y="857232"/>
            <a:chExt cx="6143668" cy="4286280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1881166" y="857232"/>
              <a:ext cx="6143668" cy="4286280"/>
            </a:xfrm>
            <a:prstGeom prst="roundRect">
              <a:avLst>
                <a:gd name="adj" fmla="val 540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cs typeface="Times New Roman" pitchFamily="18" charset="0"/>
                </a:rPr>
                <a:t>Учитель – логопед:  </a:t>
              </a:r>
            </a:p>
          </p:txBody>
        </p:sp>
        <p:pic>
          <p:nvPicPr>
            <p:cNvPr id="58" name="Рисунок 57" descr="8c435e3c7b088c1d299997bae0d_prev.jpg"/>
            <p:cNvPicPr>
              <a:picLocks noChangeAspect="1"/>
            </p:cNvPicPr>
            <p:nvPr/>
          </p:nvPicPr>
          <p:blipFill>
            <a:blip r:embed="rId3" cstate="print"/>
            <a:srcRect l="4843" t="6877" r="4348"/>
            <a:stretch>
              <a:fillRect/>
            </a:stretch>
          </p:blipFill>
          <p:spPr>
            <a:xfrm>
              <a:off x="2024042" y="1142984"/>
              <a:ext cx="5692717" cy="3643338"/>
            </a:xfrm>
            <a:prstGeom prst="rect">
              <a:avLst/>
            </a:prstGeom>
          </p:spPr>
        </p:pic>
      </p:grpSp>
      <p:grpSp>
        <p:nvGrpSpPr>
          <p:cNvPr id="48" name="Группа 49"/>
          <p:cNvGrpSpPr/>
          <p:nvPr/>
        </p:nvGrpSpPr>
        <p:grpSpPr>
          <a:xfrm>
            <a:off x="238092" y="928670"/>
            <a:ext cx="1571636" cy="1428760"/>
            <a:chOff x="238092" y="928670"/>
            <a:chExt cx="1571636" cy="1428760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3809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4" name="Рисунок 53" descr="8c435e3c7b088c1d299997bae0d_prev.jp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529" y="1000108"/>
              <a:ext cx="1428761" cy="1246598"/>
            </a:xfrm>
            <a:prstGeom prst="rect">
              <a:avLst/>
            </a:prstGeom>
          </p:spPr>
        </p:pic>
      </p:grpSp>
      <p:grpSp>
        <p:nvGrpSpPr>
          <p:cNvPr id="62" name="Группа 51"/>
          <p:cNvGrpSpPr/>
          <p:nvPr/>
        </p:nvGrpSpPr>
        <p:grpSpPr>
          <a:xfrm>
            <a:off x="238092" y="2357430"/>
            <a:ext cx="1571636" cy="1428760"/>
            <a:chOff x="238092" y="2357430"/>
            <a:chExt cx="1571636" cy="1428760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23809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 descr="1355724093_2.jp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530" y="2500306"/>
              <a:ext cx="1428760" cy="1234425"/>
            </a:xfrm>
            <a:prstGeom prst="rect">
              <a:avLst/>
            </a:prstGeom>
          </p:spPr>
        </p:pic>
      </p:grpSp>
      <p:grpSp>
        <p:nvGrpSpPr>
          <p:cNvPr id="69" name="Группа 53"/>
          <p:cNvGrpSpPr/>
          <p:nvPr/>
        </p:nvGrpSpPr>
        <p:grpSpPr>
          <a:xfrm>
            <a:off x="238092" y="3786190"/>
            <a:ext cx="1571636" cy="1428760"/>
            <a:chOff x="238092" y="3786190"/>
            <a:chExt cx="1571636" cy="14287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23809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 descr="cabbage_PNG8801.pn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092" y="3857628"/>
              <a:ext cx="1500198" cy="1227435"/>
            </a:xfrm>
            <a:prstGeom prst="rect">
              <a:avLst/>
            </a:prstGeom>
          </p:spPr>
        </p:pic>
      </p:grpSp>
      <p:grpSp>
        <p:nvGrpSpPr>
          <p:cNvPr id="76" name="Группа 55"/>
          <p:cNvGrpSpPr/>
          <p:nvPr/>
        </p:nvGrpSpPr>
        <p:grpSpPr>
          <a:xfrm>
            <a:off x="238092" y="5214950"/>
            <a:ext cx="1571636" cy="1428760"/>
            <a:chOff x="238092" y="5214950"/>
            <a:chExt cx="1571636" cy="1428760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23809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Рисунок 78" descr="ogurec.jpg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092" y="5286388"/>
              <a:ext cx="1500198" cy="1214446"/>
            </a:xfrm>
            <a:prstGeom prst="rect">
              <a:avLst/>
            </a:prstGeom>
          </p:spPr>
        </p:pic>
      </p:grpSp>
      <p:grpSp>
        <p:nvGrpSpPr>
          <p:cNvPr id="80" name="Группа 57"/>
          <p:cNvGrpSpPr/>
          <p:nvPr/>
        </p:nvGrpSpPr>
        <p:grpSpPr>
          <a:xfrm>
            <a:off x="1809728" y="5214950"/>
            <a:ext cx="1571636" cy="1428760"/>
            <a:chOff x="1809728" y="5214950"/>
            <a:chExt cx="1571636" cy="142876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809728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Рисунок 81" descr="0_ce358_e33b9ca5_M.png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print"/>
            <a:srcRect b="17390"/>
            <a:stretch>
              <a:fillRect/>
            </a:stretch>
          </p:blipFill>
          <p:spPr>
            <a:xfrm>
              <a:off x="1809728" y="5214951"/>
              <a:ext cx="1571636" cy="1357321"/>
            </a:xfrm>
            <a:prstGeom prst="rect">
              <a:avLst/>
            </a:prstGeom>
          </p:spPr>
        </p:pic>
      </p:grpSp>
      <p:grpSp>
        <p:nvGrpSpPr>
          <p:cNvPr id="84" name="Группа 63"/>
          <p:cNvGrpSpPr/>
          <p:nvPr/>
        </p:nvGrpSpPr>
        <p:grpSpPr>
          <a:xfrm>
            <a:off x="4953000" y="5214950"/>
            <a:ext cx="1598016" cy="1428760"/>
            <a:chOff x="4953000" y="5214950"/>
            <a:chExt cx="1598016" cy="1428760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4953000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 descr="010747_1383689267.png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3000" y="5286388"/>
              <a:ext cx="1598016" cy="1214446"/>
            </a:xfrm>
            <a:prstGeom prst="rect">
              <a:avLst/>
            </a:prstGeom>
          </p:spPr>
        </p:pic>
      </p:grpSp>
      <p:grpSp>
        <p:nvGrpSpPr>
          <p:cNvPr id="87" name="Группа 66"/>
          <p:cNvGrpSpPr/>
          <p:nvPr/>
        </p:nvGrpSpPr>
        <p:grpSpPr>
          <a:xfrm>
            <a:off x="6524636" y="5214950"/>
            <a:ext cx="1571636" cy="1428760"/>
            <a:chOff x="6524636" y="5214950"/>
            <a:chExt cx="1571636" cy="1428760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6524636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Рисунок 88" descr="carrot_PNG4993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96074" y="5214950"/>
              <a:ext cx="1261554" cy="760091"/>
            </a:xfrm>
            <a:prstGeom prst="rect">
              <a:avLst/>
            </a:prstGeom>
          </p:spPr>
        </p:pic>
        <p:pic>
          <p:nvPicPr>
            <p:cNvPr id="90" name="Рисунок 89" descr="carrot_PNG4993.png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20205113">
              <a:off x="6623429" y="5647382"/>
              <a:ext cx="1261554" cy="760091"/>
            </a:xfrm>
            <a:prstGeom prst="rect">
              <a:avLst/>
            </a:prstGeom>
          </p:spPr>
        </p:pic>
      </p:grpSp>
      <p:grpSp>
        <p:nvGrpSpPr>
          <p:cNvPr id="91" name="Группа 68"/>
          <p:cNvGrpSpPr/>
          <p:nvPr/>
        </p:nvGrpSpPr>
        <p:grpSpPr>
          <a:xfrm>
            <a:off x="8096272" y="3786190"/>
            <a:ext cx="1571636" cy="1428760"/>
            <a:chOff x="8096272" y="3786190"/>
            <a:chExt cx="1571636" cy="1428760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809627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 descr="2136d9be65889c85862983e1ba519b59.png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000" b="26000"/>
            <a:stretch>
              <a:fillRect/>
            </a:stretch>
          </p:blipFill>
          <p:spPr>
            <a:xfrm>
              <a:off x="8167710" y="3786190"/>
              <a:ext cx="1428760" cy="1357322"/>
            </a:xfrm>
            <a:prstGeom prst="rect">
              <a:avLst/>
            </a:prstGeom>
          </p:spPr>
        </p:pic>
      </p:grpSp>
      <p:grpSp>
        <p:nvGrpSpPr>
          <p:cNvPr id="94" name="Группа 71"/>
          <p:cNvGrpSpPr/>
          <p:nvPr/>
        </p:nvGrpSpPr>
        <p:grpSpPr>
          <a:xfrm>
            <a:off x="8096272" y="928670"/>
            <a:ext cx="1571636" cy="1428760"/>
            <a:chOff x="8096272" y="928670"/>
            <a:chExt cx="1571636" cy="1428760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809627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 descr="185758371_52544ed1ec55aa6b76b6a9f60c9535f8_800.jpg">
              <a:hlinkClick r:id="rId20" action="ppaction://hlinksldjump"/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39148" y="1000108"/>
              <a:ext cx="1390633" cy="1252807"/>
            </a:xfrm>
            <a:prstGeom prst="rect">
              <a:avLst/>
            </a:prstGeom>
          </p:spPr>
        </p:pic>
      </p:grpSp>
      <p:grpSp>
        <p:nvGrpSpPr>
          <p:cNvPr id="97" name="Группа 73"/>
          <p:cNvGrpSpPr/>
          <p:nvPr/>
        </p:nvGrpSpPr>
        <p:grpSpPr>
          <a:xfrm>
            <a:off x="8096272" y="2357430"/>
            <a:ext cx="1571636" cy="1428760"/>
            <a:chOff x="8096272" y="2357430"/>
            <a:chExt cx="1571636" cy="1428760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809627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 descr="d_30116_potato-ten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85582" y="2928934"/>
              <a:ext cx="1010887" cy="833817"/>
            </a:xfrm>
            <a:prstGeom prst="rect">
              <a:avLst/>
            </a:prstGeom>
          </p:spPr>
        </p:pic>
        <p:pic>
          <p:nvPicPr>
            <p:cNvPr id="100" name="Рисунок 99" descr="e3f23e.jpg">
              <a:hlinkClick r:id="rId23" action="ppaction://hlinksldjump"/>
            </p:cNvPr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7710" y="2428868"/>
              <a:ext cx="1428760" cy="1345989"/>
            </a:xfrm>
            <a:prstGeom prst="rect">
              <a:avLst/>
            </a:prstGeom>
          </p:spPr>
        </p:pic>
      </p:grpSp>
      <p:grpSp>
        <p:nvGrpSpPr>
          <p:cNvPr id="101" name="Группа 75"/>
          <p:cNvGrpSpPr/>
          <p:nvPr/>
        </p:nvGrpSpPr>
        <p:grpSpPr>
          <a:xfrm>
            <a:off x="8096272" y="5214950"/>
            <a:ext cx="1571636" cy="1428760"/>
            <a:chOff x="8096272" y="5214950"/>
            <a:chExt cx="1571636" cy="1428760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809627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" name="Рисунок 102" descr="bost_kvavil_kombosto.png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67710" y="5286388"/>
              <a:ext cx="1365032" cy="1285860"/>
            </a:xfrm>
            <a:prstGeom prst="rect">
              <a:avLst/>
            </a:prstGeom>
          </p:spPr>
        </p:pic>
      </p:grpSp>
      <p:pic>
        <p:nvPicPr>
          <p:cNvPr id="108" name="Рисунок 107" descr="3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024966" y="428604"/>
            <a:ext cx="524213" cy="524213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3381364" y="5214950"/>
            <a:ext cx="1571636" cy="1428760"/>
            <a:chOff x="3381364" y="5214950"/>
            <a:chExt cx="1571636" cy="1428760"/>
          </a:xfrm>
        </p:grpSpPr>
        <p:sp>
          <p:nvSpPr>
            <p:cNvPr id="60" name="Прямоугольник 59">
              <a:hlinkClick r:id="rId29" action="ppaction://hlinksldjump"/>
            </p:cNvPr>
            <p:cNvSpPr/>
            <p:nvPr/>
          </p:nvSpPr>
          <p:spPr>
            <a:xfrm>
              <a:off x="3381364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 descr="tomato_PNG12567.png">
              <a:hlinkClick r:id="rId29" action="ppaction://hlinksldjump"/>
            </p:cNvPr>
            <p:cNvPicPr>
              <a:picLocks noChangeAspect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>
            <a:xfrm flipH="1">
              <a:off x="3452802" y="5286388"/>
              <a:ext cx="1428760" cy="121444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32139" y="214290"/>
            <a:ext cx="94357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аголовок 77"/>
          <p:cNvSpPr>
            <a:spLocks noGrp="1"/>
          </p:cNvSpPr>
          <p:nvPr>
            <p:ph type="title"/>
          </p:nvPr>
        </p:nvSpPr>
        <p:spPr>
          <a:xfrm>
            <a:off x="452406" y="285728"/>
            <a:ext cx="8915400" cy="5111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ЦВЕТНАЯ КАПУСТА</a:t>
            </a:r>
            <a:endParaRPr lang="ru-RU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4" name="Группа 53"/>
          <p:cNvGrpSpPr/>
          <p:nvPr/>
        </p:nvGrpSpPr>
        <p:grpSpPr>
          <a:xfrm>
            <a:off x="1881166" y="857232"/>
            <a:ext cx="6143668" cy="4286280"/>
            <a:chOff x="1881166" y="857232"/>
            <a:chExt cx="6143668" cy="4286280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1881166" y="857232"/>
              <a:ext cx="6143668" cy="4286280"/>
            </a:xfrm>
            <a:prstGeom prst="roundRect">
              <a:avLst>
                <a:gd name="adj" fmla="val 540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cs typeface="Times New Roman" pitchFamily="18" charset="0"/>
                </a:rPr>
                <a:t>Учитель – логопед:  </a:t>
              </a:r>
            </a:p>
          </p:txBody>
        </p:sp>
        <p:pic>
          <p:nvPicPr>
            <p:cNvPr id="58" name="Рисунок 57" descr="8c435e3c7b088c1d299997bae0d_prev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984" y="1000108"/>
              <a:ext cx="4650509" cy="4111601"/>
            </a:xfrm>
            <a:prstGeom prst="rect">
              <a:avLst/>
            </a:prstGeom>
          </p:spPr>
        </p:pic>
      </p:grpSp>
      <p:grpSp>
        <p:nvGrpSpPr>
          <p:cNvPr id="48" name="Группа 49"/>
          <p:cNvGrpSpPr/>
          <p:nvPr/>
        </p:nvGrpSpPr>
        <p:grpSpPr>
          <a:xfrm>
            <a:off x="238092" y="928670"/>
            <a:ext cx="1571636" cy="1428760"/>
            <a:chOff x="238092" y="928670"/>
            <a:chExt cx="1571636" cy="1428760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3809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4" name="Рисунок 53" descr="8c435e3c7b088c1d299997bae0d_prev.jp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529" y="1000108"/>
              <a:ext cx="1428761" cy="1246598"/>
            </a:xfrm>
            <a:prstGeom prst="rect">
              <a:avLst/>
            </a:prstGeom>
          </p:spPr>
        </p:pic>
      </p:grpSp>
      <p:grpSp>
        <p:nvGrpSpPr>
          <p:cNvPr id="62" name="Группа 51"/>
          <p:cNvGrpSpPr/>
          <p:nvPr/>
        </p:nvGrpSpPr>
        <p:grpSpPr>
          <a:xfrm>
            <a:off x="238092" y="2357430"/>
            <a:ext cx="1571636" cy="1428760"/>
            <a:chOff x="238092" y="2357430"/>
            <a:chExt cx="1571636" cy="1428760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23809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 descr="1355724093_2.jp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530" y="2500306"/>
              <a:ext cx="1428760" cy="1234425"/>
            </a:xfrm>
            <a:prstGeom prst="rect">
              <a:avLst/>
            </a:prstGeom>
          </p:spPr>
        </p:pic>
      </p:grpSp>
      <p:grpSp>
        <p:nvGrpSpPr>
          <p:cNvPr id="69" name="Группа 53"/>
          <p:cNvGrpSpPr/>
          <p:nvPr/>
        </p:nvGrpSpPr>
        <p:grpSpPr>
          <a:xfrm>
            <a:off x="238092" y="3786190"/>
            <a:ext cx="1571636" cy="1428760"/>
            <a:chOff x="238092" y="3786190"/>
            <a:chExt cx="1571636" cy="14287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23809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 descr="cabbage_PNG8801.pn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092" y="3857628"/>
              <a:ext cx="1500198" cy="1227435"/>
            </a:xfrm>
            <a:prstGeom prst="rect">
              <a:avLst/>
            </a:prstGeom>
          </p:spPr>
        </p:pic>
      </p:grpSp>
      <p:grpSp>
        <p:nvGrpSpPr>
          <p:cNvPr id="76" name="Группа 55"/>
          <p:cNvGrpSpPr/>
          <p:nvPr/>
        </p:nvGrpSpPr>
        <p:grpSpPr>
          <a:xfrm>
            <a:off x="238092" y="5214950"/>
            <a:ext cx="1571636" cy="1428760"/>
            <a:chOff x="238092" y="5214950"/>
            <a:chExt cx="1571636" cy="1428760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23809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Рисунок 78" descr="ogurec.jpg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092" y="5286388"/>
              <a:ext cx="1500198" cy="1214446"/>
            </a:xfrm>
            <a:prstGeom prst="rect">
              <a:avLst/>
            </a:prstGeom>
          </p:spPr>
        </p:pic>
      </p:grpSp>
      <p:grpSp>
        <p:nvGrpSpPr>
          <p:cNvPr id="80" name="Группа 57"/>
          <p:cNvGrpSpPr/>
          <p:nvPr/>
        </p:nvGrpSpPr>
        <p:grpSpPr>
          <a:xfrm>
            <a:off x="1809728" y="5214950"/>
            <a:ext cx="1571636" cy="1428760"/>
            <a:chOff x="1809728" y="5214950"/>
            <a:chExt cx="1571636" cy="142876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809728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Рисунок 81" descr="0_ce358_e33b9ca5_M.png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print"/>
            <a:srcRect b="17390"/>
            <a:stretch>
              <a:fillRect/>
            </a:stretch>
          </p:blipFill>
          <p:spPr>
            <a:xfrm>
              <a:off x="1809728" y="5214951"/>
              <a:ext cx="1571636" cy="1357321"/>
            </a:xfrm>
            <a:prstGeom prst="rect">
              <a:avLst/>
            </a:prstGeom>
          </p:spPr>
        </p:pic>
      </p:grpSp>
      <p:grpSp>
        <p:nvGrpSpPr>
          <p:cNvPr id="84" name="Группа 63"/>
          <p:cNvGrpSpPr/>
          <p:nvPr/>
        </p:nvGrpSpPr>
        <p:grpSpPr>
          <a:xfrm>
            <a:off x="4953000" y="5214950"/>
            <a:ext cx="1598016" cy="1428760"/>
            <a:chOff x="4953000" y="5214950"/>
            <a:chExt cx="1598016" cy="1428760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4953000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 descr="010747_1383689267.png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3000" y="5286388"/>
              <a:ext cx="1598016" cy="1214446"/>
            </a:xfrm>
            <a:prstGeom prst="rect">
              <a:avLst/>
            </a:prstGeom>
          </p:spPr>
        </p:pic>
      </p:grpSp>
      <p:grpSp>
        <p:nvGrpSpPr>
          <p:cNvPr id="87" name="Группа 66"/>
          <p:cNvGrpSpPr/>
          <p:nvPr/>
        </p:nvGrpSpPr>
        <p:grpSpPr>
          <a:xfrm>
            <a:off x="6524636" y="5214950"/>
            <a:ext cx="1571636" cy="1428760"/>
            <a:chOff x="6524636" y="5214950"/>
            <a:chExt cx="1571636" cy="1428760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6524636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Рисунок 88" descr="carrot_PNG4993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96074" y="5214950"/>
              <a:ext cx="1261554" cy="760091"/>
            </a:xfrm>
            <a:prstGeom prst="rect">
              <a:avLst/>
            </a:prstGeom>
          </p:spPr>
        </p:pic>
        <p:pic>
          <p:nvPicPr>
            <p:cNvPr id="90" name="Рисунок 89" descr="carrot_PNG4993.png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20205113">
              <a:off x="6623429" y="5647382"/>
              <a:ext cx="1261554" cy="760091"/>
            </a:xfrm>
            <a:prstGeom prst="rect">
              <a:avLst/>
            </a:prstGeom>
          </p:spPr>
        </p:pic>
      </p:grpSp>
      <p:grpSp>
        <p:nvGrpSpPr>
          <p:cNvPr id="91" name="Группа 68"/>
          <p:cNvGrpSpPr/>
          <p:nvPr/>
        </p:nvGrpSpPr>
        <p:grpSpPr>
          <a:xfrm>
            <a:off x="8096272" y="3786190"/>
            <a:ext cx="1571636" cy="1428760"/>
            <a:chOff x="8096272" y="3786190"/>
            <a:chExt cx="1571636" cy="1428760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809627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 descr="2136d9be65889c85862983e1ba519b59.png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000" b="26000"/>
            <a:stretch>
              <a:fillRect/>
            </a:stretch>
          </p:blipFill>
          <p:spPr>
            <a:xfrm>
              <a:off x="8167710" y="3786190"/>
              <a:ext cx="1428760" cy="1357322"/>
            </a:xfrm>
            <a:prstGeom prst="rect">
              <a:avLst/>
            </a:prstGeom>
          </p:spPr>
        </p:pic>
      </p:grpSp>
      <p:grpSp>
        <p:nvGrpSpPr>
          <p:cNvPr id="94" name="Группа 71"/>
          <p:cNvGrpSpPr/>
          <p:nvPr/>
        </p:nvGrpSpPr>
        <p:grpSpPr>
          <a:xfrm>
            <a:off x="8096272" y="928670"/>
            <a:ext cx="1571636" cy="1428760"/>
            <a:chOff x="8096272" y="928670"/>
            <a:chExt cx="1571636" cy="1428760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809627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 descr="185758371_52544ed1ec55aa6b76b6a9f60c9535f8_800.jpg">
              <a:hlinkClick r:id="rId20" action="ppaction://hlinksldjump"/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39148" y="1000108"/>
              <a:ext cx="1390633" cy="1252807"/>
            </a:xfrm>
            <a:prstGeom prst="rect">
              <a:avLst/>
            </a:prstGeom>
          </p:spPr>
        </p:pic>
      </p:grpSp>
      <p:grpSp>
        <p:nvGrpSpPr>
          <p:cNvPr id="97" name="Группа 73"/>
          <p:cNvGrpSpPr/>
          <p:nvPr/>
        </p:nvGrpSpPr>
        <p:grpSpPr>
          <a:xfrm>
            <a:off x="8096272" y="2357430"/>
            <a:ext cx="1571636" cy="1428760"/>
            <a:chOff x="8096272" y="2357430"/>
            <a:chExt cx="1571636" cy="1428760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809627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 descr="d_30116_potato-ten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85582" y="2928934"/>
              <a:ext cx="1010887" cy="833817"/>
            </a:xfrm>
            <a:prstGeom prst="rect">
              <a:avLst/>
            </a:prstGeom>
          </p:spPr>
        </p:pic>
        <p:pic>
          <p:nvPicPr>
            <p:cNvPr id="100" name="Рисунок 99" descr="e3f23e.jpg">
              <a:hlinkClick r:id="rId23" action="ppaction://hlinksldjump"/>
            </p:cNvPr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7710" y="2428868"/>
              <a:ext cx="1428760" cy="1345989"/>
            </a:xfrm>
            <a:prstGeom prst="rect">
              <a:avLst/>
            </a:prstGeom>
          </p:spPr>
        </p:pic>
      </p:grpSp>
      <p:grpSp>
        <p:nvGrpSpPr>
          <p:cNvPr id="101" name="Группа 75"/>
          <p:cNvGrpSpPr/>
          <p:nvPr/>
        </p:nvGrpSpPr>
        <p:grpSpPr>
          <a:xfrm>
            <a:off x="8096272" y="5214950"/>
            <a:ext cx="1571636" cy="1428760"/>
            <a:chOff x="8096272" y="5214950"/>
            <a:chExt cx="1571636" cy="1428760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809627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" name="Рисунок 102" descr="bost_kvavil_kombosto.png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67710" y="5286388"/>
              <a:ext cx="1365032" cy="1285860"/>
            </a:xfrm>
            <a:prstGeom prst="rect">
              <a:avLst/>
            </a:prstGeom>
          </p:spPr>
        </p:pic>
      </p:grpSp>
      <p:pic>
        <p:nvPicPr>
          <p:cNvPr id="108" name="Рисунок 107" descr="3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024966" y="428604"/>
            <a:ext cx="524213" cy="524213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3381364" y="5214950"/>
            <a:ext cx="1571636" cy="1428760"/>
            <a:chOff x="3381364" y="5214950"/>
            <a:chExt cx="1571636" cy="1428760"/>
          </a:xfrm>
        </p:grpSpPr>
        <p:sp>
          <p:nvSpPr>
            <p:cNvPr id="60" name="Прямоугольник 59">
              <a:hlinkClick r:id="rId29" action="ppaction://hlinksldjump"/>
            </p:cNvPr>
            <p:cNvSpPr/>
            <p:nvPr/>
          </p:nvSpPr>
          <p:spPr>
            <a:xfrm>
              <a:off x="3381364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 descr="tomato_PNG12567.png">
              <a:hlinkClick r:id="rId29" action="ppaction://hlinksldjump"/>
            </p:cNvPr>
            <p:cNvPicPr>
              <a:picLocks noChangeAspect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>
            <a:xfrm flipH="1">
              <a:off x="3452802" y="5286388"/>
              <a:ext cx="1428760" cy="121444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32139" y="214290"/>
            <a:ext cx="94357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аголовок 77"/>
          <p:cNvSpPr>
            <a:spLocks noGrp="1"/>
          </p:cNvSpPr>
          <p:nvPr>
            <p:ph type="title"/>
          </p:nvPr>
        </p:nvSpPr>
        <p:spPr>
          <a:xfrm>
            <a:off x="452406" y="285728"/>
            <a:ext cx="8915400" cy="5111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КАБАЧКИ</a:t>
            </a:r>
            <a:endParaRPr lang="ru-RU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4" name="Группа 53"/>
          <p:cNvGrpSpPr/>
          <p:nvPr/>
        </p:nvGrpSpPr>
        <p:grpSpPr>
          <a:xfrm>
            <a:off x="1881166" y="857232"/>
            <a:ext cx="6143668" cy="4286280"/>
            <a:chOff x="1881166" y="857232"/>
            <a:chExt cx="6143668" cy="4286280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1881166" y="857232"/>
              <a:ext cx="6143668" cy="4286280"/>
            </a:xfrm>
            <a:prstGeom prst="roundRect">
              <a:avLst>
                <a:gd name="adj" fmla="val 540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cs typeface="Times New Roman" pitchFamily="18" charset="0"/>
                </a:rPr>
                <a:t>Учитель – логопед:  </a:t>
              </a:r>
            </a:p>
          </p:txBody>
        </p:sp>
        <p:pic>
          <p:nvPicPr>
            <p:cNvPr id="58" name="Рисунок 57" descr="8c435e3c7b088c1d299997bae0d_prev.jpg"/>
            <p:cNvPicPr>
              <a:picLocks noChangeAspect="1"/>
            </p:cNvPicPr>
            <p:nvPr/>
          </p:nvPicPr>
          <p:blipFill>
            <a:blip r:embed="rId3" cstate="print"/>
            <a:srcRect t="19112" b="23551"/>
            <a:stretch>
              <a:fillRect/>
            </a:stretch>
          </p:blipFill>
          <p:spPr>
            <a:xfrm>
              <a:off x="2095480" y="1357298"/>
              <a:ext cx="5855917" cy="3357586"/>
            </a:xfrm>
            <a:prstGeom prst="rect">
              <a:avLst/>
            </a:prstGeom>
          </p:spPr>
        </p:pic>
      </p:grpSp>
      <p:grpSp>
        <p:nvGrpSpPr>
          <p:cNvPr id="48" name="Группа 49"/>
          <p:cNvGrpSpPr/>
          <p:nvPr/>
        </p:nvGrpSpPr>
        <p:grpSpPr>
          <a:xfrm>
            <a:off x="238092" y="928670"/>
            <a:ext cx="1571636" cy="1428760"/>
            <a:chOff x="238092" y="928670"/>
            <a:chExt cx="1571636" cy="1428760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3809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4" name="Рисунок 53" descr="8c435e3c7b088c1d299997bae0d_prev.jp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529" y="1000108"/>
              <a:ext cx="1428761" cy="1246598"/>
            </a:xfrm>
            <a:prstGeom prst="rect">
              <a:avLst/>
            </a:prstGeom>
          </p:spPr>
        </p:pic>
      </p:grpSp>
      <p:grpSp>
        <p:nvGrpSpPr>
          <p:cNvPr id="62" name="Группа 51"/>
          <p:cNvGrpSpPr/>
          <p:nvPr/>
        </p:nvGrpSpPr>
        <p:grpSpPr>
          <a:xfrm>
            <a:off x="238092" y="2357430"/>
            <a:ext cx="1571636" cy="1428760"/>
            <a:chOff x="238092" y="2357430"/>
            <a:chExt cx="1571636" cy="1428760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23809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 descr="1355724093_2.jp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530" y="2500306"/>
              <a:ext cx="1428760" cy="1234425"/>
            </a:xfrm>
            <a:prstGeom prst="rect">
              <a:avLst/>
            </a:prstGeom>
          </p:spPr>
        </p:pic>
      </p:grpSp>
      <p:grpSp>
        <p:nvGrpSpPr>
          <p:cNvPr id="69" name="Группа 53"/>
          <p:cNvGrpSpPr/>
          <p:nvPr/>
        </p:nvGrpSpPr>
        <p:grpSpPr>
          <a:xfrm>
            <a:off x="238092" y="3786190"/>
            <a:ext cx="1571636" cy="1428760"/>
            <a:chOff x="238092" y="3786190"/>
            <a:chExt cx="1571636" cy="14287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23809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 descr="cabbage_PNG8801.pn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092" y="3857628"/>
              <a:ext cx="1500198" cy="1227435"/>
            </a:xfrm>
            <a:prstGeom prst="rect">
              <a:avLst/>
            </a:prstGeom>
          </p:spPr>
        </p:pic>
      </p:grpSp>
      <p:grpSp>
        <p:nvGrpSpPr>
          <p:cNvPr id="76" name="Группа 55"/>
          <p:cNvGrpSpPr/>
          <p:nvPr/>
        </p:nvGrpSpPr>
        <p:grpSpPr>
          <a:xfrm>
            <a:off x="238092" y="5214950"/>
            <a:ext cx="1571636" cy="1428760"/>
            <a:chOff x="238092" y="5214950"/>
            <a:chExt cx="1571636" cy="1428760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23809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Рисунок 78" descr="ogurec.jpg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092" y="5286388"/>
              <a:ext cx="1500198" cy="1214446"/>
            </a:xfrm>
            <a:prstGeom prst="rect">
              <a:avLst/>
            </a:prstGeom>
          </p:spPr>
        </p:pic>
      </p:grpSp>
      <p:grpSp>
        <p:nvGrpSpPr>
          <p:cNvPr id="80" name="Группа 57"/>
          <p:cNvGrpSpPr/>
          <p:nvPr/>
        </p:nvGrpSpPr>
        <p:grpSpPr>
          <a:xfrm>
            <a:off x="1809728" y="5214950"/>
            <a:ext cx="1571636" cy="1428760"/>
            <a:chOff x="1809728" y="5214950"/>
            <a:chExt cx="1571636" cy="142876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809728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Рисунок 81" descr="0_ce358_e33b9ca5_M.png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print"/>
            <a:srcRect b="17390"/>
            <a:stretch>
              <a:fillRect/>
            </a:stretch>
          </p:blipFill>
          <p:spPr>
            <a:xfrm>
              <a:off x="1809728" y="5214951"/>
              <a:ext cx="1571636" cy="1357321"/>
            </a:xfrm>
            <a:prstGeom prst="rect">
              <a:avLst/>
            </a:prstGeom>
          </p:spPr>
        </p:pic>
      </p:grpSp>
      <p:grpSp>
        <p:nvGrpSpPr>
          <p:cNvPr id="84" name="Группа 63"/>
          <p:cNvGrpSpPr/>
          <p:nvPr/>
        </p:nvGrpSpPr>
        <p:grpSpPr>
          <a:xfrm>
            <a:off x="4953000" y="5214950"/>
            <a:ext cx="1598016" cy="1428760"/>
            <a:chOff x="4953000" y="5214950"/>
            <a:chExt cx="1598016" cy="1428760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4953000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 descr="010747_1383689267.png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3000" y="5286388"/>
              <a:ext cx="1598016" cy="1214446"/>
            </a:xfrm>
            <a:prstGeom prst="rect">
              <a:avLst/>
            </a:prstGeom>
          </p:spPr>
        </p:pic>
      </p:grpSp>
      <p:grpSp>
        <p:nvGrpSpPr>
          <p:cNvPr id="87" name="Группа 66"/>
          <p:cNvGrpSpPr/>
          <p:nvPr/>
        </p:nvGrpSpPr>
        <p:grpSpPr>
          <a:xfrm>
            <a:off x="6524636" y="5214950"/>
            <a:ext cx="1571636" cy="1428760"/>
            <a:chOff x="6524636" y="5214950"/>
            <a:chExt cx="1571636" cy="1428760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6524636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Рисунок 88" descr="carrot_PNG4993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96074" y="5214950"/>
              <a:ext cx="1261554" cy="760091"/>
            </a:xfrm>
            <a:prstGeom prst="rect">
              <a:avLst/>
            </a:prstGeom>
          </p:spPr>
        </p:pic>
        <p:pic>
          <p:nvPicPr>
            <p:cNvPr id="90" name="Рисунок 89" descr="carrot_PNG4993.png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20205113">
              <a:off x="6623429" y="5647382"/>
              <a:ext cx="1261554" cy="760091"/>
            </a:xfrm>
            <a:prstGeom prst="rect">
              <a:avLst/>
            </a:prstGeom>
          </p:spPr>
        </p:pic>
      </p:grpSp>
      <p:grpSp>
        <p:nvGrpSpPr>
          <p:cNvPr id="91" name="Группа 68"/>
          <p:cNvGrpSpPr/>
          <p:nvPr/>
        </p:nvGrpSpPr>
        <p:grpSpPr>
          <a:xfrm>
            <a:off x="8096272" y="3786190"/>
            <a:ext cx="1571636" cy="1428760"/>
            <a:chOff x="8096272" y="3786190"/>
            <a:chExt cx="1571636" cy="1428760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809627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 descr="2136d9be65889c85862983e1ba519b59.png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000" b="26000"/>
            <a:stretch>
              <a:fillRect/>
            </a:stretch>
          </p:blipFill>
          <p:spPr>
            <a:xfrm>
              <a:off x="8167710" y="3786190"/>
              <a:ext cx="1428760" cy="1357322"/>
            </a:xfrm>
            <a:prstGeom prst="rect">
              <a:avLst/>
            </a:prstGeom>
          </p:spPr>
        </p:pic>
      </p:grpSp>
      <p:grpSp>
        <p:nvGrpSpPr>
          <p:cNvPr id="94" name="Группа 71"/>
          <p:cNvGrpSpPr/>
          <p:nvPr/>
        </p:nvGrpSpPr>
        <p:grpSpPr>
          <a:xfrm>
            <a:off x="8096272" y="928670"/>
            <a:ext cx="1571636" cy="1428760"/>
            <a:chOff x="8096272" y="928670"/>
            <a:chExt cx="1571636" cy="1428760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809627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 descr="185758371_52544ed1ec55aa6b76b6a9f60c9535f8_800.jpg">
              <a:hlinkClick r:id="rId19" action="ppaction://hlinksldjump"/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39148" y="1000108"/>
              <a:ext cx="1390633" cy="1252807"/>
            </a:xfrm>
            <a:prstGeom prst="rect">
              <a:avLst/>
            </a:prstGeom>
          </p:spPr>
        </p:pic>
      </p:grpSp>
      <p:grpSp>
        <p:nvGrpSpPr>
          <p:cNvPr id="97" name="Группа 73"/>
          <p:cNvGrpSpPr/>
          <p:nvPr/>
        </p:nvGrpSpPr>
        <p:grpSpPr>
          <a:xfrm>
            <a:off x="8096272" y="2357430"/>
            <a:ext cx="1571636" cy="1428760"/>
            <a:chOff x="8096272" y="2357430"/>
            <a:chExt cx="1571636" cy="1428760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809627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 descr="d_30116_potato-ten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85582" y="2928934"/>
              <a:ext cx="1010887" cy="833817"/>
            </a:xfrm>
            <a:prstGeom prst="rect">
              <a:avLst/>
            </a:prstGeom>
          </p:spPr>
        </p:pic>
        <p:pic>
          <p:nvPicPr>
            <p:cNvPr id="100" name="Рисунок 99" descr="e3f23e.jpg">
              <a:hlinkClick r:id="rId22" action="ppaction://hlinksldjump"/>
            </p:cNvPr>
            <p:cNvPicPr>
              <a:picLocks noChangeAspect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7710" y="2428868"/>
              <a:ext cx="1428760" cy="1345989"/>
            </a:xfrm>
            <a:prstGeom prst="rect">
              <a:avLst/>
            </a:prstGeom>
          </p:spPr>
        </p:pic>
      </p:grpSp>
      <p:grpSp>
        <p:nvGrpSpPr>
          <p:cNvPr id="101" name="Группа 75"/>
          <p:cNvGrpSpPr/>
          <p:nvPr/>
        </p:nvGrpSpPr>
        <p:grpSpPr>
          <a:xfrm>
            <a:off x="8096272" y="5214950"/>
            <a:ext cx="1571636" cy="1428760"/>
            <a:chOff x="8096272" y="5214950"/>
            <a:chExt cx="1571636" cy="1428760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809627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" name="Рисунок 102" descr="bost_kvavil_kombosto.png">
              <a:hlinkClick r:id="rId24" action="ppaction://hlinksldjump"/>
            </p:cNvPr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67710" y="5286388"/>
              <a:ext cx="1365032" cy="1285860"/>
            </a:xfrm>
            <a:prstGeom prst="rect">
              <a:avLst/>
            </a:prstGeom>
          </p:spPr>
        </p:pic>
      </p:grpSp>
      <p:pic>
        <p:nvPicPr>
          <p:cNvPr id="108" name="Рисунок 107" descr="3.pn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9024966" y="428604"/>
            <a:ext cx="524213" cy="524213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3381364" y="5214950"/>
            <a:ext cx="1571636" cy="1428760"/>
            <a:chOff x="3381364" y="5214950"/>
            <a:chExt cx="1571636" cy="1428760"/>
          </a:xfrm>
        </p:grpSpPr>
        <p:sp>
          <p:nvSpPr>
            <p:cNvPr id="60" name="Прямоугольник 59">
              <a:hlinkClick r:id="rId28" action="ppaction://hlinksldjump"/>
            </p:cNvPr>
            <p:cNvSpPr/>
            <p:nvPr/>
          </p:nvSpPr>
          <p:spPr>
            <a:xfrm>
              <a:off x="3381364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 descr="tomato_PNG12567.png">
              <a:hlinkClick r:id="rId28" action="ppaction://hlinksldjump"/>
            </p:cNvPr>
            <p:cNvPicPr>
              <a:picLocks noChangeAspect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>
            <a:xfrm flipH="1">
              <a:off x="3452802" y="5286388"/>
              <a:ext cx="1428760" cy="121444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32139" y="214290"/>
            <a:ext cx="94357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аголовок 77"/>
          <p:cNvSpPr>
            <a:spLocks noGrp="1"/>
          </p:cNvSpPr>
          <p:nvPr>
            <p:ph type="title"/>
          </p:nvPr>
        </p:nvSpPr>
        <p:spPr>
          <a:xfrm>
            <a:off x="452406" y="285728"/>
            <a:ext cx="8915400" cy="5111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КАРТОФЕЛЬ</a:t>
            </a:r>
            <a:endParaRPr lang="ru-RU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4" name="Группа 53"/>
          <p:cNvGrpSpPr/>
          <p:nvPr/>
        </p:nvGrpSpPr>
        <p:grpSpPr>
          <a:xfrm>
            <a:off x="1881166" y="857232"/>
            <a:ext cx="6143668" cy="4286280"/>
            <a:chOff x="1881166" y="857232"/>
            <a:chExt cx="6143668" cy="4286280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1881166" y="857232"/>
              <a:ext cx="6143668" cy="4286280"/>
            </a:xfrm>
            <a:prstGeom prst="roundRect">
              <a:avLst>
                <a:gd name="adj" fmla="val 540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cs typeface="Times New Roman" pitchFamily="18" charset="0"/>
                </a:rPr>
                <a:t>Учитель – логопед:  </a:t>
              </a:r>
            </a:p>
          </p:txBody>
        </p:sp>
        <p:pic>
          <p:nvPicPr>
            <p:cNvPr id="58" name="Рисунок 57" descr="8c435e3c7b088c1d299997bae0d_prev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1298" y="928670"/>
              <a:ext cx="4286280" cy="4071966"/>
            </a:xfrm>
            <a:prstGeom prst="rect">
              <a:avLst/>
            </a:prstGeom>
          </p:spPr>
        </p:pic>
      </p:grpSp>
      <p:grpSp>
        <p:nvGrpSpPr>
          <p:cNvPr id="48" name="Группа 49"/>
          <p:cNvGrpSpPr/>
          <p:nvPr/>
        </p:nvGrpSpPr>
        <p:grpSpPr>
          <a:xfrm>
            <a:off x="238092" y="928670"/>
            <a:ext cx="1571636" cy="1428760"/>
            <a:chOff x="238092" y="928670"/>
            <a:chExt cx="1571636" cy="1428760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3809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4" name="Рисунок 53" descr="8c435e3c7b088c1d299997bae0d_prev.jp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529" y="1000108"/>
              <a:ext cx="1428761" cy="1246598"/>
            </a:xfrm>
            <a:prstGeom prst="rect">
              <a:avLst/>
            </a:prstGeom>
          </p:spPr>
        </p:pic>
      </p:grpSp>
      <p:grpSp>
        <p:nvGrpSpPr>
          <p:cNvPr id="62" name="Группа 51"/>
          <p:cNvGrpSpPr/>
          <p:nvPr/>
        </p:nvGrpSpPr>
        <p:grpSpPr>
          <a:xfrm>
            <a:off x="238092" y="2357430"/>
            <a:ext cx="1571636" cy="1428760"/>
            <a:chOff x="238092" y="2357430"/>
            <a:chExt cx="1571636" cy="1428760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23809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 descr="1355724093_2.jp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530" y="2500306"/>
              <a:ext cx="1428760" cy="1234425"/>
            </a:xfrm>
            <a:prstGeom prst="rect">
              <a:avLst/>
            </a:prstGeom>
          </p:spPr>
        </p:pic>
      </p:grpSp>
      <p:grpSp>
        <p:nvGrpSpPr>
          <p:cNvPr id="69" name="Группа 53"/>
          <p:cNvGrpSpPr/>
          <p:nvPr/>
        </p:nvGrpSpPr>
        <p:grpSpPr>
          <a:xfrm>
            <a:off x="238092" y="3786190"/>
            <a:ext cx="1571636" cy="1428760"/>
            <a:chOff x="238092" y="3786190"/>
            <a:chExt cx="1571636" cy="14287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23809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 descr="cabbage_PNG8801.pn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092" y="3857628"/>
              <a:ext cx="1500198" cy="1227435"/>
            </a:xfrm>
            <a:prstGeom prst="rect">
              <a:avLst/>
            </a:prstGeom>
          </p:spPr>
        </p:pic>
      </p:grpSp>
      <p:grpSp>
        <p:nvGrpSpPr>
          <p:cNvPr id="76" name="Группа 55"/>
          <p:cNvGrpSpPr/>
          <p:nvPr/>
        </p:nvGrpSpPr>
        <p:grpSpPr>
          <a:xfrm>
            <a:off x="238092" y="5214950"/>
            <a:ext cx="1571636" cy="1428760"/>
            <a:chOff x="238092" y="5214950"/>
            <a:chExt cx="1571636" cy="1428760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23809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Рисунок 78" descr="ogurec.jpg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092" y="5286388"/>
              <a:ext cx="1500198" cy="1214446"/>
            </a:xfrm>
            <a:prstGeom prst="rect">
              <a:avLst/>
            </a:prstGeom>
          </p:spPr>
        </p:pic>
      </p:grpSp>
      <p:grpSp>
        <p:nvGrpSpPr>
          <p:cNvPr id="80" name="Группа 57"/>
          <p:cNvGrpSpPr/>
          <p:nvPr/>
        </p:nvGrpSpPr>
        <p:grpSpPr>
          <a:xfrm>
            <a:off x="1809728" y="5214950"/>
            <a:ext cx="1571636" cy="1428760"/>
            <a:chOff x="1809728" y="5214950"/>
            <a:chExt cx="1571636" cy="142876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809728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Рисунок 81" descr="0_ce358_e33b9ca5_M.png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print"/>
            <a:srcRect b="17390"/>
            <a:stretch>
              <a:fillRect/>
            </a:stretch>
          </p:blipFill>
          <p:spPr>
            <a:xfrm>
              <a:off x="1809728" y="5214951"/>
              <a:ext cx="1571636" cy="1357321"/>
            </a:xfrm>
            <a:prstGeom prst="rect">
              <a:avLst/>
            </a:prstGeom>
          </p:spPr>
        </p:pic>
      </p:grpSp>
      <p:grpSp>
        <p:nvGrpSpPr>
          <p:cNvPr id="84" name="Группа 63"/>
          <p:cNvGrpSpPr/>
          <p:nvPr/>
        </p:nvGrpSpPr>
        <p:grpSpPr>
          <a:xfrm>
            <a:off x="4953000" y="5214950"/>
            <a:ext cx="1598016" cy="1428760"/>
            <a:chOff x="4953000" y="5214950"/>
            <a:chExt cx="1598016" cy="1428760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4953000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 descr="010747_1383689267.png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3000" y="5286388"/>
              <a:ext cx="1598016" cy="1214446"/>
            </a:xfrm>
            <a:prstGeom prst="rect">
              <a:avLst/>
            </a:prstGeom>
          </p:spPr>
        </p:pic>
      </p:grpSp>
      <p:grpSp>
        <p:nvGrpSpPr>
          <p:cNvPr id="87" name="Группа 66"/>
          <p:cNvGrpSpPr/>
          <p:nvPr/>
        </p:nvGrpSpPr>
        <p:grpSpPr>
          <a:xfrm>
            <a:off x="6524636" y="5214950"/>
            <a:ext cx="1571636" cy="1428760"/>
            <a:chOff x="6524636" y="5214950"/>
            <a:chExt cx="1571636" cy="1428760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6524636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Рисунок 88" descr="carrot_PNG4993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96074" y="5214950"/>
              <a:ext cx="1261554" cy="760091"/>
            </a:xfrm>
            <a:prstGeom prst="rect">
              <a:avLst/>
            </a:prstGeom>
          </p:spPr>
        </p:pic>
        <p:pic>
          <p:nvPicPr>
            <p:cNvPr id="90" name="Рисунок 89" descr="carrot_PNG4993.png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20205113">
              <a:off x="6623429" y="5647382"/>
              <a:ext cx="1261554" cy="760091"/>
            </a:xfrm>
            <a:prstGeom prst="rect">
              <a:avLst/>
            </a:prstGeom>
          </p:spPr>
        </p:pic>
      </p:grpSp>
      <p:grpSp>
        <p:nvGrpSpPr>
          <p:cNvPr id="91" name="Группа 68"/>
          <p:cNvGrpSpPr/>
          <p:nvPr/>
        </p:nvGrpSpPr>
        <p:grpSpPr>
          <a:xfrm>
            <a:off x="8096272" y="3786190"/>
            <a:ext cx="1571636" cy="1428760"/>
            <a:chOff x="8096272" y="3786190"/>
            <a:chExt cx="1571636" cy="1428760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809627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 descr="2136d9be65889c85862983e1ba519b59.png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000" b="26000"/>
            <a:stretch>
              <a:fillRect/>
            </a:stretch>
          </p:blipFill>
          <p:spPr>
            <a:xfrm>
              <a:off x="8167710" y="3786190"/>
              <a:ext cx="1428760" cy="1357322"/>
            </a:xfrm>
            <a:prstGeom prst="rect">
              <a:avLst/>
            </a:prstGeom>
          </p:spPr>
        </p:pic>
      </p:grpSp>
      <p:grpSp>
        <p:nvGrpSpPr>
          <p:cNvPr id="94" name="Группа 71"/>
          <p:cNvGrpSpPr/>
          <p:nvPr/>
        </p:nvGrpSpPr>
        <p:grpSpPr>
          <a:xfrm>
            <a:off x="8096272" y="928670"/>
            <a:ext cx="1571636" cy="1428760"/>
            <a:chOff x="8096272" y="928670"/>
            <a:chExt cx="1571636" cy="1428760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809627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 descr="185758371_52544ed1ec55aa6b76b6a9f60c9535f8_800.jpg">
              <a:hlinkClick r:id="rId20" action="ppaction://hlinksldjump"/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39148" y="1000108"/>
              <a:ext cx="1390633" cy="1252807"/>
            </a:xfrm>
            <a:prstGeom prst="rect">
              <a:avLst/>
            </a:prstGeom>
          </p:spPr>
        </p:pic>
      </p:grpSp>
      <p:grpSp>
        <p:nvGrpSpPr>
          <p:cNvPr id="97" name="Группа 73"/>
          <p:cNvGrpSpPr/>
          <p:nvPr/>
        </p:nvGrpSpPr>
        <p:grpSpPr>
          <a:xfrm>
            <a:off x="8096272" y="2357430"/>
            <a:ext cx="1571636" cy="1428760"/>
            <a:chOff x="8096272" y="2357430"/>
            <a:chExt cx="1571636" cy="1428760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809627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 descr="d_30116_potato-ten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85582" y="2928934"/>
              <a:ext cx="1010887" cy="833817"/>
            </a:xfrm>
            <a:prstGeom prst="rect">
              <a:avLst/>
            </a:prstGeom>
          </p:spPr>
        </p:pic>
        <p:pic>
          <p:nvPicPr>
            <p:cNvPr id="100" name="Рисунок 99" descr="e3f23e.jpg">
              <a:hlinkClick r:id="rId23" action="ppaction://hlinksldjump"/>
            </p:cNvPr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7710" y="2428868"/>
              <a:ext cx="1428760" cy="1345989"/>
            </a:xfrm>
            <a:prstGeom prst="rect">
              <a:avLst/>
            </a:prstGeom>
          </p:spPr>
        </p:pic>
      </p:grpSp>
      <p:grpSp>
        <p:nvGrpSpPr>
          <p:cNvPr id="101" name="Группа 75"/>
          <p:cNvGrpSpPr/>
          <p:nvPr/>
        </p:nvGrpSpPr>
        <p:grpSpPr>
          <a:xfrm>
            <a:off x="8096272" y="5214950"/>
            <a:ext cx="1571636" cy="1428760"/>
            <a:chOff x="8096272" y="5214950"/>
            <a:chExt cx="1571636" cy="1428760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809627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" name="Рисунок 102" descr="bost_kvavil_kombosto.png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67710" y="5286388"/>
              <a:ext cx="1365032" cy="1285860"/>
            </a:xfrm>
            <a:prstGeom prst="rect">
              <a:avLst/>
            </a:prstGeom>
          </p:spPr>
        </p:pic>
      </p:grpSp>
      <p:pic>
        <p:nvPicPr>
          <p:cNvPr id="108" name="Рисунок 107" descr="3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024966" y="428604"/>
            <a:ext cx="524213" cy="524213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3381364" y="5214950"/>
            <a:ext cx="1571636" cy="1428760"/>
            <a:chOff x="3381364" y="5214950"/>
            <a:chExt cx="1571636" cy="1428760"/>
          </a:xfrm>
        </p:grpSpPr>
        <p:sp>
          <p:nvSpPr>
            <p:cNvPr id="60" name="Прямоугольник 59">
              <a:hlinkClick r:id="rId29" action="ppaction://hlinksldjump"/>
            </p:cNvPr>
            <p:cNvSpPr/>
            <p:nvPr/>
          </p:nvSpPr>
          <p:spPr>
            <a:xfrm>
              <a:off x="3381364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 descr="tomato_PNG12567.png">
              <a:hlinkClick r:id="rId29" action="ppaction://hlinksldjump"/>
            </p:cNvPr>
            <p:cNvPicPr>
              <a:picLocks noChangeAspect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>
            <a:xfrm flipH="1">
              <a:off x="3452802" y="5286388"/>
              <a:ext cx="1428760" cy="121444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32139" y="214290"/>
            <a:ext cx="94357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аголовок 77"/>
          <p:cNvSpPr>
            <a:spLocks noGrp="1"/>
          </p:cNvSpPr>
          <p:nvPr>
            <p:ph type="title"/>
          </p:nvPr>
        </p:nvSpPr>
        <p:spPr>
          <a:xfrm>
            <a:off x="452406" y="285728"/>
            <a:ext cx="8915400" cy="5111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ГОРОХ</a:t>
            </a:r>
            <a:endParaRPr lang="ru-RU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4" name="Группа 53"/>
          <p:cNvGrpSpPr/>
          <p:nvPr/>
        </p:nvGrpSpPr>
        <p:grpSpPr>
          <a:xfrm>
            <a:off x="1881166" y="857232"/>
            <a:ext cx="6143668" cy="4286280"/>
            <a:chOff x="1881166" y="857232"/>
            <a:chExt cx="6143668" cy="4286280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1881166" y="857232"/>
              <a:ext cx="6143668" cy="4286280"/>
            </a:xfrm>
            <a:prstGeom prst="roundRect">
              <a:avLst>
                <a:gd name="adj" fmla="val 540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cs typeface="Times New Roman" pitchFamily="18" charset="0"/>
                </a:rPr>
                <a:t>Учитель – логопед:  </a:t>
              </a:r>
            </a:p>
          </p:txBody>
        </p:sp>
        <p:pic>
          <p:nvPicPr>
            <p:cNvPr id="58" name="Рисунок 57" descr="8c435e3c7b088c1d299997bae0d_prev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1298" y="1033921"/>
              <a:ext cx="4500594" cy="3861464"/>
            </a:xfrm>
            <a:prstGeom prst="rect">
              <a:avLst/>
            </a:prstGeom>
          </p:spPr>
        </p:pic>
      </p:grpSp>
      <p:grpSp>
        <p:nvGrpSpPr>
          <p:cNvPr id="48" name="Группа 49"/>
          <p:cNvGrpSpPr/>
          <p:nvPr/>
        </p:nvGrpSpPr>
        <p:grpSpPr>
          <a:xfrm>
            <a:off x="238092" y="928670"/>
            <a:ext cx="1571636" cy="1428760"/>
            <a:chOff x="238092" y="928670"/>
            <a:chExt cx="1571636" cy="1428760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3809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4" name="Рисунок 53" descr="8c435e3c7b088c1d299997bae0d_prev.jp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529" y="1000108"/>
              <a:ext cx="1428761" cy="1246598"/>
            </a:xfrm>
            <a:prstGeom prst="rect">
              <a:avLst/>
            </a:prstGeom>
          </p:spPr>
        </p:pic>
      </p:grpSp>
      <p:grpSp>
        <p:nvGrpSpPr>
          <p:cNvPr id="62" name="Группа 51"/>
          <p:cNvGrpSpPr/>
          <p:nvPr/>
        </p:nvGrpSpPr>
        <p:grpSpPr>
          <a:xfrm>
            <a:off x="238092" y="2357430"/>
            <a:ext cx="1571636" cy="1428760"/>
            <a:chOff x="238092" y="2357430"/>
            <a:chExt cx="1571636" cy="1428760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23809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 descr="1355724093_2.jp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530" y="2500306"/>
              <a:ext cx="1428760" cy="1234425"/>
            </a:xfrm>
            <a:prstGeom prst="rect">
              <a:avLst/>
            </a:prstGeom>
          </p:spPr>
        </p:pic>
      </p:grpSp>
      <p:grpSp>
        <p:nvGrpSpPr>
          <p:cNvPr id="69" name="Группа 53"/>
          <p:cNvGrpSpPr/>
          <p:nvPr/>
        </p:nvGrpSpPr>
        <p:grpSpPr>
          <a:xfrm>
            <a:off x="238092" y="3786190"/>
            <a:ext cx="1571636" cy="1428760"/>
            <a:chOff x="238092" y="3786190"/>
            <a:chExt cx="1571636" cy="14287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23809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 descr="cabbage_PNG8801.pn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092" y="3857628"/>
              <a:ext cx="1500198" cy="1227435"/>
            </a:xfrm>
            <a:prstGeom prst="rect">
              <a:avLst/>
            </a:prstGeom>
          </p:spPr>
        </p:pic>
      </p:grpSp>
      <p:grpSp>
        <p:nvGrpSpPr>
          <p:cNvPr id="76" name="Группа 55"/>
          <p:cNvGrpSpPr/>
          <p:nvPr/>
        </p:nvGrpSpPr>
        <p:grpSpPr>
          <a:xfrm>
            <a:off x="238092" y="5214950"/>
            <a:ext cx="1571636" cy="1428760"/>
            <a:chOff x="238092" y="5214950"/>
            <a:chExt cx="1571636" cy="1428760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23809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Рисунок 78" descr="ogurec.jpg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092" y="5286388"/>
              <a:ext cx="1500198" cy="1214446"/>
            </a:xfrm>
            <a:prstGeom prst="rect">
              <a:avLst/>
            </a:prstGeom>
          </p:spPr>
        </p:pic>
      </p:grpSp>
      <p:grpSp>
        <p:nvGrpSpPr>
          <p:cNvPr id="80" name="Группа 57"/>
          <p:cNvGrpSpPr/>
          <p:nvPr/>
        </p:nvGrpSpPr>
        <p:grpSpPr>
          <a:xfrm>
            <a:off x="1809728" y="5214950"/>
            <a:ext cx="1571636" cy="1428760"/>
            <a:chOff x="1809728" y="5214950"/>
            <a:chExt cx="1571636" cy="142876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809728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Рисунок 81" descr="0_ce358_e33b9ca5_M.png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print"/>
            <a:srcRect b="17390"/>
            <a:stretch>
              <a:fillRect/>
            </a:stretch>
          </p:blipFill>
          <p:spPr>
            <a:xfrm>
              <a:off x="1809728" y="5214951"/>
              <a:ext cx="1571636" cy="1357321"/>
            </a:xfrm>
            <a:prstGeom prst="rect">
              <a:avLst/>
            </a:prstGeom>
          </p:spPr>
        </p:pic>
      </p:grpSp>
      <p:grpSp>
        <p:nvGrpSpPr>
          <p:cNvPr id="84" name="Группа 63"/>
          <p:cNvGrpSpPr/>
          <p:nvPr/>
        </p:nvGrpSpPr>
        <p:grpSpPr>
          <a:xfrm>
            <a:off x="4953000" y="5214950"/>
            <a:ext cx="1598016" cy="1428760"/>
            <a:chOff x="4953000" y="5214950"/>
            <a:chExt cx="1598016" cy="1428760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4953000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 descr="010747_1383689267.png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3000" y="5286388"/>
              <a:ext cx="1598016" cy="1214446"/>
            </a:xfrm>
            <a:prstGeom prst="rect">
              <a:avLst/>
            </a:prstGeom>
          </p:spPr>
        </p:pic>
      </p:grpSp>
      <p:grpSp>
        <p:nvGrpSpPr>
          <p:cNvPr id="87" name="Группа 66"/>
          <p:cNvGrpSpPr/>
          <p:nvPr/>
        </p:nvGrpSpPr>
        <p:grpSpPr>
          <a:xfrm>
            <a:off x="6524636" y="5214950"/>
            <a:ext cx="1571636" cy="1428760"/>
            <a:chOff x="6524636" y="5214950"/>
            <a:chExt cx="1571636" cy="1428760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6524636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Рисунок 88" descr="carrot_PNG4993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96074" y="5214950"/>
              <a:ext cx="1261554" cy="760091"/>
            </a:xfrm>
            <a:prstGeom prst="rect">
              <a:avLst/>
            </a:prstGeom>
          </p:spPr>
        </p:pic>
        <p:pic>
          <p:nvPicPr>
            <p:cNvPr id="90" name="Рисунок 89" descr="carrot_PNG4993.png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20205113">
              <a:off x="6623429" y="5647382"/>
              <a:ext cx="1261554" cy="760091"/>
            </a:xfrm>
            <a:prstGeom prst="rect">
              <a:avLst/>
            </a:prstGeom>
          </p:spPr>
        </p:pic>
      </p:grpSp>
      <p:grpSp>
        <p:nvGrpSpPr>
          <p:cNvPr id="91" name="Группа 68"/>
          <p:cNvGrpSpPr/>
          <p:nvPr/>
        </p:nvGrpSpPr>
        <p:grpSpPr>
          <a:xfrm>
            <a:off x="8096272" y="3786190"/>
            <a:ext cx="1571636" cy="1428760"/>
            <a:chOff x="8096272" y="3786190"/>
            <a:chExt cx="1571636" cy="1428760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809627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 descr="2136d9be65889c85862983e1ba519b59.png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000" b="26000"/>
            <a:stretch>
              <a:fillRect/>
            </a:stretch>
          </p:blipFill>
          <p:spPr>
            <a:xfrm>
              <a:off x="8167710" y="3786190"/>
              <a:ext cx="1428760" cy="1357322"/>
            </a:xfrm>
            <a:prstGeom prst="rect">
              <a:avLst/>
            </a:prstGeom>
          </p:spPr>
        </p:pic>
      </p:grpSp>
      <p:grpSp>
        <p:nvGrpSpPr>
          <p:cNvPr id="94" name="Группа 71"/>
          <p:cNvGrpSpPr/>
          <p:nvPr/>
        </p:nvGrpSpPr>
        <p:grpSpPr>
          <a:xfrm>
            <a:off x="8096272" y="928670"/>
            <a:ext cx="1571636" cy="1428760"/>
            <a:chOff x="8096272" y="928670"/>
            <a:chExt cx="1571636" cy="1428760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809627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 descr="185758371_52544ed1ec55aa6b76b6a9f60c9535f8_800.jpg">
              <a:hlinkClick r:id="rId20" action="ppaction://hlinksldjump"/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39148" y="1000108"/>
              <a:ext cx="1390633" cy="1252807"/>
            </a:xfrm>
            <a:prstGeom prst="rect">
              <a:avLst/>
            </a:prstGeom>
          </p:spPr>
        </p:pic>
      </p:grpSp>
      <p:grpSp>
        <p:nvGrpSpPr>
          <p:cNvPr id="97" name="Группа 73"/>
          <p:cNvGrpSpPr/>
          <p:nvPr/>
        </p:nvGrpSpPr>
        <p:grpSpPr>
          <a:xfrm>
            <a:off x="8096272" y="2357430"/>
            <a:ext cx="1571636" cy="1428760"/>
            <a:chOff x="8096272" y="2357430"/>
            <a:chExt cx="1571636" cy="1428760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809627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 descr="d_30116_potato-ten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85582" y="2928934"/>
              <a:ext cx="1010887" cy="833817"/>
            </a:xfrm>
            <a:prstGeom prst="rect">
              <a:avLst/>
            </a:prstGeom>
          </p:spPr>
        </p:pic>
        <p:pic>
          <p:nvPicPr>
            <p:cNvPr id="100" name="Рисунок 99" descr="e3f23e.jpg">
              <a:hlinkClick r:id="rId23" action="ppaction://hlinksldjump"/>
            </p:cNvPr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7710" y="2428868"/>
              <a:ext cx="1428760" cy="1345989"/>
            </a:xfrm>
            <a:prstGeom prst="rect">
              <a:avLst/>
            </a:prstGeom>
          </p:spPr>
        </p:pic>
      </p:grpSp>
      <p:grpSp>
        <p:nvGrpSpPr>
          <p:cNvPr id="101" name="Группа 75"/>
          <p:cNvGrpSpPr/>
          <p:nvPr/>
        </p:nvGrpSpPr>
        <p:grpSpPr>
          <a:xfrm>
            <a:off x="8096272" y="5214950"/>
            <a:ext cx="1571636" cy="1428760"/>
            <a:chOff x="8096272" y="5214950"/>
            <a:chExt cx="1571636" cy="1428760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809627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" name="Рисунок 102" descr="bost_kvavil_kombosto.png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67710" y="5286388"/>
              <a:ext cx="1365032" cy="1285860"/>
            </a:xfrm>
            <a:prstGeom prst="rect">
              <a:avLst/>
            </a:prstGeom>
          </p:spPr>
        </p:pic>
      </p:grpSp>
      <p:pic>
        <p:nvPicPr>
          <p:cNvPr id="108" name="Рисунок 107" descr="3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024966" y="428604"/>
            <a:ext cx="524213" cy="524213"/>
          </a:xfrm>
          <a:prstGeom prst="rect">
            <a:avLst/>
          </a:prstGeom>
        </p:spPr>
      </p:pic>
      <p:pic>
        <p:nvPicPr>
          <p:cNvPr id="110" name="Рисунок 109" descr="tomato_PNG1256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9453594" y="6415844"/>
            <a:ext cx="452406" cy="442156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3381364" y="5214950"/>
            <a:ext cx="1571636" cy="1428760"/>
            <a:chOff x="3381364" y="5214950"/>
            <a:chExt cx="1571636" cy="1428760"/>
          </a:xfrm>
        </p:grpSpPr>
        <p:sp>
          <p:nvSpPr>
            <p:cNvPr id="61" name="Прямоугольник 60">
              <a:hlinkClick r:id="rId30" action="ppaction://hlinksldjump"/>
            </p:cNvPr>
            <p:cNvSpPr/>
            <p:nvPr/>
          </p:nvSpPr>
          <p:spPr>
            <a:xfrm>
              <a:off x="3381364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 descr="tomato_PNG12567.png">
              <a:hlinkClick r:id="rId30" action="ppaction://hlinksldjump"/>
            </p:cNvPr>
            <p:cNvPicPr>
              <a:picLocks noChangeAspect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>
            <a:xfrm flipH="1">
              <a:off x="3452802" y="5286388"/>
              <a:ext cx="1428760" cy="121444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Содержимое 26" descr="ftvnsodobuq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81903" y="2174875"/>
            <a:ext cx="3403532" cy="3951288"/>
          </a:xfrm>
        </p:spPr>
      </p:pic>
      <p:sp>
        <p:nvSpPr>
          <p:cNvPr id="20" name="Прямоугольник 19"/>
          <p:cNvSpPr/>
          <p:nvPr/>
        </p:nvSpPr>
        <p:spPr>
          <a:xfrm>
            <a:off x="232139" y="214290"/>
            <a:ext cx="94357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2547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ИНСТРУМЕНТЫ ДЛЯ ОГОРОДА</a:t>
            </a:r>
            <a:endParaRPr lang="ru-RU" sz="32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Текст 22"/>
          <p:cNvSpPr>
            <a:spLocks noGrp="1"/>
          </p:cNvSpPr>
          <p:nvPr>
            <p:ph type="body" idx="1"/>
          </p:nvPr>
        </p:nvSpPr>
        <p:spPr>
          <a:xfrm>
            <a:off x="1238224" y="1571612"/>
            <a:ext cx="2786082" cy="63976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/>
                <a:solidFill>
                  <a:srgbClr val="008000"/>
                </a:solidFill>
              </a:rPr>
              <a:t>ЛОПАТА</a:t>
            </a:r>
            <a:endParaRPr lang="ru-RU" sz="3600" dirty="0">
              <a:ln/>
              <a:solidFill>
                <a:srgbClr val="008000"/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"/>
          </p:nvPr>
        </p:nvSpPr>
        <p:spPr>
          <a:xfrm>
            <a:off x="5667380" y="1500174"/>
            <a:ext cx="3314693" cy="63976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ГРАБЛИ</a:t>
            </a:r>
            <a:endParaRPr lang="ru-RU" sz="3600" dirty="0">
              <a:ln/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tomato_PNG1256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96404" y="6072206"/>
            <a:ext cx="579532" cy="566402"/>
          </a:xfrm>
          <a:prstGeom prst="rect">
            <a:avLst/>
          </a:prstGeom>
        </p:spPr>
      </p:pic>
      <p:pic>
        <p:nvPicPr>
          <p:cNvPr id="28" name="Содержимое 27" descr="icon_5.pn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667380" y="2500306"/>
            <a:ext cx="3346405" cy="3746941"/>
          </a:xfrm>
        </p:spPr>
      </p:pic>
      <p:grpSp>
        <p:nvGrpSpPr>
          <p:cNvPr id="30" name="Группа 29"/>
          <p:cNvGrpSpPr/>
          <p:nvPr/>
        </p:nvGrpSpPr>
        <p:grpSpPr>
          <a:xfrm>
            <a:off x="1238224" y="1214422"/>
            <a:ext cx="3000396" cy="5143537"/>
            <a:chOff x="1238224" y="1285859"/>
            <a:chExt cx="3000396" cy="514353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238224" y="1285860"/>
              <a:ext cx="3000396" cy="5143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Рисунок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8224" y="1285859"/>
              <a:ext cx="3000396" cy="510442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12" name="Рисунок 11" descr="27023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4310058" y="4786322"/>
            <a:ext cx="895131" cy="1661362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95942" y="1071546"/>
            <a:ext cx="3000396" cy="5143537"/>
            <a:chOff x="1238224" y="1285859"/>
            <a:chExt cx="3000396" cy="5143537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238224" y="1285860"/>
              <a:ext cx="3000396" cy="5143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 descr="Рисунок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8224" y="1285859"/>
              <a:ext cx="3000396" cy="510442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3" grpId="0" build="p"/>
      <p:bldP spid="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32139" y="214290"/>
            <a:ext cx="94357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111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нужно сделать на огороде, прежде чем сажать овощи?</a:t>
            </a:r>
            <a:endParaRPr lang="ru-RU" sz="24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Текст 2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3171816" cy="639762"/>
          </a:xfrm>
        </p:spPr>
        <p:txBody>
          <a:bodyPr/>
          <a:lstStyle/>
          <a:p>
            <a:pPr algn="ctr"/>
            <a:r>
              <a:rPr lang="ru-RU" dirty="0" smtClean="0"/>
              <a:t>Вскопать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"/>
          </p:nvPr>
        </p:nvSpPr>
        <p:spPr>
          <a:xfrm>
            <a:off x="6096007" y="1535113"/>
            <a:ext cx="3314693" cy="639762"/>
          </a:xfrm>
        </p:spPr>
        <p:txBody>
          <a:bodyPr/>
          <a:lstStyle/>
          <a:p>
            <a:pPr algn="ctr"/>
            <a:r>
              <a:rPr lang="ru-RU" dirty="0" smtClean="0"/>
              <a:t>Взрыхлить 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2406" y="4143380"/>
            <a:ext cx="4000528" cy="128588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10124" y="4143380"/>
            <a:ext cx="4643470" cy="1285884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Содержимое 17" descr="0_947c9_c4960129_S.pn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2095480" y="2071678"/>
            <a:ext cx="1924714" cy="2830459"/>
          </a:xfrm>
        </p:spPr>
      </p:pic>
      <p:pic>
        <p:nvPicPr>
          <p:cNvPr id="19" name="Содержимое 18" descr="MTLG4LMrc.pn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6549874" y="2285992"/>
            <a:ext cx="1932132" cy="2855459"/>
          </a:xfrm>
        </p:spPr>
      </p:pic>
      <p:grpSp>
        <p:nvGrpSpPr>
          <p:cNvPr id="13" name="Группа 12"/>
          <p:cNvGrpSpPr/>
          <p:nvPr/>
        </p:nvGrpSpPr>
        <p:grpSpPr>
          <a:xfrm>
            <a:off x="452406" y="1000108"/>
            <a:ext cx="4143404" cy="5429288"/>
            <a:chOff x="1238224" y="1285859"/>
            <a:chExt cx="3000396" cy="514353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238224" y="1285860"/>
              <a:ext cx="3000396" cy="5143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Рисунок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3626" y="1285859"/>
              <a:ext cx="2129590" cy="510442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" name="Группа 15"/>
          <p:cNvGrpSpPr/>
          <p:nvPr/>
        </p:nvGrpSpPr>
        <p:grpSpPr>
          <a:xfrm>
            <a:off x="4738686" y="1000108"/>
            <a:ext cx="4714908" cy="5429288"/>
            <a:chOff x="1238224" y="1285859"/>
            <a:chExt cx="3000396" cy="514353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238224" y="1285860"/>
              <a:ext cx="3000396" cy="5143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Рисунок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2693" y="1285859"/>
              <a:ext cx="1871458" cy="510442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" name="Рисунок 9" descr="tomato_PNG1256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96404" y="6072206"/>
            <a:ext cx="579532" cy="566402"/>
          </a:xfrm>
          <a:prstGeom prst="rect">
            <a:avLst/>
          </a:prstGeom>
        </p:spPr>
      </p:pic>
      <p:pic>
        <p:nvPicPr>
          <p:cNvPr id="12" name="Рисунок 11" descr="27023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4167182" y="4786322"/>
            <a:ext cx="895131" cy="166136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09530" y="3071810"/>
            <a:ext cx="4643470" cy="1714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9530" y="3857628"/>
            <a:ext cx="9215502" cy="2714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Содержимое 12" descr="62415038_1281122798_02c806e376a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09530" y="1785926"/>
            <a:ext cx="9286940" cy="4071966"/>
          </a:xfrm>
        </p:spPr>
      </p:pic>
      <p:pic>
        <p:nvPicPr>
          <p:cNvPr id="12" name="Рисунок 11" descr="27023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4174" y="714356"/>
            <a:ext cx="785818" cy="145847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32139" y="214290"/>
            <a:ext cx="94357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90617332_large_zabor2.png"/>
          <p:cNvPicPr>
            <a:picLocks noChangeAspect="1"/>
          </p:cNvPicPr>
          <p:nvPr/>
        </p:nvPicPr>
        <p:blipFill>
          <a:blip r:embed="rId6" cstate="print"/>
          <a:srcRect l="4286" t="27273"/>
          <a:stretch>
            <a:fillRect/>
          </a:stretch>
        </p:blipFill>
        <p:spPr>
          <a:xfrm>
            <a:off x="309530" y="1428736"/>
            <a:ext cx="2928958" cy="2286016"/>
          </a:xfrm>
          <a:prstGeom prst="rect">
            <a:avLst/>
          </a:prstGeom>
        </p:spPr>
      </p:pic>
      <p:pic>
        <p:nvPicPr>
          <p:cNvPr id="14" name="Содержимое 17" descr="0_947c9_c4960129_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3844" y="1500174"/>
            <a:ext cx="1668330" cy="245342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9690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ОГОРОД</a:t>
            </a:r>
            <a:endParaRPr lang="ru-RU" sz="48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tomato_PNG1256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42" y="6072206"/>
            <a:ext cx="579532" cy="566402"/>
          </a:xfrm>
          <a:prstGeom prst="rect">
            <a:avLst/>
          </a:prstGeom>
        </p:spPr>
      </p:pic>
      <p:pic>
        <p:nvPicPr>
          <p:cNvPr id="18" name="Рисунок 17" descr="_footno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9992" y="3714752"/>
            <a:ext cx="1844506" cy="1500198"/>
          </a:xfrm>
          <a:prstGeom prst="rect">
            <a:avLst/>
          </a:prstGeom>
        </p:spPr>
      </p:pic>
      <p:pic>
        <p:nvPicPr>
          <p:cNvPr id="19" name="Рисунок 18" descr="_footno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39082" y="3286124"/>
            <a:ext cx="1844506" cy="1500198"/>
          </a:xfrm>
          <a:prstGeom prst="rect">
            <a:avLst/>
          </a:prstGeom>
        </p:spPr>
      </p:pic>
      <p:pic>
        <p:nvPicPr>
          <p:cNvPr id="22" name="Рисунок 21" descr="business-growth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 t="15265" r="3846"/>
          <a:stretch>
            <a:fillRect/>
          </a:stretch>
        </p:blipFill>
        <p:spPr>
          <a:xfrm>
            <a:off x="1774009" y="5186318"/>
            <a:ext cx="2562711" cy="1185909"/>
          </a:xfrm>
          <a:prstGeom prst="rect">
            <a:avLst/>
          </a:prstGeom>
        </p:spPr>
      </p:pic>
      <p:pic>
        <p:nvPicPr>
          <p:cNvPr id="15" name="Содержимое 18" descr="MTLG4LMrc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38752" y="3357562"/>
            <a:ext cx="2281096" cy="278605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32139" y="214290"/>
            <a:ext cx="94357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2" descr="C:\Users\User\Pictures\Сад и огород\ogoro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1166" y="857233"/>
            <a:ext cx="6143668" cy="4286280"/>
          </a:xfrm>
          <a:prstGeom prst="roundRect">
            <a:avLst>
              <a:gd name="adj" fmla="val 1738"/>
            </a:avLst>
          </a:prstGeom>
          <a:noFill/>
        </p:spPr>
      </p:pic>
      <p:sp>
        <p:nvSpPr>
          <p:cNvPr id="78" name="Заголовок 77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111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РАСТЕТ НА ОГОРОДЕ?</a:t>
            </a:r>
            <a:endParaRPr lang="ru-RU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9" name="Группа 49"/>
          <p:cNvGrpSpPr/>
          <p:nvPr/>
        </p:nvGrpSpPr>
        <p:grpSpPr>
          <a:xfrm>
            <a:off x="238092" y="928670"/>
            <a:ext cx="1571636" cy="1428760"/>
            <a:chOff x="238092" y="928670"/>
            <a:chExt cx="1571636" cy="1428760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23809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1" name="Рисунок 80" descr="8c435e3c7b088c1d299997bae0d_prev.jp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529" y="1000108"/>
              <a:ext cx="1428761" cy="1246598"/>
            </a:xfrm>
            <a:prstGeom prst="rect">
              <a:avLst/>
            </a:prstGeom>
          </p:spPr>
        </p:pic>
      </p:grpSp>
      <p:grpSp>
        <p:nvGrpSpPr>
          <p:cNvPr id="82" name="Группа 51"/>
          <p:cNvGrpSpPr/>
          <p:nvPr/>
        </p:nvGrpSpPr>
        <p:grpSpPr>
          <a:xfrm>
            <a:off x="238092" y="2357430"/>
            <a:ext cx="1571636" cy="1428760"/>
            <a:chOff x="238092" y="2357430"/>
            <a:chExt cx="1571636" cy="1428760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23809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 descr="1355724093_2.jp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530" y="2500306"/>
              <a:ext cx="1428760" cy="1234425"/>
            </a:xfrm>
            <a:prstGeom prst="rect">
              <a:avLst/>
            </a:prstGeom>
          </p:spPr>
        </p:pic>
      </p:grpSp>
      <p:grpSp>
        <p:nvGrpSpPr>
          <p:cNvPr id="85" name="Группа 53"/>
          <p:cNvGrpSpPr/>
          <p:nvPr/>
        </p:nvGrpSpPr>
        <p:grpSpPr>
          <a:xfrm>
            <a:off x="238092" y="3786190"/>
            <a:ext cx="1571636" cy="1428760"/>
            <a:chOff x="238092" y="3786190"/>
            <a:chExt cx="1571636" cy="1428760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23809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7" name="Рисунок 86" descr="cabbage_PNG8801.pn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092" y="3857628"/>
              <a:ext cx="1500198" cy="1227435"/>
            </a:xfrm>
            <a:prstGeom prst="rect">
              <a:avLst/>
            </a:prstGeom>
          </p:spPr>
        </p:pic>
      </p:grpSp>
      <p:grpSp>
        <p:nvGrpSpPr>
          <p:cNvPr id="88" name="Группа 55"/>
          <p:cNvGrpSpPr/>
          <p:nvPr/>
        </p:nvGrpSpPr>
        <p:grpSpPr>
          <a:xfrm>
            <a:off x="238092" y="5214950"/>
            <a:ext cx="1571636" cy="1428760"/>
            <a:chOff x="238092" y="5214950"/>
            <a:chExt cx="1571636" cy="1428760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23809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 descr="ogurec.jpg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092" y="5286388"/>
              <a:ext cx="1500198" cy="1214446"/>
            </a:xfrm>
            <a:prstGeom prst="rect">
              <a:avLst/>
            </a:prstGeom>
          </p:spPr>
        </p:pic>
      </p:grpSp>
      <p:grpSp>
        <p:nvGrpSpPr>
          <p:cNvPr id="91" name="Группа 57"/>
          <p:cNvGrpSpPr/>
          <p:nvPr/>
        </p:nvGrpSpPr>
        <p:grpSpPr>
          <a:xfrm>
            <a:off x="1809728" y="5214950"/>
            <a:ext cx="1571636" cy="1428760"/>
            <a:chOff x="1809728" y="5214950"/>
            <a:chExt cx="1571636" cy="1428760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1809728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 descr="0_ce358_e33b9ca5_M.png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print"/>
            <a:srcRect b="17390"/>
            <a:stretch>
              <a:fillRect/>
            </a:stretch>
          </p:blipFill>
          <p:spPr>
            <a:xfrm>
              <a:off x="1809728" y="5214951"/>
              <a:ext cx="1571636" cy="1357321"/>
            </a:xfrm>
            <a:prstGeom prst="rect">
              <a:avLst/>
            </a:prstGeom>
          </p:spPr>
        </p:pic>
      </p:grpSp>
      <p:grpSp>
        <p:nvGrpSpPr>
          <p:cNvPr id="95" name="Группа 63"/>
          <p:cNvGrpSpPr/>
          <p:nvPr/>
        </p:nvGrpSpPr>
        <p:grpSpPr>
          <a:xfrm>
            <a:off x="4953000" y="5214950"/>
            <a:ext cx="1598016" cy="1428760"/>
            <a:chOff x="4953000" y="5214950"/>
            <a:chExt cx="1598016" cy="1428760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4953000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7" name="Рисунок 96" descr="010747_1383689267.png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3000" y="5286388"/>
              <a:ext cx="1598016" cy="1214446"/>
            </a:xfrm>
            <a:prstGeom prst="rect">
              <a:avLst/>
            </a:prstGeom>
          </p:spPr>
        </p:pic>
      </p:grpSp>
      <p:grpSp>
        <p:nvGrpSpPr>
          <p:cNvPr id="98" name="Группа 66"/>
          <p:cNvGrpSpPr/>
          <p:nvPr/>
        </p:nvGrpSpPr>
        <p:grpSpPr>
          <a:xfrm>
            <a:off x="6524636" y="5214950"/>
            <a:ext cx="1571636" cy="1428760"/>
            <a:chOff x="6524636" y="5214950"/>
            <a:chExt cx="1571636" cy="1428760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6524636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" name="Рисунок 99" descr="carrot_PNG4993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96074" y="5214950"/>
              <a:ext cx="1261554" cy="760091"/>
            </a:xfrm>
            <a:prstGeom prst="rect">
              <a:avLst/>
            </a:prstGeom>
          </p:spPr>
        </p:pic>
        <p:pic>
          <p:nvPicPr>
            <p:cNvPr id="101" name="Рисунок 100" descr="carrot_PNG4993.png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20205113">
              <a:off x="6623429" y="5647382"/>
              <a:ext cx="1261554" cy="760091"/>
            </a:xfrm>
            <a:prstGeom prst="rect">
              <a:avLst/>
            </a:prstGeom>
          </p:spPr>
        </p:pic>
      </p:grpSp>
      <p:grpSp>
        <p:nvGrpSpPr>
          <p:cNvPr id="102" name="Группа 68"/>
          <p:cNvGrpSpPr/>
          <p:nvPr/>
        </p:nvGrpSpPr>
        <p:grpSpPr>
          <a:xfrm>
            <a:off x="8096272" y="3786190"/>
            <a:ext cx="1571636" cy="1428760"/>
            <a:chOff x="8096272" y="3786190"/>
            <a:chExt cx="1571636" cy="1428760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809627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" name="Рисунок 103" descr="2136d9be65889c85862983e1ba519b59.png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000" b="26000"/>
            <a:stretch>
              <a:fillRect/>
            </a:stretch>
          </p:blipFill>
          <p:spPr>
            <a:xfrm>
              <a:off x="8167710" y="3786190"/>
              <a:ext cx="1428760" cy="1357322"/>
            </a:xfrm>
            <a:prstGeom prst="rect">
              <a:avLst/>
            </a:prstGeom>
          </p:spPr>
        </p:pic>
      </p:grpSp>
      <p:grpSp>
        <p:nvGrpSpPr>
          <p:cNvPr id="105" name="Группа 71"/>
          <p:cNvGrpSpPr/>
          <p:nvPr/>
        </p:nvGrpSpPr>
        <p:grpSpPr>
          <a:xfrm>
            <a:off x="8096272" y="928670"/>
            <a:ext cx="1571636" cy="1428760"/>
            <a:chOff x="8096272" y="928670"/>
            <a:chExt cx="1571636" cy="1428760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809627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7" name="Рисунок 106" descr="185758371_52544ed1ec55aa6b76b6a9f60c9535f8_800.jpg">
              <a:hlinkClick r:id="rId20" action="ppaction://hlinksldjump"/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39148" y="1000108"/>
              <a:ext cx="1390633" cy="1252807"/>
            </a:xfrm>
            <a:prstGeom prst="rect">
              <a:avLst/>
            </a:prstGeom>
          </p:spPr>
        </p:pic>
      </p:grpSp>
      <p:grpSp>
        <p:nvGrpSpPr>
          <p:cNvPr id="108" name="Группа 73"/>
          <p:cNvGrpSpPr/>
          <p:nvPr/>
        </p:nvGrpSpPr>
        <p:grpSpPr>
          <a:xfrm>
            <a:off x="8096272" y="2357430"/>
            <a:ext cx="1571636" cy="1428760"/>
            <a:chOff x="8096272" y="2357430"/>
            <a:chExt cx="1571636" cy="1428760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809627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0" name="Рисунок 109" descr="d_30116_potato-ten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85582" y="2928934"/>
              <a:ext cx="1010887" cy="833817"/>
            </a:xfrm>
            <a:prstGeom prst="rect">
              <a:avLst/>
            </a:prstGeom>
          </p:spPr>
        </p:pic>
        <p:pic>
          <p:nvPicPr>
            <p:cNvPr id="111" name="Рисунок 110" descr="e3f23e.jpg">
              <a:hlinkClick r:id="rId23" action="ppaction://hlinksldjump"/>
            </p:cNvPr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7710" y="2428868"/>
              <a:ext cx="1428760" cy="1345989"/>
            </a:xfrm>
            <a:prstGeom prst="rect">
              <a:avLst/>
            </a:prstGeom>
          </p:spPr>
        </p:pic>
      </p:grpSp>
      <p:grpSp>
        <p:nvGrpSpPr>
          <p:cNvPr id="112" name="Группа 75"/>
          <p:cNvGrpSpPr/>
          <p:nvPr/>
        </p:nvGrpSpPr>
        <p:grpSpPr>
          <a:xfrm>
            <a:off x="8096272" y="5214950"/>
            <a:ext cx="1571636" cy="1428760"/>
            <a:chOff x="8096272" y="5214950"/>
            <a:chExt cx="1571636" cy="1428760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809627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4" name="Рисунок 113" descr="bost_kvavil_kombosto.png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67710" y="5286388"/>
              <a:ext cx="1365032" cy="1285860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3381364" y="5214950"/>
            <a:ext cx="1571636" cy="1428760"/>
            <a:chOff x="3381364" y="5214950"/>
            <a:chExt cx="1571636" cy="1428760"/>
          </a:xfrm>
        </p:grpSpPr>
        <p:sp>
          <p:nvSpPr>
            <p:cNvPr id="56" name="Прямоугольник 55">
              <a:hlinkClick r:id="rId27" action="ppaction://hlinksldjump"/>
            </p:cNvPr>
            <p:cNvSpPr/>
            <p:nvPr/>
          </p:nvSpPr>
          <p:spPr>
            <a:xfrm>
              <a:off x="3381364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 descr="tomato_PNG12567.png">
              <a:hlinkClick r:id="rId27" action="ppaction://hlinksldjump"/>
            </p:cNvPr>
            <p:cNvPicPr>
              <a:picLocks noChangeAspect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>
            <a:xfrm flipH="1">
              <a:off x="3452802" y="5286388"/>
              <a:ext cx="1428760" cy="121444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32139" y="214290"/>
            <a:ext cx="94357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аголовок 77"/>
          <p:cNvSpPr>
            <a:spLocks noGrp="1"/>
          </p:cNvSpPr>
          <p:nvPr>
            <p:ph type="title"/>
          </p:nvPr>
        </p:nvSpPr>
        <p:spPr>
          <a:xfrm>
            <a:off x="452406" y="285728"/>
            <a:ext cx="8915400" cy="5111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ЛУК</a:t>
            </a:r>
            <a:endParaRPr lang="ru-RU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1881166" y="857232"/>
            <a:ext cx="6143668" cy="4286280"/>
            <a:chOff x="1881166" y="857232"/>
            <a:chExt cx="6143668" cy="428628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881166" y="857232"/>
              <a:ext cx="6143668" cy="4286280"/>
            </a:xfrm>
            <a:prstGeom prst="roundRect">
              <a:avLst>
                <a:gd name="adj" fmla="val 540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cs typeface="Times New Roman" pitchFamily="18" charset="0"/>
                </a:rPr>
                <a:t>Учитель – логопед:  </a:t>
              </a:r>
            </a:p>
            <a:p>
              <a:pPr algn="ctr"/>
              <a:r>
                <a:rPr lang="ru-RU" b="1" dirty="0" smtClean="0">
                  <a:cs typeface="Times New Roman" pitchFamily="18" charset="0"/>
                </a:rPr>
                <a:t>МБДОУ  д/</a:t>
              </a:r>
              <a:r>
                <a:rPr lang="ru-RU" b="1" dirty="0" err="1" smtClean="0">
                  <a:cs typeface="Times New Roman" pitchFamily="18" charset="0"/>
                </a:rPr>
                <a:t>скв</a:t>
              </a:r>
              <a:r>
                <a:rPr lang="ru-RU" b="1" dirty="0" smtClean="0">
                  <a:cs typeface="Times New Roman" pitchFamily="18" charset="0"/>
                </a:rPr>
                <a:t> № 62   </a:t>
              </a:r>
            </a:p>
            <a:p>
              <a:pPr algn="ctr"/>
              <a:r>
                <a:rPr lang="ru-RU" b="1" dirty="0" err="1" smtClean="0">
                  <a:cs typeface="Times New Roman" pitchFamily="18" charset="0"/>
                </a:rPr>
                <a:t>Полевская</a:t>
              </a:r>
              <a:r>
                <a:rPr lang="ru-RU" b="1" dirty="0" smtClean="0">
                  <a:cs typeface="Times New Roman" pitchFamily="18" charset="0"/>
                </a:rPr>
                <a:t> Э.Ю.</a:t>
              </a:r>
            </a:p>
          </p:txBody>
        </p:sp>
        <p:pic>
          <p:nvPicPr>
            <p:cNvPr id="77" name="Рисунок 76" descr="8c435e3c7b088c1d299997bae0d_prev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4042" y="1071546"/>
              <a:ext cx="5857916" cy="3929090"/>
            </a:xfrm>
            <a:prstGeom prst="rect">
              <a:avLst/>
            </a:prstGeom>
          </p:spPr>
        </p:pic>
      </p:grpSp>
      <p:grpSp>
        <p:nvGrpSpPr>
          <p:cNvPr id="54" name="Группа 49"/>
          <p:cNvGrpSpPr/>
          <p:nvPr/>
        </p:nvGrpSpPr>
        <p:grpSpPr>
          <a:xfrm>
            <a:off x="238092" y="928670"/>
            <a:ext cx="1571636" cy="1428760"/>
            <a:chOff x="238092" y="928670"/>
            <a:chExt cx="1571636" cy="142876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23809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8" name="Рисунок 57" descr="8c435e3c7b088c1d299997bae0d_prev.jp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529" y="1000108"/>
              <a:ext cx="1428761" cy="1246598"/>
            </a:xfrm>
            <a:prstGeom prst="rect">
              <a:avLst/>
            </a:prstGeom>
          </p:spPr>
        </p:pic>
      </p:grpSp>
      <p:grpSp>
        <p:nvGrpSpPr>
          <p:cNvPr id="62" name="Группа 51"/>
          <p:cNvGrpSpPr/>
          <p:nvPr/>
        </p:nvGrpSpPr>
        <p:grpSpPr>
          <a:xfrm>
            <a:off x="238092" y="2357430"/>
            <a:ext cx="1571636" cy="1428760"/>
            <a:chOff x="238092" y="2357430"/>
            <a:chExt cx="1571636" cy="1428760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23809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 descr="1355724093_2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530" y="2500306"/>
              <a:ext cx="1428760" cy="1234425"/>
            </a:xfrm>
            <a:prstGeom prst="rect">
              <a:avLst/>
            </a:prstGeom>
          </p:spPr>
        </p:pic>
      </p:grpSp>
      <p:grpSp>
        <p:nvGrpSpPr>
          <p:cNvPr id="69" name="Группа 53"/>
          <p:cNvGrpSpPr/>
          <p:nvPr/>
        </p:nvGrpSpPr>
        <p:grpSpPr>
          <a:xfrm>
            <a:off x="238092" y="3786190"/>
            <a:ext cx="1571636" cy="1428760"/>
            <a:chOff x="238092" y="3786190"/>
            <a:chExt cx="1571636" cy="14287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23809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 descr="cabbage_PNG8801.pn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092" y="3857628"/>
              <a:ext cx="1500198" cy="1227435"/>
            </a:xfrm>
            <a:prstGeom prst="rect">
              <a:avLst/>
            </a:prstGeom>
          </p:spPr>
        </p:pic>
      </p:grpSp>
      <p:grpSp>
        <p:nvGrpSpPr>
          <p:cNvPr id="76" name="Группа 55"/>
          <p:cNvGrpSpPr/>
          <p:nvPr/>
        </p:nvGrpSpPr>
        <p:grpSpPr>
          <a:xfrm>
            <a:off x="238092" y="5214950"/>
            <a:ext cx="1571636" cy="1428760"/>
            <a:chOff x="238092" y="5214950"/>
            <a:chExt cx="1571636" cy="1428760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23809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 descr="ogurec.jp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092" y="5286388"/>
              <a:ext cx="1500198" cy="1214446"/>
            </a:xfrm>
            <a:prstGeom prst="rect">
              <a:avLst/>
            </a:prstGeom>
          </p:spPr>
        </p:pic>
      </p:grpSp>
      <p:grpSp>
        <p:nvGrpSpPr>
          <p:cNvPr id="81" name="Группа 57"/>
          <p:cNvGrpSpPr/>
          <p:nvPr/>
        </p:nvGrpSpPr>
        <p:grpSpPr>
          <a:xfrm>
            <a:off x="1809728" y="5214950"/>
            <a:ext cx="1571636" cy="1428760"/>
            <a:chOff x="1809728" y="5214950"/>
            <a:chExt cx="1571636" cy="1428760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1809728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 descr="0_ce358_e33b9ca5_M.png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/>
            <a:srcRect b="17390"/>
            <a:stretch>
              <a:fillRect/>
            </a:stretch>
          </p:blipFill>
          <p:spPr>
            <a:xfrm>
              <a:off x="1809728" y="5214951"/>
              <a:ext cx="1571636" cy="1357321"/>
            </a:xfrm>
            <a:prstGeom prst="rect">
              <a:avLst/>
            </a:prstGeom>
          </p:spPr>
        </p:pic>
      </p:grpSp>
      <p:grpSp>
        <p:nvGrpSpPr>
          <p:cNvPr id="85" name="Группа 63"/>
          <p:cNvGrpSpPr/>
          <p:nvPr/>
        </p:nvGrpSpPr>
        <p:grpSpPr>
          <a:xfrm>
            <a:off x="4953000" y="5214950"/>
            <a:ext cx="1598016" cy="1428760"/>
            <a:chOff x="4953000" y="5214950"/>
            <a:chExt cx="1598016" cy="1428760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4953000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7" name="Рисунок 86" descr="010747_1383689267.png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53000" y="5286388"/>
              <a:ext cx="1598016" cy="1214446"/>
            </a:xfrm>
            <a:prstGeom prst="rect">
              <a:avLst/>
            </a:prstGeom>
          </p:spPr>
        </p:pic>
      </p:grpSp>
      <p:grpSp>
        <p:nvGrpSpPr>
          <p:cNvPr id="88" name="Группа 66"/>
          <p:cNvGrpSpPr/>
          <p:nvPr/>
        </p:nvGrpSpPr>
        <p:grpSpPr>
          <a:xfrm>
            <a:off x="6524636" y="5214950"/>
            <a:ext cx="1571636" cy="1428760"/>
            <a:chOff x="6524636" y="5214950"/>
            <a:chExt cx="1571636" cy="1428760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6524636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 descr="carrot_PNG4993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96074" y="5214950"/>
              <a:ext cx="1261554" cy="760091"/>
            </a:xfrm>
            <a:prstGeom prst="rect">
              <a:avLst/>
            </a:prstGeom>
          </p:spPr>
        </p:pic>
        <p:pic>
          <p:nvPicPr>
            <p:cNvPr id="91" name="Рисунок 90" descr="carrot_PNG4993.png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20205113">
              <a:off x="6623429" y="5647382"/>
              <a:ext cx="1261554" cy="760091"/>
            </a:xfrm>
            <a:prstGeom prst="rect">
              <a:avLst/>
            </a:prstGeom>
          </p:spPr>
        </p:pic>
      </p:grpSp>
      <p:grpSp>
        <p:nvGrpSpPr>
          <p:cNvPr id="92" name="Группа 68"/>
          <p:cNvGrpSpPr/>
          <p:nvPr/>
        </p:nvGrpSpPr>
        <p:grpSpPr>
          <a:xfrm>
            <a:off x="8096272" y="3786190"/>
            <a:ext cx="1571636" cy="1428760"/>
            <a:chOff x="8096272" y="3786190"/>
            <a:chExt cx="1571636" cy="1428760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809627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4" name="Рисунок 93" descr="2136d9be65889c85862983e1ba519b59.png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000" b="26000"/>
            <a:stretch>
              <a:fillRect/>
            </a:stretch>
          </p:blipFill>
          <p:spPr>
            <a:xfrm>
              <a:off x="8167710" y="3786190"/>
              <a:ext cx="1428760" cy="1357322"/>
            </a:xfrm>
            <a:prstGeom prst="rect">
              <a:avLst/>
            </a:prstGeom>
          </p:spPr>
        </p:pic>
      </p:grpSp>
      <p:grpSp>
        <p:nvGrpSpPr>
          <p:cNvPr id="95" name="Группа 71"/>
          <p:cNvGrpSpPr/>
          <p:nvPr/>
        </p:nvGrpSpPr>
        <p:grpSpPr>
          <a:xfrm>
            <a:off x="8096272" y="928670"/>
            <a:ext cx="1571636" cy="1428760"/>
            <a:chOff x="8096272" y="928670"/>
            <a:chExt cx="1571636" cy="1428760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809627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7" name="Рисунок 96" descr="185758371_52544ed1ec55aa6b76b6a9f60c9535f8_800.jpg">
              <a:hlinkClick r:id="rId19" action="ppaction://hlinksldjump"/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39148" y="1000108"/>
              <a:ext cx="1390633" cy="1252807"/>
            </a:xfrm>
            <a:prstGeom prst="rect">
              <a:avLst/>
            </a:prstGeom>
          </p:spPr>
        </p:pic>
      </p:grpSp>
      <p:grpSp>
        <p:nvGrpSpPr>
          <p:cNvPr id="98" name="Группа 73"/>
          <p:cNvGrpSpPr/>
          <p:nvPr/>
        </p:nvGrpSpPr>
        <p:grpSpPr>
          <a:xfrm>
            <a:off x="8096272" y="2357430"/>
            <a:ext cx="1571636" cy="1428760"/>
            <a:chOff x="8096272" y="2357430"/>
            <a:chExt cx="1571636" cy="1428760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809627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" name="Рисунок 99" descr="d_30116_potato-ten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85582" y="2928934"/>
              <a:ext cx="1010887" cy="833817"/>
            </a:xfrm>
            <a:prstGeom prst="rect">
              <a:avLst/>
            </a:prstGeom>
          </p:spPr>
        </p:pic>
        <p:pic>
          <p:nvPicPr>
            <p:cNvPr id="101" name="Рисунок 100" descr="e3f23e.jpg">
              <a:hlinkClick r:id="rId22" action="ppaction://hlinksldjump"/>
            </p:cNvPr>
            <p:cNvPicPr>
              <a:picLocks noChangeAspect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7710" y="2428868"/>
              <a:ext cx="1428760" cy="1345989"/>
            </a:xfrm>
            <a:prstGeom prst="rect">
              <a:avLst/>
            </a:prstGeom>
          </p:spPr>
        </p:pic>
      </p:grpSp>
      <p:grpSp>
        <p:nvGrpSpPr>
          <p:cNvPr id="102" name="Группа 75"/>
          <p:cNvGrpSpPr/>
          <p:nvPr/>
        </p:nvGrpSpPr>
        <p:grpSpPr>
          <a:xfrm>
            <a:off x="8096272" y="5214950"/>
            <a:ext cx="1571636" cy="1428760"/>
            <a:chOff x="8096272" y="5214950"/>
            <a:chExt cx="1571636" cy="1428760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809627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" name="Рисунок 103" descr="bost_kvavil_kombosto.png">
              <a:hlinkClick r:id="rId24" action="ppaction://hlinksldjump"/>
            </p:cNvPr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67710" y="5286388"/>
              <a:ext cx="1365032" cy="1285860"/>
            </a:xfrm>
            <a:prstGeom prst="rect">
              <a:avLst/>
            </a:prstGeom>
          </p:spPr>
        </p:pic>
      </p:grpSp>
      <p:pic>
        <p:nvPicPr>
          <p:cNvPr id="109" name="Рисунок 108" descr="3.pn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9024966" y="428604"/>
            <a:ext cx="524213" cy="524213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3381364" y="5214950"/>
            <a:ext cx="1571636" cy="1428760"/>
            <a:chOff x="3381364" y="5214950"/>
            <a:chExt cx="1571636" cy="1428760"/>
          </a:xfrm>
        </p:grpSpPr>
        <p:sp>
          <p:nvSpPr>
            <p:cNvPr id="51" name="Прямоугольник 50">
              <a:hlinkClick r:id="rId28" action="ppaction://hlinksldjump"/>
            </p:cNvPr>
            <p:cNvSpPr/>
            <p:nvPr/>
          </p:nvSpPr>
          <p:spPr>
            <a:xfrm>
              <a:off x="3381364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 descr="tomato_PNG12567.png">
              <a:hlinkClick r:id="rId28" action="ppaction://hlinksldjump"/>
            </p:cNvPr>
            <p:cNvPicPr>
              <a:picLocks noChangeAspect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>
            <a:xfrm flipH="1">
              <a:off x="3452802" y="5286388"/>
              <a:ext cx="1428760" cy="121444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32139" y="214290"/>
            <a:ext cx="94357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аголовок 77"/>
          <p:cNvSpPr>
            <a:spLocks noGrp="1"/>
          </p:cNvSpPr>
          <p:nvPr>
            <p:ph type="title"/>
          </p:nvPr>
        </p:nvSpPr>
        <p:spPr>
          <a:xfrm>
            <a:off x="452406" y="285728"/>
            <a:ext cx="8915400" cy="5111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СВЕКЛА</a:t>
            </a:r>
            <a:endParaRPr lang="ru-RU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4" name="Группа 49"/>
          <p:cNvGrpSpPr/>
          <p:nvPr/>
        </p:nvGrpSpPr>
        <p:grpSpPr>
          <a:xfrm>
            <a:off x="1881166" y="857232"/>
            <a:ext cx="6143668" cy="4286280"/>
            <a:chOff x="1881166" y="857232"/>
            <a:chExt cx="6143668" cy="428628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881166" y="857232"/>
              <a:ext cx="6143668" cy="4286280"/>
            </a:xfrm>
            <a:prstGeom prst="roundRect">
              <a:avLst>
                <a:gd name="adj" fmla="val 540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cs typeface="Times New Roman" pitchFamily="18" charset="0"/>
                </a:rPr>
                <a:t>Учитель – логопед:  </a:t>
              </a:r>
            </a:p>
            <a:p>
              <a:pPr algn="ctr"/>
              <a:r>
                <a:rPr lang="ru-RU" b="1" dirty="0" smtClean="0">
                  <a:cs typeface="Times New Roman" pitchFamily="18" charset="0"/>
                </a:rPr>
                <a:t>МБДОУ  д/</a:t>
              </a:r>
              <a:r>
                <a:rPr lang="ru-RU" b="1" dirty="0" err="1" smtClean="0">
                  <a:cs typeface="Times New Roman" pitchFamily="18" charset="0"/>
                </a:rPr>
                <a:t>скв</a:t>
              </a:r>
              <a:r>
                <a:rPr lang="ru-RU" b="1" dirty="0" smtClean="0">
                  <a:cs typeface="Times New Roman" pitchFamily="18" charset="0"/>
                </a:rPr>
                <a:t> № 62   </a:t>
              </a:r>
            </a:p>
            <a:p>
              <a:pPr algn="ctr"/>
              <a:r>
                <a:rPr lang="ru-RU" b="1" dirty="0" err="1" smtClean="0">
                  <a:cs typeface="Times New Roman" pitchFamily="18" charset="0"/>
                </a:rPr>
                <a:t>Полевская</a:t>
              </a:r>
              <a:r>
                <a:rPr lang="ru-RU" b="1" dirty="0" smtClean="0">
                  <a:cs typeface="Times New Roman" pitchFamily="18" charset="0"/>
                </a:rPr>
                <a:t> Э.Ю.</a:t>
              </a:r>
            </a:p>
          </p:txBody>
        </p:sp>
        <p:pic>
          <p:nvPicPr>
            <p:cNvPr id="77" name="Рисунок 76" descr="8c435e3c7b088c1d299997bae0d_prev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2604" y="1071546"/>
              <a:ext cx="5715040" cy="3929090"/>
            </a:xfrm>
            <a:prstGeom prst="rect">
              <a:avLst/>
            </a:prstGeom>
          </p:spPr>
        </p:pic>
      </p:grpSp>
      <p:grpSp>
        <p:nvGrpSpPr>
          <p:cNvPr id="48" name="Группа 49"/>
          <p:cNvGrpSpPr/>
          <p:nvPr/>
        </p:nvGrpSpPr>
        <p:grpSpPr>
          <a:xfrm>
            <a:off x="238092" y="928670"/>
            <a:ext cx="1571636" cy="1428760"/>
            <a:chOff x="238092" y="928670"/>
            <a:chExt cx="1571636" cy="1428760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3809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4" name="Рисунок 53" descr="8c435e3c7b088c1d299997bae0d_prev.jp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529" y="1000108"/>
              <a:ext cx="1428761" cy="1246598"/>
            </a:xfrm>
            <a:prstGeom prst="rect">
              <a:avLst/>
            </a:prstGeom>
          </p:spPr>
        </p:pic>
      </p:grpSp>
      <p:grpSp>
        <p:nvGrpSpPr>
          <p:cNvPr id="56" name="Группа 51"/>
          <p:cNvGrpSpPr/>
          <p:nvPr/>
        </p:nvGrpSpPr>
        <p:grpSpPr>
          <a:xfrm>
            <a:off x="238092" y="2357430"/>
            <a:ext cx="1571636" cy="1428760"/>
            <a:chOff x="238092" y="2357430"/>
            <a:chExt cx="1571636" cy="1428760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3809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 descr="1355724093_2.jp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530" y="2500306"/>
              <a:ext cx="1428760" cy="1234425"/>
            </a:xfrm>
            <a:prstGeom prst="rect">
              <a:avLst/>
            </a:prstGeom>
          </p:spPr>
        </p:pic>
      </p:grpSp>
      <p:grpSp>
        <p:nvGrpSpPr>
          <p:cNvPr id="64" name="Группа 53"/>
          <p:cNvGrpSpPr/>
          <p:nvPr/>
        </p:nvGrpSpPr>
        <p:grpSpPr>
          <a:xfrm>
            <a:off x="238092" y="3786190"/>
            <a:ext cx="1571636" cy="1428760"/>
            <a:chOff x="238092" y="3786190"/>
            <a:chExt cx="1571636" cy="1428760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23809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 descr="cabbage_PNG8801.pn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092" y="3857628"/>
              <a:ext cx="1500198" cy="1227435"/>
            </a:xfrm>
            <a:prstGeom prst="rect">
              <a:avLst/>
            </a:prstGeom>
          </p:spPr>
        </p:pic>
      </p:grpSp>
      <p:grpSp>
        <p:nvGrpSpPr>
          <p:cNvPr id="72" name="Группа 55"/>
          <p:cNvGrpSpPr/>
          <p:nvPr/>
        </p:nvGrpSpPr>
        <p:grpSpPr>
          <a:xfrm>
            <a:off x="238092" y="5214950"/>
            <a:ext cx="1571636" cy="1428760"/>
            <a:chOff x="238092" y="5214950"/>
            <a:chExt cx="1571636" cy="1428760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23809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 descr="ogurec.jpg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092" y="5286388"/>
              <a:ext cx="1500198" cy="1214446"/>
            </a:xfrm>
            <a:prstGeom prst="rect">
              <a:avLst/>
            </a:prstGeom>
          </p:spPr>
        </p:pic>
      </p:grpSp>
      <p:grpSp>
        <p:nvGrpSpPr>
          <p:cNvPr id="79" name="Группа 57"/>
          <p:cNvGrpSpPr/>
          <p:nvPr/>
        </p:nvGrpSpPr>
        <p:grpSpPr>
          <a:xfrm>
            <a:off x="1809728" y="5214950"/>
            <a:ext cx="1571636" cy="1428760"/>
            <a:chOff x="1809728" y="5214950"/>
            <a:chExt cx="1571636" cy="1428760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1809728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 descr="0_ce358_e33b9ca5_M.png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print"/>
            <a:srcRect b="17390"/>
            <a:stretch>
              <a:fillRect/>
            </a:stretch>
          </p:blipFill>
          <p:spPr>
            <a:xfrm>
              <a:off x="1809728" y="5214951"/>
              <a:ext cx="1571636" cy="1357321"/>
            </a:xfrm>
            <a:prstGeom prst="rect">
              <a:avLst/>
            </a:prstGeom>
          </p:spPr>
        </p:pic>
      </p:grpSp>
      <p:grpSp>
        <p:nvGrpSpPr>
          <p:cNvPr id="83" name="Группа 63"/>
          <p:cNvGrpSpPr/>
          <p:nvPr/>
        </p:nvGrpSpPr>
        <p:grpSpPr>
          <a:xfrm>
            <a:off x="4953000" y="5214950"/>
            <a:ext cx="1598016" cy="1428760"/>
            <a:chOff x="4953000" y="5214950"/>
            <a:chExt cx="1598016" cy="1428760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4953000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 descr="010747_1383689267.png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3000" y="5286388"/>
              <a:ext cx="1598016" cy="1214446"/>
            </a:xfrm>
            <a:prstGeom prst="rect">
              <a:avLst/>
            </a:prstGeom>
          </p:spPr>
        </p:pic>
      </p:grpSp>
      <p:grpSp>
        <p:nvGrpSpPr>
          <p:cNvPr id="86" name="Группа 66"/>
          <p:cNvGrpSpPr/>
          <p:nvPr/>
        </p:nvGrpSpPr>
        <p:grpSpPr>
          <a:xfrm>
            <a:off x="6524636" y="5214950"/>
            <a:ext cx="1571636" cy="1428760"/>
            <a:chOff x="6524636" y="5214950"/>
            <a:chExt cx="1571636" cy="1428760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6524636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 descr="carrot_PNG4993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96074" y="5214950"/>
              <a:ext cx="1261554" cy="760091"/>
            </a:xfrm>
            <a:prstGeom prst="rect">
              <a:avLst/>
            </a:prstGeom>
          </p:spPr>
        </p:pic>
        <p:pic>
          <p:nvPicPr>
            <p:cNvPr id="89" name="Рисунок 88" descr="carrot_PNG4993.png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20205113">
              <a:off x="6623429" y="5647382"/>
              <a:ext cx="1261554" cy="760091"/>
            </a:xfrm>
            <a:prstGeom prst="rect">
              <a:avLst/>
            </a:prstGeom>
          </p:spPr>
        </p:pic>
      </p:grpSp>
      <p:grpSp>
        <p:nvGrpSpPr>
          <p:cNvPr id="90" name="Группа 68"/>
          <p:cNvGrpSpPr/>
          <p:nvPr/>
        </p:nvGrpSpPr>
        <p:grpSpPr>
          <a:xfrm>
            <a:off x="8096272" y="3786190"/>
            <a:ext cx="1571636" cy="1428760"/>
            <a:chOff x="8096272" y="3786190"/>
            <a:chExt cx="1571636" cy="1428760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809627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" name="Рисунок 91" descr="2136d9be65889c85862983e1ba519b59.png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000" b="26000"/>
            <a:stretch>
              <a:fillRect/>
            </a:stretch>
          </p:blipFill>
          <p:spPr>
            <a:xfrm>
              <a:off x="8167710" y="3786190"/>
              <a:ext cx="1428760" cy="1357322"/>
            </a:xfrm>
            <a:prstGeom prst="rect">
              <a:avLst/>
            </a:prstGeom>
          </p:spPr>
        </p:pic>
      </p:grpSp>
      <p:grpSp>
        <p:nvGrpSpPr>
          <p:cNvPr id="93" name="Группа 71"/>
          <p:cNvGrpSpPr/>
          <p:nvPr/>
        </p:nvGrpSpPr>
        <p:grpSpPr>
          <a:xfrm>
            <a:off x="8096272" y="928670"/>
            <a:ext cx="1571636" cy="1428760"/>
            <a:chOff x="8096272" y="928670"/>
            <a:chExt cx="1571636" cy="1428760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809627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5" name="Рисунок 94" descr="185758371_52544ed1ec55aa6b76b6a9f60c9535f8_800.jpg">
              <a:hlinkClick r:id="rId20" action="ppaction://hlinksldjump"/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39148" y="1000108"/>
              <a:ext cx="1390633" cy="1252807"/>
            </a:xfrm>
            <a:prstGeom prst="rect">
              <a:avLst/>
            </a:prstGeom>
          </p:spPr>
        </p:pic>
      </p:grpSp>
      <p:grpSp>
        <p:nvGrpSpPr>
          <p:cNvPr id="96" name="Группа 73"/>
          <p:cNvGrpSpPr/>
          <p:nvPr/>
        </p:nvGrpSpPr>
        <p:grpSpPr>
          <a:xfrm>
            <a:off x="8096272" y="2357430"/>
            <a:ext cx="1571636" cy="1428760"/>
            <a:chOff x="8096272" y="2357430"/>
            <a:chExt cx="1571636" cy="1428760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809627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8" name="Рисунок 97" descr="d_30116_potato-ten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85582" y="2928934"/>
              <a:ext cx="1010887" cy="833817"/>
            </a:xfrm>
            <a:prstGeom prst="rect">
              <a:avLst/>
            </a:prstGeom>
          </p:spPr>
        </p:pic>
        <p:pic>
          <p:nvPicPr>
            <p:cNvPr id="99" name="Рисунок 98" descr="e3f23e.jpg">
              <a:hlinkClick r:id="rId23" action="ppaction://hlinksldjump"/>
            </p:cNvPr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7710" y="2428868"/>
              <a:ext cx="1428760" cy="1345989"/>
            </a:xfrm>
            <a:prstGeom prst="rect">
              <a:avLst/>
            </a:prstGeom>
          </p:spPr>
        </p:pic>
      </p:grpSp>
      <p:grpSp>
        <p:nvGrpSpPr>
          <p:cNvPr id="100" name="Группа 75"/>
          <p:cNvGrpSpPr/>
          <p:nvPr/>
        </p:nvGrpSpPr>
        <p:grpSpPr>
          <a:xfrm>
            <a:off x="8096272" y="5214950"/>
            <a:ext cx="1571636" cy="1428760"/>
            <a:chOff x="8096272" y="5214950"/>
            <a:chExt cx="1571636" cy="1428760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809627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 descr="bost_kvavil_kombosto.png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67710" y="5286388"/>
              <a:ext cx="1365032" cy="1285860"/>
            </a:xfrm>
            <a:prstGeom prst="rect">
              <a:avLst/>
            </a:prstGeom>
          </p:spPr>
        </p:pic>
      </p:grpSp>
      <p:pic>
        <p:nvPicPr>
          <p:cNvPr id="107" name="Рисунок 106" descr="3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024966" y="428604"/>
            <a:ext cx="524213" cy="524213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3381364" y="5214950"/>
            <a:ext cx="1571636" cy="1428760"/>
            <a:chOff x="3381364" y="5214950"/>
            <a:chExt cx="1571636" cy="1428760"/>
          </a:xfrm>
        </p:grpSpPr>
        <p:sp>
          <p:nvSpPr>
            <p:cNvPr id="51" name="Прямоугольник 50">
              <a:hlinkClick r:id="rId29" action="ppaction://hlinksldjump"/>
            </p:cNvPr>
            <p:cNvSpPr/>
            <p:nvPr/>
          </p:nvSpPr>
          <p:spPr>
            <a:xfrm>
              <a:off x="3381364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 descr="tomato_PNG12567.png">
              <a:hlinkClick r:id="rId29" action="ppaction://hlinksldjump"/>
            </p:cNvPr>
            <p:cNvPicPr>
              <a:picLocks noChangeAspect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>
            <a:xfrm flipH="1">
              <a:off x="3452802" y="5286388"/>
              <a:ext cx="1428760" cy="121444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32139" y="214290"/>
            <a:ext cx="94357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аголовок 77"/>
          <p:cNvSpPr>
            <a:spLocks noGrp="1"/>
          </p:cNvSpPr>
          <p:nvPr>
            <p:ph type="title"/>
          </p:nvPr>
        </p:nvSpPr>
        <p:spPr>
          <a:xfrm>
            <a:off x="452406" y="285728"/>
            <a:ext cx="8915400" cy="5111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КАПУСТА</a:t>
            </a:r>
            <a:endParaRPr lang="ru-RU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4" name="Группа 49"/>
          <p:cNvGrpSpPr/>
          <p:nvPr/>
        </p:nvGrpSpPr>
        <p:grpSpPr>
          <a:xfrm>
            <a:off x="1881166" y="857232"/>
            <a:ext cx="6143668" cy="4286280"/>
            <a:chOff x="1881166" y="857232"/>
            <a:chExt cx="6143668" cy="428628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881166" y="857232"/>
              <a:ext cx="6143668" cy="4286280"/>
            </a:xfrm>
            <a:prstGeom prst="roundRect">
              <a:avLst>
                <a:gd name="adj" fmla="val 540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cs typeface="Times New Roman" pitchFamily="18" charset="0"/>
                </a:rPr>
                <a:t>Учитель – логопед:  </a:t>
              </a:r>
            </a:p>
            <a:p>
              <a:pPr algn="ctr"/>
              <a:r>
                <a:rPr lang="ru-RU" b="1" dirty="0" smtClean="0">
                  <a:cs typeface="Times New Roman" pitchFamily="18" charset="0"/>
                </a:rPr>
                <a:t>МБДОУ  д/</a:t>
              </a:r>
              <a:r>
                <a:rPr lang="ru-RU" b="1" dirty="0" err="1" smtClean="0">
                  <a:cs typeface="Times New Roman" pitchFamily="18" charset="0"/>
                </a:rPr>
                <a:t>скв</a:t>
              </a:r>
              <a:r>
                <a:rPr lang="ru-RU" b="1" dirty="0" smtClean="0">
                  <a:cs typeface="Times New Roman" pitchFamily="18" charset="0"/>
                </a:rPr>
                <a:t> № 62   </a:t>
              </a:r>
            </a:p>
            <a:p>
              <a:pPr algn="ctr"/>
              <a:r>
                <a:rPr lang="ru-RU" b="1" dirty="0" err="1" smtClean="0">
                  <a:cs typeface="Times New Roman" pitchFamily="18" charset="0"/>
                </a:rPr>
                <a:t>Полевская</a:t>
              </a:r>
              <a:r>
                <a:rPr lang="ru-RU" b="1" dirty="0" smtClean="0">
                  <a:cs typeface="Times New Roman" pitchFamily="18" charset="0"/>
                </a:rPr>
                <a:t> Э.Ю.</a:t>
              </a:r>
            </a:p>
          </p:txBody>
        </p:sp>
        <p:pic>
          <p:nvPicPr>
            <p:cNvPr id="77" name="Рисунок 76" descr="8c435e3c7b088c1d299997bae0d_prev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5546" y="1071546"/>
              <a:ext cx="4743656" cy="3857652"/>
            </a:xfrm>
            <a:prstGeom prst="rect">
              <a:avLst/>
            </a:prstGeom>
          </p:spPr>
        </p:pic>
      </p:grpSp>
      <p:grpSp>
        <p:nvGrpSpPr>
          <p:cNvPr id="48" name="Группа 49"/>
          <p:cNvGrpSpPr/>
          <p:nvPr/>
        </p:nvGrpSpPr>
        <p:grpSpPr>
          <a:xfrm>
            <a:off x="238092" y="928670"/>
            <a:ext cx="1571636" cy="1428760"/>
            <a:chOff x="238092" y="928670"/>
            <a:chExt cx="1571636" cy="1428760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3809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4" name="Рисунок 53" descr="8c435e3c7b088c1d299997bae0d_prev.jp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529" y="1000108"/>
              <a:ext cx="1428761" cy="1246598"/>
            </a:xfrm>
            <a:prstGeom prst="rect">
              <a:avLst/>
            </a:prstGeom>
          </p:spPr>
        </p:pic>
      </p:grpSp>
      <p:grpSp>
        <p:nvGrpSpPr>
          <p:cNvPr id="56" name="Группа 51"/>
          <p:cNvGrpSpPr/>
          <p:nvPr/>
        </p:nvGrpSpPr>
        <p:grpSpPr>
          <a:xfrm>
            <a:off x="238092" y="2357430"/>
            <a:ext cx="1571636" cy="1428760"/>
            <a:chOff x="238092" y="2357430"/>
            <a:chExt cx="1571636" cy="1428760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3809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 descr="1355724093_2.jp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530" y="2500306"/>
              <a:ext cx="1428760" cy="1234425"/>
            </a:xfrm>
            <a:prstGeom prst="rect">
              <a:avLst/>
            </a:prstGeom>
          </p:spPr>
        </p:pic>
      </p:grpSp>
      <p:grpSp>
        <p:nvGrpSpPr>
          <p:cNvPr id="64" name="Группа 53"/>
          <p:cNvGrpSpPr/>
          <p:nvPr/>
        </p:nvGrpSpPr>
        <p:grpSpPr>
          <a:xfrm>
            <a:off x="238092" y="3786190"/>
            <a:ext cx="1571636" cy="1428760"/>
            <a:chOff x="238092" y="3786190"/>
            <a:chExt cx="1571636" cy="1428760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23809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 descr="cabbage_PNG8801.pn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092" y="3857628"/>
              <a:ext cx="1500198" cy="1227435"/>
            </a:xfrm>
            <a:prstGeom prst="rect">
              <a:avLst/>
            </a:prstGeom>
          </p:spPr>
        </p:pic>
      </p:grpSp>
      <p:grpSp>
        <p:nvGrpSpPr>
          <p:cNvPr id="72" name="Группа 55"/>
          <p:cNvGrpSpPr/>
          <p:nvPr/>
        </p:nvGrpSpPr>
        <p:grpSpPr>
          <a:xfrm>
            <a:off x="238092" y="5214950"/>
            <a:ext cx="1571636" cy="1428760"/>
            <a:chOff x="238092" y="5214950"/>
            <a:chExt cx="1571636" cy="1428760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23809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 descr="ogurec.jpg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092" y="5286388"/>
              <a:ext cx="1500198" cy="1214446"/>
            </a:xfrm>
            <a:prstGeom prst="rect">
              <a:avLst/>
            </a:prstGeom>
          </p:spPr>
        </p:pic>
      </p:grpSp>
      <p:grpSp>
        <p:nvGrpSpPr>
          <p:cNvPr id="79" name="Группа 57"/>
          <p:cNvGrpSpPr/>
          <p:nvPr/>
        </p:nvGrpSpPr>
        <p:grpSpPr>
          <a:xfrm>
            <a:off x="1809728" y="5214950"/>
            <a:ext cx="1571636" cy="1428760"/>
            <a:chOff x="1809728" y="5214950"/>
            <a:chExt cx="1571636" cy="1428760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1809728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 descr="0_ce358_e33b9ca5_M.png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print"/>
            <a:srcRect b="17390"/>
            <a:stretch>
              <a:fillRect/>
            </a:stretch>
          </p:blipFill>
          <p:spPr>
            <a:xfrm>
              <a:off x="1809728" y="5214951"/>
              <a:ext cx="1571636" cy="1357321"/>
            </a:xfrm>
            <a:prstGeom prst="rect">
              <a:avLst/>
            </a:prstGeom>
          </p:spPr>
        </p:pic>
      </p:grpSp>
      <p:grpSp>
        <p:nvGrpSpPr>
          <p:cNvPr id="83" name="Группа 63"/>
          <p:cNvGrpSpPr/>
          <p:nvPr/>
        </p:nvGrpSpPr>
        <p:grpSpPr>
          <a:xfrm>
            <a:off x="4953000" y="5214950"/>
            <a:ext cx="1598016" cy="1428760"/>
            <a:chOff x="4953000" y="5214950"/>
            <a:chExt cx="1598016" cy="1428760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4953000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 descr="010747_1383689267.png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3000" y="5286388"/>
              <a:ext cx="1598016" cy="1214446"/>
            </a:xfrm>
            <a:prstGeom prst="rect">
              <a:avLst/>
            </a:prstGeom>
          </p:spPr>
        </p:pic>
      </p:grpSp>
      <p:grpSp>
        <p:nvGrpSpPr>
          <p:cNvPr id="86" name="Группа 66"/>
          <p:cNvGrpSpPr/>
          <p:nvPr/>
        </p:nvGrpSpPr>
        <p:grpSpPr>
          <a:xfrm>
            <a:off x="6524636" y="5214950"/>
            <a:ext cx="1571636" cy="1428760"/>
            <a:chOff x="6524636" y="5214950"/>
            <a:chExt cx="1571636" cy="1428760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6524636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 descr="carrot_PNG4993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96074" y="5214950"/>
              <a:ext cx="1261554" cy="760091"/>
            </a:xfrm>
            <a:prstGeom prst="rect">
              <a:avLst/>
            </a:prstGeom>
          </p:spPr>
        </p:pic>
        <p:pic>
          <p:nvPicPr>
            <p:cNvPr id="89" name="Рисунок 88" descr="carrot_PNG4993.png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20205113">
              <a:off x="6623429" y="5647382"/>
              <a:ext cx="1261554" cy="760091"/>
            </a:xfrm>
            <a:prstGeom prst="rect">
              <a:avLst/>
            </a:prstGeom>
          </p:spPr>
        </p:pic>
      </p:grpSp>
      <p:grpSp>
        <p:nvGrpSpPr>
          <p:cNvPr id="90" name="Группа 68"/>
          <p:cNvGrpSpPr/>
          <p:nvPr/>
        </p:nvGrpSpPr>
        <p:grpSpPr>
          <a:xfrm>
            <a:off x="8096272" y="3786190"/>
            <a:ext cx="1571636" cy="1428760"/>
            <a:chOff x="8096272" y="3786190"/>
            <a:chExt cx="1571636" cy="1428760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809627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" name="Рисунок 91" descr="2136d9be65889c85862983e1ba519b59.png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000" b="26000"/>
            <a:stretch>
              <a:fillRect/>
            </a:stretch>
          </p:blipFill>
          <p:spPr>
            <a:xfrm>
              <a:off x="8167710" y="3786190"/>
              <a:ext cx="1428760" cy="1357322"/>
            </a:xfrm>
            <a:prstGeom prst="rect">
              <a:avLst/>
            </a:prstGeom>
          </p:spPr>
        </p:pic>
      </p:grpSp>
      <p:grpSp>
        <p:nvGrpSpPr>
          <p:cNvPr id="93" name="Группа 71"/>
          <p:cNvGrpSpPr/>
          <p:nvPr/>
        </p:nvGrpSpPr>
        <p:grpSpPr>
          <a:xfrm>
            <a:off x="8096272" y="928670"/>
            <a:ext cx="1571636" cy="1428760"/>
            <a:chOff x="8096272" y="928670"/>
            <a:chExt cx="1571636" cy="1428760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809627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5" name="Рисунок 94" descr="185758371_52544ed1ec55aa6b76b6a9f60c9535f8_800.jpg">
              <a:hlinkClick r:id="rId20" action="ppaction://hlinksldjump"/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39148" y="1000108"/>
              <a:ext cx="1390633" cy="1252807"/>
            </a:xfrm>
            <a:prstGeom prst="rect">
              <a:avLst/>
            </a:prstGeom>
          </p:spPr>
        </p:pic>
      </p:grpSp>
      <p:grpSp>
        <p:nvGrpSpPr>
          <p:cNvPr id="96" name="Группа 73"/>
          <p:cNvGrpSpPr/>
          <p:nvPr/>
        </p:nvGrpSpPr>
        <p:grpSpPr>
          <a:xfrm>
            <a:off x="8096272" y="2357430"/>
            <a:ext cx="1571636" cy="1428760"/>
            <a:chOff x="8096272" y="2357430"/>
            <a:chExt cx="1571636" cy="1428760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809627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8" name="Рисунок 97" descr="d_30116_potato-ten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85582" y="2928934"/>
              <a:ext cx="1010887" cy="833817"/>
            </a:xfrm>
            <a:prstGeom prst="rect">
              <a:avLst/>
            </a:prstGeom>
          </p:spPr>
        </p:pic>
        <p:pic>
          <p:nvPicPr>
            <p:cNvPr id="99" name="Рисунок 98" descr="e3f23e.jpg">
              <a:hlinkClick r:id="rId23" action="ppaction://hlinksldjump"/>
            </p:cNvPr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7710" y="2428868"/>
              <a:ext cx="1428760" cy="1345989"/>
            </a:xfrm>
            <a:prstGeom prst="rect">
              <a:avLst/>
            </a:prstGeom>
          </p:spPr>
        </p:pic>
      </p:grpSp>
      <p:grpSp>
        <p:nvGrpSpPr>
          <p:cNvPr id="100" name="Группа 75"/>
          <p:cNvGrpSpPr/>
          <p:nvPr/>
        </p:nvGrpSpPr>
        <p:grpSpPr>
          <a:xfrm>
            <a:off x="8096272" y="5214950"/>
            <a:ext cx="1571636" cy="1428760"/>
            <a:chOff x="8096272" y="5214950"/>
            <a:chExt cx="1571636" cy="1428760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809627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 descr="bost_kvavil_kombosto.png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67710" y="5286388"/>
              <a:ext cx="1365032" cy="1285860"/>
            </a:xfrm>
            <a:prstGeom prst="rect">
              <a:avLst/>
            </a:prstGeom>
          </p:spPr>
        </p:pic>
      </p:grpSp>
      <p:pic>
        <p:nvPicPr>
          <p:cNvPr id="107" name="Рисунок 106" descr="3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024966" y="428604"/>
            <a:ext cx="524213" cy="524213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3381364" y="5214950"/>
            <a:ext cx="1571636" cy="1428760"/>
            <a:chOff x="3381364" y="5214950"/>
            <a:chExt cx="1571636" cy="1428760"/>
          </a:xfrm>
        </p:grpSpPr>
        <p:sp>
          <p:nvSpPr>
            <p:cNvPr id="51" name="Прямоугольник 50">
              <a:hlinkClick r:id="rId29" action="ppaction://hlinksldjump"/>
            </p:cNvPr>
            <p:cNvSpPr/>
            <p:nvPr/>
          </p:nvSpPr>
          <p:spPr>
            <a:xfrm>
              <a:off x="3381364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 descr="tomato_PNG12567.png">
              <a:hlinkClick r:id="rId29" action="ppaction://hlinksldjump"/>
            </p:cNvPr>
            <p:cNvPicPr>
              <a:picLocks noChangeAspect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>
            <a:xfrm flipH="1">
              <a:off x="3452802" y="5286388"/>
              <a:ext cx="1428760" cy="121444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C:\Users\User\Pictures\Сад и огород\ogoro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1166" y="857233"/>
            <a:ext cx="6143668" cy="4286280"/>
          </a:xfrm>
          <a:prstGeom prst="roundRect">
            <a:avLst>
              <a:gd name="adj" fmla="val 1738"/>
            </a:avLst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32139" y="214290"/>
            <a:ext cx="9435770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аголовок 77"/>
          <p:cNvSpPr>
            <a:spLocks noGrp="1"/>
          </p:cNvSpPr>
          <p:nvPr>
            <p:ph type="title"/>
          </p:nvPr>
        </p:nvSpPr>
        <p:spPr>
          <a:xfrm>
            <a:off x="452406" y="285728"/>
            <a:ext cx="8915400" cy="5111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ОГУРЕЦ</a:t>
            </a:r>
            <a:endParaRPr lang="ru-RU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4" name="Группа 49"/>
          <p:cNvGrpSpPr/>
          <p:nvPr/>
        </p:nvGrpSpPr>
        <p:grpSpPr>
          <a:xfrm>
            <a:off x="1881166" y="857232"/>
            <a:ext cx="6143668" cy="4286280"/>
            <a:chOff x="1881166" y="857232"/>
            <a:chExt cx="6143668" cy="428628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881166" y="857232"/>
              <a:ext cx="6143668" cy="4286280"/>
            </a:xfrm>
            <a:prstGeom prst="roundRect">
              <a:avLst>
                <a:gd name="adj" fmla="val 540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cs typeface="Times New Roman" pitchFamily="18" charset="0"/>
                </a:rPr>
                <a:t>Учитель – логопед:  </a:t>
              </a:r>
            </a:p>
            <a:p>
              <a:pPr algn="ctr"/>
              <a:r>
                <a:rPr lang="ru-RU" b="1" dirty="0" smtClean="0">
                  <a:cs typeface="Times New Roman" pitchFamily="18" charset="0"/>
                </a:rPr>
                <a:t>МБДОУ  д/</a:t>
              </a:r>
              <a:r>
                <a:rPr lang="ru-RU" b="1" dirty="0" err="1" smtClean="0">
                  <a:cs typeface="Times New Roman" pitchFamily="18" charset="0"/>
                </a:rPr>
                <a:t>скв</a:t>
              </a:r>
              <a:r>
                <a:rPr lang="ru-RU" b="1" dirty="0" smtClean="0">
                  <a:cs typeface="Times New Roman" pitchFamily="18" charset="0"/>
                </a:rPr>
                <a:t> № 62   </a:t>
              </a:r>
            </a:p>
            <a:p>
              <a:pPr algn="ctr"/>
              <a:r>
                <a:rPr lang="ru-RU" b="1" dirty="0" err="1" smtClean="0">
                  <a:cs typeface="Times New Roman" pitchFamily="18" charset="0"/>
                </a:rPr>
                <a:t>Полевская</a:t>
              </a:r>
              <a:r>
                <a:rPr lang="ru-RU" b="1" dirty="0" smtClean="0">
                  <a:cs typeface="Times New Roman" pitchFamily="18" charset="0"/>
                </a:rPr>
                <a:t> Э.Ю.</a:t>
              </a:r>
            </a:p>
          </p:txBody>
        </p:sp>
        <p:pic>
          <p:nvPicPr>
            <p:cNvPr id="77" name="Рисунок 76" descr="8c435e3c7b088c1d299997bae0d_prev.jpg"/>
            <p:cNvPicPr>
              <a:picLocks noChangeAspect="1"/>
            </p:cNvPicPr>
            <p:nvPr/>
          </p:nvPicPr>
          <p:blipFill>
            <a:blip r:embed="rId4" cstate="print"/>
            <a:srcRect t="13803" b="7770"/>
            <a:stretch>
              <a:fillRect/>
            </a:stretch>
          </p:blipFill>
          <p:spPr>
            <a:xfrm>
              <a:off x="2024042" y="1071546"/>
              <a:ext cx="5838346" cy="3571900"/>
            </a:xfrm>
            <a:prstGeom prst="rect">
              <a:avLst/>
            </a:prstGeom>
          </p:spPr>
        </p:pic>
      </p:grpSp>
      <p:grpSp>
        <p:nvGrpSpPr>
          <p:cNvPr id="48" name="Группа 49"/>
          <p:cNvGrpSpPr/>
          <p:nvPr/>
        </p:nvGrpSpPr>
        <p:grpSpPr>
          <a:xfrm>
            <a:off x="238092" y="928670"/>
            <a:ext cx="1571636" cy="1428760"/>
            <a:chOff x="238092" y="928670"/>
            <a:chExt cx="1571636" cy="1428760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3809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4" name="Рисунок 53" descr="8c435e3c7b088c1d299997bae0d_prev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529" y="1000108"/>
              <a:ext cx="1428761" cy="1246598"/>
            </a:xfrm>
            <a:prstGeom prst="rect">
              <a:avLst/>
            </a:prstGeom>
          </p:spPr>
        </p:pic>
      </p:grpSp>
      <p:grpSp>
        <p:nvGrpSpPr>
          <p:cNvPr id="56" name="Группа 51"/>
          <p:cNvGrpSpPr/>
          <p:nvPr/>
        </p:nvGrpSpPr>
        <p:grpSpPr>
          <a:xfrm>
            <a:off x="238092" y="2357430"/>
            <a:ext cx="1571636" cy="1428760"/>
            <a:chOff x="238092" y="2357430"/>
            <a:chExt cx="1571636" cy="1428760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3809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 descr="1355724093_2.jp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530" y="2500306"/>
              <a:ext cx="1428760" cy="1234425"/>
            </a:xfrm>
            <a:prstGeom prst="rect">
              <a:avLst/>
            </a:prstGeom>
          </p:spPr>
        </p:pic>
      </p:grpSp>
      <p:grpSp>
        <p:nvGrpSpPr>
          <p:cNvPr id="64" name="Группа 53"/>
          <p:cNvGrpSpPr/>
          <p:nvPr/>
        </p:nvGrpSpPr>
        <p:grpSpPr>
          <a:xfrm>
            <a:off x="238092" y="3786190"/>
            <a:ext cx="1571636" cy="1428760"/>
            <a:chOff x="238092" y="3786190"/>
            <a:chExt cx="1571636" cy="1428760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23809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 descr="cabbage_PNG8801.pn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8092" y="3857628"/>
              <a:ext cx="1500198" cy="1227435"/>
            </a:xfrm>
            <a:prstGeom prst="rect">
              <a:avLst/>
            </a:prstGeom>
          </p:spPr>
        </p:pic>
      </p:grpSp>
      <p:grpSp>
        <p:nvGrpSpPr>
          <p:cNvPr id="72" name="Группа 55"/>
          <p:cNvGrpSpPr/>
          <p:nvPr/>
        </p:nvGrpSpPr>
        <p:grpSpPr>
          <a:xfrm>
            <a:off x="238092" y="5214950"/>
            <a:ext cx="1571636" cy="1428760"/>
            <a:chOff x="238092" y="5214950"/>
            <a:chExt cx="1571636" cy="1428760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23809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 descr="ogurec.jpg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092" y="5286388"/>
              <a:ext cx="1500198" cy="1214446"/>
            </a:xfrm>
            <a:prstGeom prst="rect">
              <a:avLst/>
            </a:prstGeom>
          </p:spPr>
        </p:pic>
      </p:grpSp>
      <p:grpSp>
        <p:nvGrpSpPr>
          <p:cNvPr id="79" name="Группа 57"/>
          <p:cNvGrpSpPr/>
          <p:nvPr/>
        </p:nvGrpSpPr>
        <p:grpSpPr>
          <a:xfrm>
            <a:off x="1809728" y="5214950"/>
            <a:ext cx="1571636" cy="1428760"/>
            <a:chOff x="1809728" y="5214950"/>
            <a:chExt cx="1571636" cy="1428760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1809728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 descr="0_ce358_e33b9ca5_M.png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print"/>
            <a:srcRect b="17390"/>
            <a:stretch>
              <a:fillRect/>
            </a:stretch>
          </p:blipFill>
          <p:spPr>
            <a:xfrm>
              <a:off x="1809728" y="5214951"/>
              <a:ext cx="1571636" cy="1357321"/>
            </a:xfrm>
            <a:prstGeom prst="rect">
              <a:avLst/>
            </a:prstGeom>
          </p:spPr>
        </p:pic>
      </p:grpSp>
      <p:grpSp>
        <p:nvGrpSpPr>
          <p:cNvPr id="83" name="Группа 63"/>
          <p:cNvGrpSpPr/>
          <p:nvPr/>
        </p:nvGrpSpPr>
        <p:grpSpPr>
          <a:xfrm>
            <a:off x="4953000" y="5214950"/>
            <a:ext cx="1598016" cy="1428760"/>
            <a:chOff x="4953000" y="5214950"/>
            <a:chExt cx="1598016" cy="1428760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4953000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 descr="010747_1383689267.png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53000" y="5286388"/>
              <a:ext cx="1598016" cy="1214446"/>
            </a:xfrm>
            <a:prstGeom prst="rect">
              <a:avLst/>
            </a:prstGeom>
          </p:spPr>
        </p:pic>
      </p:grpSp>
      <p:grpSp>
        <p:nvGrpSpPr>
          <p:cNvPr id="86" name="Группа 66"/>
          <p:cNvGrpSpPr/>
          <p:nvPr/>
        </p:nvGrpSpPr>
        <p:grpSpPr>
          <a:xfrm>
            <a:off x="6524636" y="5214950"/>
            <a:ext cx="1571636" cy="1428760"/>
            <a:chOff x="6524636" y="5214950"/>
            <a:chExt cx="1571636" cy="1428760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6524636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 descr="carrot_PNG4993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96074" y="5214950"/>
              <a:ext cx="1261554" cy="760091"/>
            </a:xfrm>
            <a:prstGeom prst="rect">
              <a:avLst/>
            </a:prstGeom>
          </p:spPr>
        </p:pic>
        <p:pic>
          <p:nvPicPr>
            <p:cNvPr id="89" name="Рисунок 88" descr="carrot_PNG4993.png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20205113">
              <a:off x="6623429" y="5647382"/>
              <a:ext cx="1261554" cy="760091"/>
            </a:xfrm>
            <a:prstGeom prst="rect">
              <a:avLst/>
            </a:prstGeom>
          </p:spPr>
        </p:pic>
      </p:grpSp>
      <p:grpSp>
        <p:nvGrpSpPr>
          <p:cNvPr id="90" name="Группа 68"/>
          <p:cNvGrpSpPr/>
          <p:nvPr/>
        </p:nvGrpSpPr>
        <p:grpSpPr>
          <a:xfrm>
            <a:off x="8096272" y="3786190"/>
            <a:ext cx="1571636" cy="1428760"/>
            <a:chOff x="8096272" y="3786190"/>
            <a:chExt cx="1571636" cy="1428760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809627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" name="Рисунок 91" descr="2136d9be65889c85862983e1ba519b59.png">
              <a:hlinkClick r:id="rId19" action="ppaction://hlinksldjump"/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000" b="26000"/>
            <a:stretch>
              <a:fillRect/>
            </a:stretch>
          </p:blipFill>
          <p:spPr>
            <a:xfrm>
              <a:off x="8167710" y="3786190"/>
              <a:ext cx="1428760" cy="1357322"/>
            </a:xfrm>
            <a:prstGeom prst="rect">
              <a:avLst/>
            </a:prstGeom>
          </p:spPr>
        </p:pic>
      </p:grpSp>
      <p:grpSp>
        <p:nvGrpSpPr>
          <p:cNvPr id="93" name="Группа 71"/>
          <p:cNvGrpSpPr/>
          <p:nvPr/>
        </p:nvGrpSpPr>
        <p:grpSpPr>
          <a:xfrm>
            <a:off x="8096272" y="928670"/>
            <a:ext cx="1571636" cy="1428760"/>
            <a:chOff x="8096272" y="928670"/>
            <a:chExt cx="1571636" cy="1428760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809627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5" name="Рисунок 94" descr="185758371_52544ed1ec55aa6b76b6a9f60c9535f8_800.jpg">
              <a:hlinkClick r:id="rId21" action="ppaction://hlinksldjump"/>
            </p:cNvPr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239148" y="1000108"/>
              <a:ext cx="1390633" cy="1252807"/>
            </a:xfrm>
            <a:prstGeom prst="rect">
              <a:avLst/>
            </a:prstGeom>
          </p:spPr>
        </p:pic>
      </p:grpSp>
      <p:grpSp>
        <p:nvGrpSpPr>
          <p:cNvPr id="96" name="Группа 73"/>
          <p:cNvGrpSpPr/>
          <p:nvPr/>
        </p:nvGrpSpPr>
        <p:grpSpPr>
          <a:xfrm>
            <a:off x="8096272" y="2357430"/>
            <a:ext cx="1571636" cy="1428760"/>
            <a:chOff x="8096272" y="2357430"/>
            <a:chExt cx="1571636" cy="1428760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809627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8" name="Рисунок 97" descr="d_30116_potato-ten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85582" y="2928934"/>
              <a:ext cx="1010887" cy="833817"/>
            </a:xfrm>
            <a:prstGeom prst="rect">
              <a:avLst/>
            </a:prstGeom>
          </p:spPr>
        </p:pic>
        <p:pic>
          <p:nvPicPr>
            <p:cNvPr id="99" name="Рисунок 98" descr="e3f23e.jpg">
              <a:hlinkClick r:id="rId24" action="ppaction://hlinksldjump"/>
            </p:cNvPr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7710" y="2428868"/>
              <a:ext cx="1428760" cy="1345989"/>
            </a:xfrm>
            <a:prstGeom prst="rect">
              <a:avLst/>
            </a:prstGeom>
          </p:spPr>
        </p:pic>
      </p:grpSp>
      <p:grpSp>
        <p:nvGrpSpPr>
          <p:cNvPr id="100" name="Группа 75"/>
          <p:cNvGrpSpPr/>
          <p:nvPr/>
        </p:nvGrpSpPr>
        <p:grpSpPr>
          <a:xfrm>
            <a:off x="8096272" y="5214950"/>
            <a:ext cx="1571636" cy="1428760"/>
            <a:chOff x="8096272" y="5214950"/>
            <a:chExt cx="1571636" cy="1428760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809627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 descr="bost_kvavil_kombosto.png">
              <a:hlinkClick r:id="rId26" action="ppaction://hlinksldjump"/>
            </p:cNvPr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167710" y="5286388"/>
              <a:ext cx="1365032" cy="1285860"/>
            </a:xfrm>
            <a:prstGeom prst="rect">
              <a:avLst/>
            </a:prstGeom>
          </p:spPr>
        </p:pic>
      </p:grpSp>
      <p:pic>
        <p:nvPicPr>
          <p:cNvPr id="107" name="Рисунок 106" descr="3.pn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9024966" y="428604"/>
            <a:ext cx="524213" cy="524213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3381364" y="5214950"/>
            <a:ext cx="1571636" cy="1428760"/>
            <a:chOff x="3381364" y="5214950"/>
            <a:chExt cx="1571636" cy="1428760"/>
          </a:xfrm>
        </p:grpSpPr>
        <p:sp>
          <p:nvSpPr>
            <p:cNvPr id="59" name="Прямоугольник 58">
              <a:hlinkClick r:id="rId30" action="ppaction://hlinksldjump"/>
            </p:cNvPr>
            <p:cNvSpPr/>
            <p:nvPr/>
          </p:nvSpPr>
          <p:spPr>
            <a:xfrm>
              <a:off x="3381364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 descr="tomato_PNG12567.png">
              <a:hlinkClick r:id="rId30" action="ppaction://hlinksldjump"/>
            </p:cNvPr>
            <p:cNvPicPr>
              <a:picLocks noChangeAspect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>
            <a:xfrm flipH="1">
              <a:off x="3452802" y="5286388"/>
              <a:ext cx="1428760" cy="121444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CC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297</Words>
  <Application>Microsoft Office PowerPoint</Application>
  <PresentationFormat>Лист A4 (210x297 мм)</PresentationFormat>
  <Paragraphs>76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a_AntiqueTradyTtlB&amp;W</vt:lpstr>
      <vt:lpstr>Calibri</vt:lpstr>
      <vt:lpstr>Arial</vt:lpstr>
      <vt:lpstr>Times New Roman</vt:lpstr>
      <vt:lpstr>Тема Office</vt:lpstr>
      <vt:lpstr>ОГОРОД</vt:lpstr>
      <vt:lpstr>ИНСТРУМЕНТЫ ДЛЯ ОГОРОДА</vt:lpstr>
      <vt:lpstr>Что нужно сделать на огороде, прежде чем сажать овощи?</vt:lpstr>
      <vt:lpstr>ОГОРОД</vt:lpstr>
      <vt:lpstr>ЧТО РАСТЕТ НА ОГОРОДЕ?</vt:lpstr>
      <vt:lpstr>ЛУК</vt:lpstr>
      <vt:lpstr>СВЕКЛА</vt:lpstr>
      <vt:lpstr>КАПУСТА</vt:lpstr>
      <vt:lpstr>ОГУРЕЦ</vt:lpstr>
      <vt:lpstr>РЕДИС</vt:lpstr>
      <vt:lpstr>ТОМАТЫ</vt:lpstr>
      <vt:lpstr>ПЕРЕЦ</vt:lpstr>
      <vt:lpstr>МОРКОВЬ</vt:lpstr>
      <vt:lpstr>ЦВЕТНАЯ КАПУСТА</vt:lpstr>
      <vt:lpstr>КАБАЧКИ</vt:lpstr>
      <vt:lpstr>КАРТОФЕЛЬ</vt:lpstr>
      <vt:lpstr>ГОРОХ</vt:lpstr>
    </vt:vector>
  </TitlesOfParts>
  <Company>МБДОУ д/скв №62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«Огород»</dc:title>
  <dc:subject>овощи</dc:subject>
  <dc:creator>Полевская Э.Ю.</dc:creator>
  <cp:lastModifiedBy>HP</cp:lastModifiedBy>
  <cp:revision>256</cp:revision>
  <dcterms:created xsi:type="dcterms:W3CDTF">2016-09-24T17:00:44Z</dcterms:created>
  <dcterms:modified xsi:type="dcterms:W3CDTF">2023-10-11T05:32:22Z</dcterms:modified>
  <cp:category>презентация</cp:category>
</cp:coreProperties>
</file>