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FF"/>
    <a:srgbClr val="00A3E7"/>
    <a:srgbClr val="00A6F2"/>
    <a:srgbClr val="595959"/>
    <a:srgbClr val="D5F4FF"/>
    <a:srgbClr val="FFFFFF"/>
    <a:srgbClr val="DDF6FF"/>
    <a:srgbClr val="D0E795"/>
    <a:srgbClr val="F7FD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AE5-7443-CF96-EE6E-6B62D20DC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FDA59F-5F05-992D-4902-17D39159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775D2-F3CB-2F7A-36EE-A15B4BDB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E24-1A81-64F9-9BC3-525D20F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C3B79-0625-73C7-9C62-F50A71BF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0F8EB-97E0-092B-B6AC-EA49607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161638-4C6E-173B-CB00-A21821EB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1CD76-B312-F291-65B7-57958F45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BB9E8-DCEA-C9AB-4880-CE88C147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F9A42-F069-2874-F811-9694E2FF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26B7B-69FF-4D6C-169E-7F1B92B87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C9852-4899-904A-269E-93824DD2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E01A0-623B-8697-2339-D0371D2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0DAB5-4550-E50F-3B5E-567DCB0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B1730-A8A8-8716-F541-46A4462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0840-7FF8-A9E1-0AB8-5B61F25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AFAD8-3AC4-BBE7-DDD4-2CFC1862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C35B0-9A11-D09E-7AC2-7C27D1AD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5A097-BE6A-225B-B7B8-CA7C8601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BD2F-7599-B939-380A-32B1CBB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F7B7-8F1F-399C-553C-1C744F43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83ADB-1584-3AB4-7790-52902B48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5D01-938D-C9F8-2E44-2545F1F5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E49-7799-811A-2CDF-404A2DB3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9AB51-D78C-AA4E-4B19-4020DBA8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B33E-1234-2972-9F58-F247EE7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D64BE-4A32-DAD3-6962-B81C86187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80DB3-C907-2A35-A5E0-215A538E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FE617-F43B-9B86-9B10-3CCDF17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B424C-F5AE-425B-C4E1-7725F73B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E890-679F-3912-BC49-BD20DF55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B58E7-D0C3-2FA2-215D-B7DE6C4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6C034-4814-FCDC-D55E-0A9B812A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E761-F70D-3AF0-A07A-D80CDC99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03354-403A-5E5F-E8C4-99A09D83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54A27-9282-C16F-8710-08F962A0C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F7BEF-BCC8-4CEC-9BAC-46F1CAC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CDDC-8436-5F0D-8453-CDDFACF3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F861A-0AF3-A77D-8F68-71416757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8341-3254-5580-4E98-904BB930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51D71-ECCA-3DBC-754F-F29BA52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9CB6E2-1694-92DB-D757-41D6BD7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81EA2-1BDF-0687-CD03-A2D8B7ED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AF86D3-A836-080E-67EF-CBDDEBF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C3400A-D1B8-C995-961E-88BF8E5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D8844-CC27-708B-9D43-633502E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94E-DAA7-961E-E9ED-89E30454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E08F-5217-032E-50C8-20C4AA8F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544B7-3971-A559-BB53-6A4BA2ED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7E983-3F74-7E73-A625-7E907C4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CA2C2-22E7-B7A9-F3C7-99CA88DD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E53B-6E2F-531A-0706-CF8F94E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FEAB3-BEED-57CC-BBD7-C8125651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D4765-7F8F-5927-B5E3-8C172D1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AC807-65FA-09E0-448A-BECB0A8A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875F1-26C8-ECF9-C12E-239CB08E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F6BCC-29F6-7845-0541-B36DCB6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21F272-2502-6B66-FF9F-33F94FD4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3A7CE-1D20-7BB3-5443-3F2B5EA7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6FF04-7018-DC06-6D9B-493CF729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057A2-61D5-F239-9141-586DCED6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D932-F0EE-DB76-EB64-5A6BA050C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9C74B-16EE-8F23-B8AB-0C07C2C59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90D1D09-5CDA-A779-148E-A241FDE8FE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E973A5-19F4-E0E2-EEE5-86738466D7D6}"/>
              </a:ext>
            </a:extLst>
          </p:cNvPr>
          <p:cNvSpPr/>
          <p:nvPr/>
        </p:nvSpPr>
        <p:spPr>
          <a:xfrm>
            <a:off x="1834020" y="4838755"/>
            <a:ext cx="726848" cy="1308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ПА</a:t>
            </a: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7455DE0E-F06C-59F0-4793-7164AC109C19}"/>
              </a:ext>
            </a:extLst>
          </p:cNvPr>
          <p:cNvSpPr/>
          <p:nvPr/>
        </p:nvSpPr>
        <p:spPr>
          <a:xfrm>
            <a:off x="-562709" y="2701374"/>
            <a:ext cx="5585842" cy="2363759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774AE34A-9AA6-76CB-DF0F-F094380DA18D}"/>
              </a:ext>
            </a:extLst>
          </p:cNvPr>
          <p:cNvSpPr/>
          <p:nvPr/>
        </p:nvSpPr>
        <p:spPr>
          <a:xfrm>
            <a:off x="71120" y="1961157"/>
            <a:ext cx="4319763" cy="182799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УП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16148C43-D5E1-D2FD-3FAC-C7B40163826F}"/>
              </a:ext>
            </a:extLst>
          </p:cNvPr>
          <p:cNvSpPr/>
          <p:nvPr/>
        </p:nvSpPr>
        <p:spPr>
          <a:xfrm>
            <a:off x="581157" y="917443"/>
            <a:ext cx="3222873" cy="1718193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ОП</a:t>
            </a:r>
          </a:p>
        </p:txBody>
      </p:sp>
      <p:sp>
        <p:nvSpPr>
          <p:cNvPr id="6" name="елка">
            <a:extLst>
              <a:ext uri="{FF2B5EF4-FFF2-40B4-BE49-F238E27FC236}">
                <a16:creationId xmlns:a16="http://schemas.microsoft.com/office/drawing/2014/main" id="{1DE234AC-68BB-6A26-4261-5C0D962D21C2}"/>
              </a:ext>
            </a:extLst>
          </p:cNvPr>
          <p:cNvSpPr/>
          <p:nvPr/>
        </p:nvSpPr>
        <p:spPr>
          <a:xfrm>
            <a:off x="1199933" y="0"/>
            <a:ext cx="2049390" cy="148742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АП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5AA6A26-8D70-1788-7FC4-77009A6CAC82}"/>
              </a:ext>
            </a:extLst>
          </p:cNvPr>
          <p:cNvSpPr/>
          <p:nvPr/>
        </p:nvSpPr>
        <p:spPr>
          <a:xfrm>
            <a:off x="-67261" y="5869769"/>
            <a:ext cx="4519708" cy="994712"/>
          </a:xfrm>
          <a:custGeom>
            <a:avLst/>
            <a:gdLst>
              <a:gd name="connsiteX0" fmla="*/ 2259854 w 4519708"/>
              <a:gd name="connsiteY0" fmla="*/ 0 h 994712"/>
              <a:gd name="connsiteX1" fmla="*/ 4515100 w 4519708"/>
              <a:gd name="connsiteY1" fmla="*/ 952026 h 994712"/>
              <a:gd name="connsiteX2" fmla="*/ 4519708 w 4519708"/>
              <a:gd name="connsiteY2" fmla="*/ 994712 h 994712"/>
              <a:gd name="connsiteX3" fmla="*/ 0 w 4519708"/>
              <a:gd name="connsiteY3" fmla="*/ 994712 h 994712"/>
              <a:gd name="connsiteX4" fmla="*/ 4608 w 4519708"/>
              <a:gd name="connsiteY4" fmla="*/ 952026 h 994712"/>
              <a:gd name="connsiteX5" fmla="*/ 2259854 w 4519708"/>
              <a:gd name="connsiteY5" fmla="*/ 0 h 9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9708" h="994712">
                <a:moveTo>
                  <a:pt x="2259854" y="0"/>
                </a:moveTo>
                <a:cubicBezTo>
                  <a:pt x="3433606" y="0"/>
                  <a:pt x="4399010" y="417287"/>
                  <a:pt x="4515100" y="952026"/>
                </a:cubicBezTo>
                <a:lnTo>
                  <a:pt x="4519708" y="994712"/>
                </a:lnTo>
                <a:lnTo>
                  <a:pt x="0" y="994712"/>
                </a:lnTo>
                <a:lnTo>
                  <a:pt x="4608" y="952026"/>
                </a:lnTo>
                <a:cubicBezTo>
                  <a:pt x="120699" y="417287"/>
                  <a:pt x="1086102" y="0"/>
                  <a:pt x="225985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70C42F7-2CF3-A84C-4F45-14FCE082C281}"/>
              </a:ext>
            </a:extLst>
          </p:cNvPr>
          <p:cNvSpPr/>
          <p:nvPr/>
        </p:nvSpPr>
        <p:spPr>
          <a:xfrm>
            <a:off x="4490854" y="5576124"/>
            <a:ext cx="3319645" cy="1308100"/>
          </a:xfrm>
          <a:custGeom>
            <a:avLst/>
            <a:gdLst>
              <a:gd name="connsiteX0" fmla="*/ 2259854 w 4519708"/>
              <a:gd name="connsiteY0" fmla="*/ 0 h 994712"/>
              <a:gd name="connsiteX1" fmla="*/ 4515100 w 4519708"/>
              <a:gd name="connsiteY1" fmla="*/ 952026 h 994712"/>
              <a:gd name="connsiteX2" fmla="*/ 4519708 w 4519708"/>
              <a:gd name="connsiteY2" fmla="*/ 994712 h 994712"/>
              <a:gd name="connsiteX3" fmla="*/ 0 w 4519708"/>
              <a:gd name="connsiteY3" fmla="*/ 994712 h 994712"/>
              <a:gd name="connsiteX4" fmla="*/ 4608 w 4519708"/>
              <a:gd name="connsiteY4" fmla="*/ 952026 h 994712"/>
              <a:gd name="connsiteX5" fmla="*/ 2259854 w 4519708"/>
              <a:gd name="connsiteY5" fmla="*/ 0 h 9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9708" h="994712">
                <a:moveTo>
                  <a:pt x="2259854" y="0"/>
                </a:moveTo>
                <a:cubicBezTo>
                  <a:pt x="3433606" y="0"/>
                  <a:pt x="4399010" y="417287"/>
                  <a:pt x="4515100" y="952026"/>
                </a:cubicBezTo>
                <a:lnTo>
                  <a:pt x="4519708" y="994712"/>
                </a:lnTo>
                <a:lnTo>
                  <a:pt x="0" y="994712"/>
                </a:lnTo>
                <a:lnTo>
                  <a:pt x="4608" y="952026"/>
                </a:lnTo>
                <a:cubicBezTo>
                  <a:pt x="120699" y="417287"/>
                  <a:pt x="1086102" y="0"/>
                  <a:pt x="225985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ПУ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AF99CFA-C839-9F87-BC28-65F72FA760DF}"/>
              </a:ext>
            </a:extLst>
          </p:cNvPr>
          <p:cNvSpPr/>
          <p:nvPr/>
        </p:nvSpPr>
        <p:spPr>
          <a:xfrm>
            <a:off x="8198533" y="6007100"/>
            <a:ext cx="3676552" cy="877124"/>
          </a:xfrm>
          <a:custGeom>
            <a:avLst/>
            <a:gdLst>
              <a:gd name="connsiteX0" fmla="*/ 2259854 w 4519708"/>
              <a:gd name="connsiteY0" fmla="*/ 0 h 994712"/>
              <a:gd name="connsiteX1" fmla="*/ 4515100 w 4519708"/>
              <a:gd name="connsiteY1" fmla="*/ 952026 h 994712"/>
              <a:gd name="connsiteX2" fmla="*/ 4519708 w 4519708"/>
              <a:gd name="connsiteY2" fmla="*/ 994712 h 994712"/>
              <a:gd name="connsiteX3" fmla="*/ 0 w 4519708"/>
              <a:gd name="connsiteY3" fmla="*/ 994712 h 994712"/>
              <a:gd name="connsiteX4" fmla="*/ 4608 w 4519708"/>
              <a:gd name="connsiteY4" fmla="*/ 952026 h 994712"/>
              <a:gd name="connsiteX5" fmla="*/ 2259854 w 4519708"/>
              <a:gd name="connsiteY5" fmla="*/ 0 h 99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9708" h="994712">
                <a:moveTo>
                  <a:pt x="2259854" y="0"/>
                </a:moveTo>
                <a:cubicBezTo>
                  <a:pt x="3433606" y="0"/>
                  <a:pt x="4399010" y="417287"/>
                  <a:pt x="4515100" y="952026"/>
                </a:cubicBezTo>
                <a:lnTo>
                  <a:pt x="4519708" y="994712"/>
                </a:lnTo>
                <a:lnTo>
                  <a:pt x="0" y="994712"/>
                </a:lnTo>
                <a:lnTo>
                  <a:pt x="4608" y="952026"/>
                </a:lnTo>
                <a:cubicBezTo>
                  <a:pt x="120699" y="417287"/>
                  <a:pt x="1086102" y="0"/>
                  <a:pt x="2259854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ИТ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7DEA804-F682-646B-C1F1-2DE70FADDACC}"/>
              </a:ext>
            </a:extLst>
          </p:cNvPr>
          <p:cNvSpPr/>
          <p:nvPr/>
        </p:nvSpPr>
        <p:spPr>
          <a:xfrm>
            <a:off x="8425372" y="2517527"/>
            <a:ext cx="3222873" cy="32228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56FCC22-D7DB-9C3E-8D95-E7595710F95F}"/>
              </a:ext>
            </a:extLst>
          </p:cNvPr>
          <p:cNvSpPr/>
          <p:nvPr/>
        </p:nvSpPr>
        <p:spPr>
          <a:xfrm>
            <a:off x="7810499" y="5450538"/>
            <a:ext cx="1902712" cy="6963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ОТ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E8EE5B1-278C-69FC-5DE9-E65EEEA45E18}"/>
              </a:ext>
            </a:extLst>
          </p:cNvPr>
          <p:cNvSpPr/>
          <p:nvPr/>
        </p:nvSpPr>
        <p:spPr>
          <a:xfrm>
            <a:off x="10328084" y="5450537"/>
            <a:ext cx="1902712" cy="69631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УТ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B6BAB2-56CE-B4E4-218A-F8791BD39433}"/>
              </a:ext>
            </a:extLst>
          </p:cNvPr>
          <p:cNvSpPr/>
          <p:nvPr/>
        </p:nvSpPr>
        <p:spPr>
          <a:xfrm>
            <a:off x="7989985" y="250701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НО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C5D46BA-740A-FBA7-BF7B-0147DB4444C0}"/>
              </a:ext>
            </a:extLst>
          </p:cNvPr>
          <p:cNvSpPr/>
          <p:nvPr/>
        </p:nvSpPr>
        <p:spPr>
          <a:xfrm>
            <a:off x="11153643" y="253623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НУ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163DDD1-37D8-E58F-2B97-252413B74938}"/>
              </a:ext>
            </a:extLst>
          </p:cNvPr>
          <p:cNvSpPr/>
          <p:nvPr/>
        </p:nvSpPr>
        <p:spPr>
          <a:xfrm>
            <a:off x="8999301" y="569514"/>
            <a:ext cx="2075013" cy="20750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0B84767-DAC8-86D2-FF5E-1F9E7488A209}"/>
              </a:ext>
            </a:extLst>
          </p:cNvPr>
          <p:cNvSpPr/>
          <p:nvPr/>
        </p:nvSpPr>
        <p:spPr>
          <a:xfrm rot="16200000">
            <a:off x="8142512" y="926382"/>
            <a:ext cx="639223" cy="122135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9F7027-FD91-6A0A-A4FA-255466DCF26B}"/>
              </a:ext>
            </a:extLst>
          </p:cNvPr>
          <p:cNvSpPr/>
          <p:nvPr/>
        </p:nvSpPr>
        <p:spPr>
          <a:xfrm>
            <a:off x="9135107" y="60476"/>
            <a:ext cx="1803400" cy="660364"/>
          </a:xfrm>
          <a:custGeom>
            <a:avLst/>
            <a:gdLst>
              <a:gd name="connsiteX0" fmla="*/ 0 w 2049390"/>
              <a:gd name="connsiteY0" fmla="*/ 0 h 2074669"/>
              <a:gd name="connsiteX1" fmla="*/ 2049390 w 2049390"/>
              <a:gd name="connsiteY1" fmla="*/ 0 h 2074669"/>
              <a:gd name="connsiteX2" fmla="*/ 2049390 w 2049390"/>
              <a:gd name="connsiteY2" fmla="*/ 2074669 h 2074669"/>
              <a:gd name="connsiteX3" fmla="*/ 0 w 2049390"/>
              <a:gd name="connsiteY3" fmla="*/ 2074669 h 2074669"/>
              <a:gd name="connsiteX4" fmla="*/ 0 w 2049390"/>
              <a:gd name="connsiteY4" fmla="*/ 0 h 2074669"/>
              <a:gd name="connsiteX0" fmla="*/ 279400 w 2049390"/>
              <a:gd name="connsiteY0" fmla="*/ 38100 h 2074669"/>
              <a:gd name="connsiteX1" fmla="*/ 2049390 w 2049390"/>
              <a:gd name="connsiteY1" fmla="*/ 0 h 2074669"/>
              <a:gd name="connsiteX2" fmla="*/ 2049390 w 2049390"/>
              <a:gd name="connsiteY2" fmla="*/ 2074669 h 2074669"/>
              <a:gd name="connsiteX3" fmla="*/ 0 w 2049390"/>
              <a:gd name="connsiteY3" fmla="*/ 2074669 h 2074669"/>
              <a:gd name="connsiteX4" fmla="*/ 279400 w 2049390"/>
              <a:gd name="connsiteY4" fmla="*/ 38100 h 2074669"/>
              <a:gd name="connsiteX0" fmla="*/ 279400 w 2049390"/>
              <a:gd name="connsiteY0" fmla="*/ 25400 h 2061969"/>
              <a:gd name="connsiteX1" fmla="*/ 1706490 w 2049390"/>
              <a:gd name="connsiteY1" fmla="*/ 0 h 2061969"/>
              <a:gd name="connsiteX2" fmla="*/ 2049390 w 2049390"/>
              <a:gd name="connsiteY2" fmla="*/ 2061969 h 2061969"/>
              <a:gd name="connsiteX3" fmla="*/ 0 w 2049390"/>
              <a:gd name="connsiteY3" fmla="*/ 2061969 h 2061969"/>
              <a:gd name="connsiteX4" fmla="*/ 279400 w 2049390"/>
              <a:gd name="connsiteY4" fmla="*/ 25400 h 2061969"/>
              <a:gd name="connsiteX0" fmla="*/ 351561 w 2049390"/>
              <a:gd name="connsiteY0" fmla="*/ 25400 h 2061969"/>
              <a:gd name="connsiteX1" fmla="*/ 1706490 w 2049390"/>
              <a:gd name="connsiteY1" fmla="*/ 0 h 2061969"/>
              <a:gd name="connsiteX2" fmla="*/ 2049390 w 2049390"/>
              <a:gd name="connsiteY2" fmla="*/ 2061969 h 2061969"/>
              <a:gd name="connsiteX3" fmla="*/ 0 w 2049390"/>
              <a:gd name="connsiteY3" fmla="*/ 2061969 h 2061969"/>
              <a:gd name="connsiteX4" fmla="*/ 351561 w 2049390"/>
              <a:gd name="connsiteY4" fmla="*/ 25400 h 206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390" h="2061969">
                <a:moveTo>
                  <a:pt x="351561" y="25400"/>
                </a:moveTo>
                <a:lnTo>
                  <a:pt x="1706490" y="0"/>
                </a:lnTo>
                <a:lnTo>
                  <a:pt x="2049390" y="2061969"/>
                </a:lnTo>
                <a:lnTo>
                  <a:pt x="0" y="2061969"/>
                </a:lnTo>
                <a:lnTo>
                  <a:pt x="351561" y="254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АН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8FA0B55-818E-63E6-EE40-BE774E7AC502}"/>
              </a:ext>
            </a:extLst>
          </p:cNvPr>
          <p:cNvSpPr/>
          <p:nvPr/>
        </p:nvSpPr>
        <p:spPr>
          <a:xfrm>
            <a:off x="9387831" y="1078637"/>
            <a:ext cx="266700" cy="2667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84B7588-E384-A0D0-1051-4AEAB21AA433}"/>
              </a:ext>
            </a:extLst>
          </p:cNvPr>
          <p:cNvSpPr/>
          <p:nvPr/>
        </p:nvSpPr>
        <p:spPr>
          <a:xfrm>
            <a:off x="10001248" y="1072171"/>
            <a:ext cx="266700" cy="2667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>
            <a:extLst>
              <a:ext uri="{FF2B5EF4-FFF2-40B4-BE49-F238E27FC236}">
                <a16:creationId xmlns:a16="http://schemas.microsoft.com/office/drawing/2014/main" id="{20A32DA8-DEA9-E9AA-D0C7-59DF78A9FCFB}"/>
              </a:ext>
            </a:extLst>
          </p:cNvPr>
          <p:cNvSpPr/>
          <p:nvPr/>
        </p:nvSpPr>
        <p:spPr>
          <a:xfrm rot="15701596">
            <a:off x="9680388" y="1747634"/>
            <a:ext cx="266700" cy="752422"/>
          </a:xfrm>
          <a:prstGeom prst="moon">
            <a:avLst>
              <a:gd name="adj" fmla="val 2619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FDB457D-F66D-65C3-6404-EACC3DD748F1}"/>
              </a:ext>
            </a:extLst>
          </p:cNvPr>
          <p:cNvSpPr/>
          <p:nvPr/>
        </p:nvSpPr>
        <p:spPr>
          <a:xfrm>
            <a:off x="9686892" y="2995772"/>
            <a:ext cx="628711" cy="62871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73BAF51-E977-890F-3CDF-BD2DD9FD81E3}"/>
              </a:ext>
            </a:extLst>
          </p:cNvPr>
          <p:cNvSpPr/>
          <p:nvPr/>
        </p:nvSpPr>
        <p:spPr>
          <a:xfrm>
            <a:off x="9680889" y="3814247"/>
            <a:ext cx="628711" cy="62871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EDE1B77-8207-3C90-FDE2-37000A6B6AF3}"/>
              </a:ext>
            </a:extLst>
          </p:cNvPr>
          <p:cNvSpPr/>
          <p:nvPr/>
        </p:nvSpPr>
        <p:spPr>
          <a:xfrm>
            <a:off x="9674886" y="4632722"/>
            <a:ext cx="628711" cy="62871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453BBEDA-690D-CA15-7887-0A9050A6722B}"/>
              </a:ext>
            </a:extLst>
          </p:cNvPr>
          <p:cNvSpPr/>
          <p:nvPr/>
        </p:nvSpPr>
        <p:spPr>
          <a:xfrm>
            <a:off x="4806949" y="2915882"/>
            <a:ext cx="2681626" cy="264041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УМ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9B86916-23B8-79CA-ED12-B4E4041E1DE6}"/>
              </a:ext>
            </a:extLst>
          </p:cNvPr>
          <p:cNvSpPr/>
          <p:nvPr/>
        </p:nvSpPr>
        <p:spPr>
          <a:xfrm>
            <a:off x="5834796" y="1767395"/>
            <a:ext cx="1278126" cy="127812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5968979-A8D0-6F45-F1C9-F153CD39E0BB}"/>
              </a:ext>
            </a:extLst>
          </p:cNvPr>
          <p:cNvSpPr/>
          <p:nvPr/>
        </p:nvSpPr>
        <p:spPr>
          <a:xfrm>
            <a:off x="3839175" y="2012394"/>
            <a:ext cx="1989834" cy="6798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АМ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A1FEBDA-D1B9-B454-A0F2-134B25D3136F}"/>
              </a:ext>
            </a:extLst>
          </p:cNvPr>
          <p:cNvSpPr/>
          <p:nvPr/>
        </p:nvSpPr>
        <p:spPr>
          <a:xfrm rot="20004525">
            <a:off x="4032734" y="2812856"/>
            <a:ext cx="1989834" cy="6798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ОМ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5E71B1A-7517-DDEF-CC6D-B3505CE4680E}"/>
              </a:ext>
            </a:extLst>
          </p:cNvPr>
          <p:cNvSpPr/>
          <p:nvPr/>
        </p:nvSpPr>
        <p:spPr>
          <a:xfrm>
            <a:off x="6300537" y="2001273"/>
            <a:ext cx="204802" cy="20480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4047F61-21FE-0FAF-F29E-D43927063AC5}"/>
              </a:ext>
            </a:extLst>
          </p:cNvPr>
          <p:cNvSpPr/>
          <p:nvPr/>
        </p:nvSpPr>
        <p:spPr>
          <a:xfrm>
            <a:off x="6605990" y="2273251"/>
            <a:ext cx="204802" cy="20480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2EAA22-9BF4-B06A-D7F4-9BEE4FE4F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134" r="-18332" b="-1"/>
          <a:stretch/>
        </p:blipFill>
        <p:spPr>
          <a:xfrm>
            <a:off x="5914681" y="1856672"/>
            <a:ext cx="1154257" cy="12332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6D1BE0-12B4-6F2C-DCDB-077A235C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2500">
            <a:off x="6371155" y="2843387"/>
            <a:ext cx="1408356" cy="14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C4F6709-1511-6E79-8CF5-E95B30F12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484" y="2978845"/>
            <a:ext cx="853514" cy="74987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7AFE66-46DF-504B-F7EC-2846B53B1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194" y="3789124"/>
            <a:ext cx="890093" cy="7498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C9C94AF-61C6-ECB6-8CBD-CC7D4ABFF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887" y="4607688"/>
            <a:ext cx="896190" cy="74987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3E67C0-606C-A5AD-DF8C-454DEF2B4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7732" y="1229214"/>
            <a:ext cx="798645" cy="74987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5594BE0F-E06B-4C32-C40A-B9A4F37A9056}"/>
              </a:ext>
            </a:extLst>
          </p:cNvPr>
          <p:cNvSpPr/>
          <p:nvPr/>
        </p:nvSpPr>
        <p:spPr>
          <a:xfrm>
            <a:off x="6569203" y="3421901"/>
            <a:ext cx="600802" cy="6008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0957E2E-79FC-8621-1CCC-49BA944C8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2170" y="3393148"/>
            <a:ext cx="798645" cy="749873"/>
          </a:xfrm>
          <a:prstGeom prst="rect">
            <a:avLst/>
          </a:prstGeom>
        </p:spPr>
      </p:pic>
      <p:sp>
        <p:nvSpPr>
          <p:cNvPr id="41" name="Месяц 40">
            <a:extLst>
              <a:ext uri="{FF2B5EF4-FFF2-40B4-BE49-F238E27FC236}">
                <a16:creationId xmlns:a16="http://schemas.microsoft.com/office/drawing/2014/main" id="{24C8C7F0-CC8D-A406-03C8-2DC1F1FA491D}"/>
              </a:ext>
            </a:extLst>
          </p:cNvPr>
          <p:cNvSpPr/>
          <p:nvPr/>
        </p:nvSpPr>
        <p:spPr>
          <a:xfrm>
            <a:off x="3957385" y="60476"/>
            <a:ext cx="848591" cy="1397579"/>
          </a:xfrm>
          <a:prstGeom prst="moon">
            <a:avLst>
              <a:gd name="adj" fmla="val 5423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chemeClr val="tx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79B991D-130F-674F-8559-A9EEDAD401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9" t="-57329" r="-140186" b="-71264"/>
          <a:stretch/>
        </p:blipFill>
        <p:spPr>
          <a:xfrm>
            <a:off x="5066245" y="24786"/>
            <a:ext cx="2681626" cy="171416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422141-9C48-4742-A84C-AEC104AF7D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8489" y="435705"/>
            <a:ext cx="810838" cy="749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072B7F-1C73-FD32-0F3E-C3876FEF72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34" r="-7488" b="-99173"/>
          <a:stretch/>
        </p:blipFill>
        <p:spPr>
          <a:xfrm>
            <a:off x="8489310" y="3374459"/>
            <a:ext cx="1146780" cy="18869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2E56FB-9E70-B8FC-F041-C8DA1236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52">
            <a:off x="2692955" y="5401120"/>
            <a:ext cx="1659304" cy="13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62C82E1-04F3-DC16-0D65-78174132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6892">
            <a:off x="273560" y="5353049"/>
            <a:ext cx="1375626" cy="1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ождественская наклейка от Hallmark Gold Crown">
            <a:extLst>
              <a:ext uri="{FF2B5EF4-FFF2-40B4-BE49-F238E27FC236}">
                <a16:creationId xmlns:a16="http://schemas.microsoft.com/office/drawing/2014/main" id="{802B478B-1F96-F29B-BE42-1B400498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20" y="78599"/>
            <a:ext cx="3758058" cy="66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Рождественская наклейка от Hallmark Gold Crown">
            <a:extLst>
              <a:ext uri="{FF2B5EF4-FFF2-40B4-BE49-F238E27FC236}">
                <a16:creationId xmlns:a16="http://schemas.microsoft.com/office/drawing/2014/main" id="{A4395882-6C6A-C87B-F171-838FBE95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96" y="78599"/>
            <a:ext cx="3758058" cy="66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Рождественская наклейка от Hallmark Gold Crown">
            <a:extLst>
              <a:ext uri="{FF2B5EF4-FFF2-40B4-BE49-F238E27FC236}">
                <a16:creationId xmlns:a16="http://schemas.microsoft.com/office/drawing/2014/main" id="{92AC288B-E313-CADF-4F6E-FF821897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772" y="78599"/>
            <a:ext cx="3758058" cy="66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CB4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CB4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еребристые снежинки - минусовк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F4F5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CFF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жва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801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01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5FF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D200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19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Раскраска_снежинки</dc:title>
  <dc:creator>ЕН</dc:creator>
  <cp:keywords>логопедия</cp:keywords>
  <cp:lastModifiedBy>ЕН</cp:lastModifiedBy>
  <cp:revision>74</cp:revision>
  <dcterms:created xsi:type="dcterms:W3CDTF">2022-10-21T12:18:48Z</dcterms:created>
  <dcterms:modified xsi:type="dcterms:W3CDTF">2023-05-11T12:20:52Z</dcterms:modified>
  <cp:category>чтение</cp:category>
</cp:coreProperties>
</file>