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50D54-A49B-A477-A424-A50DC0495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D826BD-E2AB-4F9E-F9C9-F79A473A6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674B46-F6D1-37C9-30B6-F35DB92B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E6A38-4F43-DC4A-EB80-EE164CD2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F81245-9A25-D5C4-6671-04C0CE49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45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3EEE1-85DD-52EE-561B-3F2C78F5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30B986-726A-FEB1-7849-EB45CA835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C8AA92-2729-FE2A-C574-EE739C48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2FF2CB-4EAC-3ECA-7A7B-A6CB3E72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567644-D744-A0DD-C634-EB8F51DE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74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1E7154-09DB-E4F4-2DC0-0F413F702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4ACC64-44FF-3243-2970-3EA8BC91F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3E6AC0-AF7D-8F4B-FAC2-6763D3D4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C412A9-F639-AE7C-8FC7-BE8E2EB9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29172E-AC87-9C4B-03C4-A18E948A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89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92B31-3F59-A820-C24D-7D6CB1C2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957FE3-9E39-EBF9-DA46-EDE1FC75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5E549E-A7EB-A6EF-7D5C-5C85AF68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F12E0E-3803-5863-6B65-6EBB93EA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9263EF-B841-0F5C-CD57-FA17AABB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8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BF060-6DE6-DE40-B8C9-77396B0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8B4C3B-57F0-67E7-9E5C-26F6DBB7B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9C6C3B-6203-B904-9829-C186CE7B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C7A138-CC4E-55F5-672C-AF97D238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CF9064-DC23-6ABF-34B3-FEFA0FF0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03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C0D60-09AB-4611-B407-3F99F260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8A1758-2259-DC98-36EB-507FB6444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2EFB78-F042-B18C-3822-33C5E8091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801363-0930-1354-41F0-670B640C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CBFA93-469C-5CFD-C577-BE600083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078462-7FDA-75E8-1D8C-B2670231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5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F09C2-7C47-7E62-2B32-C7CB3359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F2B188-918C-9913-1935-9EA1C2CC8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31AF04-F404-E814-8AFC-8F1AEC53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856E0-CC45-C43C-D86C-907923644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8AD6BC-28B7-BCC1-0056-A1FA17DA8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6255DB3-2AE3-5744-7DAB-B0441306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A4C0FA-2813-399A-163C-25A3739D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F172314-5105-C8B4-9066-A782ACE4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5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BA9734-509B-51D4-9D7A-71110040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1641CE-5946-56B6-2F36-87B7D20B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2B17B0-DFD6-CE27-5785-113804B3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6542E9A-0598-6A5F-106C-A9EF5AD0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58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FEBCC1D-DEC1-7018-3AF8-56A72BCD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5C6C65-7AA9-95E5-A6DF-FDA4377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D806E6F-4A3B-8DC3-2A71-4E186E9F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72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A2CA09-6643-B4E0-1FAA-0308A06A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B6C608-2665-40CB-DA7A-A18E3B93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C8F45B-A7B1-7007-9FB2-02115B0C0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67C333-019E-9439-28E0-05F9F029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0E6BD3-F4F1-DC92-59BD-3DE38E50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21DE77-E40F-FEFD-2D40-BE91FBBA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57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F3C28-8D7E-DD04-FC5C-49382973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D26CA25-4FF0-FD81-035B-9208FBE86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D488B3-9991-9D20-FB05-C925FEF45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4AA9E3-EF34-8E1F-20EC-E2C844D4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454130-9902-9F9D-D72F-BC1273A4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F4181F-2801-4E4A-8052-93035A4D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36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BB145-70BE-082A-41FE-9C8A4926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CDC39E-5B19-54BD-4859-1B2274621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50FB55-E33A-EB40-99D2-DEAE82A08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2C6BE-29A6-4E7C-BA5B-C49C697E8AF7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FAA593-72E5-5476-30AD-B438A0F97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2FB50C-7059-B1AB-09C1-24EE29CFB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7EB3-483E-4EF7-B691-C481882B2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50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FA2D55C-AF37-DF78-A873-C0B5B43356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7353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82469B3-B66C-C45E-A61D-A02FB11B0A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8227" y="3069809"/>
            <a:ext cx="1560711" cy="156071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021CF53-7951-7487-73FC-28786733E0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0381" y="2853509"/>
            <a:ext cx="2700762" cy="170702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77A62E1-4BA7-3A92-FD39-D4F1FEEE8A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5859" y="2750276"/>
            <a:ext cx="957155" cy="9038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6B91BAF-4ABD-972D-23B7-7F973D972D8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3851" y="2912210"/>
            <a:ext cx="1560711" cy="15972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F456B52-786D-AA2E-7C11-1828A71E997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88456">
            <a:off x="2098158" y="3015090"/>
            <a:ext cx="1725318" cy="5974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914FDCB-9BC4-DEC4-DD99-4384209D9FD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7301" y="3152965"/>
            <a:ext cx="1847248" cy="12863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A4FB5A6-6449-9FF5-6485-A2D5A04D28E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769707">
            <a:off x="3566916" y="1984314"/>
            <a:ext cx="1627773" cy="2304488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EE9AA97B-4866-4310-915E-BAB0DA9B74C7}"/>
              </a:ext>
            </a:extLst>
          </p:cNvPr>
          <p:cNvSpPr/>
          <p:nvPr/>
        </p:nvSpPr>
        <p:spPr>
          <a:xfrm>
            <a:off x="-32082" y="6207327"/>
            <a:ext cx="12230517" cy="724467"/>
          </a:xfrm>
          <a:custGeom>
            <a:avLst/>
            <a:gdLst>
              <a:gd name="connsiteX0" fmla="*/ 6184231 w 12230517"/>
              <a:gd name="connsiteY0" fmla="*/ 0 h 724467"/>
              <a:gd name="connsiteX1" fmla="*/ 11822805 w 12230517"/>
              <a:gd name="connsiteY1" fmla="*/ 364543 h 724467"/>
              <a:gd name="connsiteX2" fmla="*/ 12230517 w 12230517"/>
              <a:gd name="connsiteY2" fmla="*/ 439288 h 724467"/>
              <a:gd name="connsiteX3" fmla="*/ 12230517 w 12230517"/>
              <a:gd name="connsiteY3" fmla="*/ 724467 h 724467"/>
              <a:gd name="connsiteX4" fmla="*/ 12224082 w 12230517"/>
              <a:gd name="connsiteY4" fmla="*/ 724467 h 724467"/>
              <a:gd name="connsiteX5" fmla="*/ 12224082 w 12230517"/>
              <a:gd name="connsiteY5" fmla="*/ 717358 h 724467"/>
              <a:gd name="connsiteX6" fmla="*/ 0 w 12230517"/>
              <a:gd name="connsiteY6" fmla="*/ 717358 h 724467"/>
              <a:gd name="connsiteX7" fmla="*/ 0 w 12230517"/>
              <a:gd name="connsiteY7" fmla="*/ 469869 h 724467"/>
              <a:gd name="connsiteX8" fmla="*/ 125003 w 12230517"/>
              <a:gd name="connsiteY8" fmla="*/ 441661 h 724467"/>
              <a:gd name="connsiteX9" fmla="*/ 6184231 w 12230517"/>
              <a:gd name="connsiteY9" fmla="*/ 0 h 7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0517" h="724467">
                <a:moveTo>
                  <a:pt x="6184231" y="0"/>
                </a:moveTo>
                <a:cubicBezTo>
                  <a:pt x="8454280" y="0"/>
                  <a:pt x="10482561" y="141908"/>
                  <a:pt x="11822805" y="364543"/>
                </a:cubicBezTo>
                <a:lnTo>
                  <a:pt x="12230517" y="439288"/>
                </a:lnTo>
                <a:lnTo>
                  <a:pt x="12230517" y="724467"/>
                </a:lnTo>
                <a:lnTo>
                  <a:pt x="12224082" y="724467"/>
                </a:lnTo>
                <a:lnTo>
                  <a:pt x="12224082" y="717358"/>
                </a:lnTo>
                <a:lnTo>
                  <a:pt x="0" y="717358"/>
                </a:lnTo>
                <a:lnTo>
                  <a:pt x="0" y="469869"/>
                </a:lnTo>
                <a:lnTo>
                  <a:pt x="125003" y="441661"/>
                </a:lnTo>
                <a:cubicBezTo>
                  <a:pt x="1438156" y="175194"/>
                  <a:pt x="3661953" y="0"/>
                  <a:pt x="618423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АУ</a:t>
            </a:r>
          </a:p>
        </p:txBody>
      </p:sp>
      <p:grpSp>
        <p:nvGrpSpPr>
          <p:cNvPr id="348" name="Рисунок 345">
            <a:extLst>
              <a:ext uri="{FF2B5EF4-FFF2-40B4-BE49-F238E27FC236}">
                <a16:creationId xmlns:a16="http://schemas.microsoft.com/office/drawing/2014/main" xmlns="" id="{6BC97E3B-AEBA-E7D4-9E1A-4166BF248A1D}"/>
              </a:ext>
            </a:extLst>
          </p:cNvPr>
          <p:cNvGrpSpPr/>
          <p:nvPr/>
        </p:nvGrpSpPr>
        <p:grpSpPr>
          <a:xfrm>
            <a:off x="408378" y="724442"/>
            <a:ext cx="11449537" cy="6069359"/>
            <a:chOff x="408378" y="724442"/>
            <a:chExt cx="11449537" cy="6069359"/>
          </a:xfrm>
          <a:noFill/>
        </p:grpSpPr>
        <p:sp>
          <p:nvSpPr>
            <p:cNvPr id="349" name="Полилиния: фигура 348">
              <a:extLst>
                <a:ext uri="{FF2B5EF4-FFF2-40B4-BE49-F238E27FC236}">
                  <a16:creationId xmlns:a16="http://schemas.microsoft.com/office/drawing/2014/main" xmlns="" id="{56BC7313-4815-EBC1-9A7B-D7E4093236E8}"/>
                </a:ext>
              </a:extLst>
            </p:cNvPr>
            <p:cNvSpPr/>
            <p:nvPr/>
          </p:nvSpPr>
          <p:spPr>
            <a:xfrm>
              <a:off x="408378" y="724442"/>
              <a:ext cx="11449537" cy="6069359"/>
            </a:xfrm>
            <a:custGeom>
              <a:avLst/>
              <a:gdLst>
                <a:gd name="connsiteX0" fmla="*/ 3356283 w 11449537"/>
                <a:gd name="connsiteY0" fmla="*/ 5549771 h 6069359"/>
                <a:gd name="connsiteX1" fmla="*/ 3440103 w 11449537"/>
                <a:gd name="connsiteY1" fmla="*/ 5718840 h 6069359"/>
                <a:gd name="connsiteX2" fmla="*/ 3523066 w 11449537"/>
                <a:gd name="connsiteY2" fmla="*/ 5775228 h 6069359"/>
                <a:gd name="connsiteX3" fmla="*/ 3528018 w 11449537"/>
                <a:gd name="connsiteY3" fmla="*/ 5781133 h 6069359"/>
                <a:gd name="connsiteX4" fmla="*/ 3576406 w 11449537"/>
                <a:gd name="connsiteY4" fmla="*/ 5880193 h 6069359"/>
                <a:gd name="connsiteX5" fmla="*/ 3715375 w 11449537"/>
                <a:gd name="connsiteY5" fmla="*/ 5968014 h 6069359"/>
                <a:gd name="connsiteX6" fmla="*/ 3892635 w 11449537"/>
                <a:gd name="connsiteY6" fmla="*/ 6007733 h 6069359"/>
                <a:gd name="connsiteX7" fmla="*/ 3899970 w 11449537"/>
                <a:gd name="connsiteY7" fmla="*/ 6009924 h 6069359"/>
                <a:gd name="connsiteX8" fmla="*/ 4020937 w 11449537"/>
                <a:gd name="connsiteY8" fmla="*/ 6069360 h 6069359"/>
                <a:gd name="connsiteX9" fmla="*/ 4213914 w 11449537"/>
                <a:gd name="connsiteY9" fmla="*/ 6069169 h 6069359"/>
                <a:gd name="connsiteX10" fmla="*/ 4335072 w 11449537"/>
                <a:gd name="connsiteY10" fmla="*/ 6005828 h 6069359"/>
                <a:gd name="connsiteX11" fmla="*/ 4342120 w 11449537"/>
                <a:gd name="connsiteY11" fmla="*/ 6003771 h 6069359"/>
                <a:gd name="connsiteX12" fmla="*/ 4342216 w 11449537"/>
                <a:gd name="connsiteY12" fmla="*/ 6003828 h 6069359"/>
                <a:gd name="connsiteX13" fmla="*/ 4503283 w 11449537"/>
                <a:gd name="connsiteY13" fmla="*/ 5984206 h 6069359"/>
                <a:gd name="connsiteX14" fmla="*/ 4635396 w 11449537"/>
                <a:gd name="connsiteY14" fmla="*/ 5900862 h 6069359"/>
                <a:gd name="connsiteX15" fmla="*/ 4718644 w 11449537"/>
                <a:gd name="connsiteY15" fmla="*/ 5778371 h 6069359"/>
                <a:gd name="connsiteX16" fmla="*/ 4723692 w 11449537"/>
                <a:gd name="connsiteY16" fmla="*/ 5772370 h 6069359"/>
                <a:gd name="connsiteX17" fmla="*/ 4814942 w 11449537"/>
                <a:gd name="connsiteY17" fmla="*/ 5699313 h 6069359"/>
                <a:gd name="connsiteX18" fmla="*/ 4912192 w 11449537"/>
                <a:gd name="connsiteY18" fmla="*/ 5503289 h 6069359"/>
                <a:gd name="connsiteX19" fmla="*/ 4920097 w 11449537"/>
                <a:gd name="connsiteY19" fmla="*/ 5498240 h 6069359"/>
                <a:gd name="connsiteX20" fmla="*/ 6021378 w 11449537"/>
                <a:gd name="connsiteY20" fmla="*/ 5498717 h 6069359"/>
                <a:gd name="connsiteX21" fmla="*/ 6030903 w 11449537"/>
                <a:gd name="connsiteY21" fmla="*/ 5502908 h 6069359"/>
                <a:gd name="connsiteX22" fmla="*/ 6160443 w 11449537"/>
                <a:gd name="connsiteY22" fmla="*/ 5561106 h 6069359"/>
                <a:gd name="connsiteX23" fmla="*/ 6165396 w 11449537"/>
                <a:gd name="connsiteY23" fmla="*/ 5566630 h 6069359"/>
                <a:gd name="connsiteX24" fmla="*/ 6243692 w 11449537"/>
                <a:gd name="connsiteY24" fmla="*/ 5746653 h 6069359"/>
                <a:gd name="connsiteX25" fmla="*/ 6568780 w 11449537"/>
                <a:gd name="connsiteY25" fmla="*/ 5951154 h 6069359"/>
                <a:gd name="connsiteX26" fmla="*/ 6788807 w 11449537"/>
                <a:gd name="connsiteY26" fmla="*/ 5951536 h 6069359"/>
                <a:gd name="connsiteX27" fmla="*/ 6795665 w 11449537"/>
                <a:gd name="connsiteY27" fmla="*/ 5953441 h 6069359"/>
                <a:gd name="connsiteX28" fmla="*/ 6987308 w 11449537"/>
                <a:gd name="connsiteY28" fmla="*/ 6069264 h 6069359"/>
                <a:gd name="connsiteX29" fmla="*/ 7318683 w 11449537"/>
                <a:gd name="connsiteY29" fmla="*/ 6069264 h 6069359"/>
                <a:gd name="connsiteX30" fmla="*/ 7536329 w 11449537"/>
                <a:gd name="connsiteY30" fmla="*/ 5939629 h 6069359"/>
                <a:gd name="connsiteX31" fmla="*/ 7542330 w 11449537"/>
                <a:gd name="connsiteY31" fmla="*/ 5938010 h 6069359"/>
                <a:gd name="connsiteX32" fmla="*/ 7775502 w 11449537"/>
                <a:gd name="connsiteY32" fmla="*/ 5954298 h 6069359"/>
                <a:gd name="connsiteX33" fmla="*/ 8054965 w 11449537"/>
                <a:gd name="connsiteY33" fmla="*/ 5777894 h 6069359"/>
                <a:gd name="connsiteX34" fmla="*/ 8185172 w 11449537"/>
                <a:gd name="connsiteY34" fmla="*/ 5579774 h 6069359"/>
                <a:gd name="connsiteX35" fmla="*/ 8190125 w 11449537"/>
                <a:gd name="connsiteY35" fmla="*/ 5575012 h 6069359"/>
                <a:gd name="connsiteX36" fmla="*/ 9335030 w 11449537"/>
                <a:gd name="connsiteY36" fmla="*/ 5653212 h 6069359"/>
                <a:gd name="connsiteX37" fmla="*/ 9433614 w 11449537"/>
                <a:gd name="connsiteY37" fmla="*/ 5682930 h 6069359"/>
                <a:gd name="connsiteX38" fmla="*/ 9438567 w 11449537"/>
                <a:gd name="connsiteY38" fmla="*/ 5688645 h 6069359"/>
                <a:gd name="connsiteX39" fmla="*/ 9504670 w 11449537"/>
                <a:gd name="connsiteY39" fmla="*/ 5823996 h 6069359"/>
                <a:gd name="connsiteX40" fmla="*/ 9746891 w 11449537"/>
                <a:gd name="connsiteY40" fmla="*/ 5976776 h 6069359"/>
                <a:gd name="connsiteX41" fmla="*/ 9917483 w 11449537"/>
                <a:gd name="connsiteY41" fmla="*/ 5984873 h 6069359"/>
                <a:gd name="connsiteX42" fmla="*/ 9924532 w 11449537"/>
                <a:gd name="connsiteY42" fmla="*/ 5986873 h 6069359"/>
                <a:gd name="connsiteX43" fmla="*/ 10077599 w 11449537"/>
                <a:gd name="connsiteY43" fmla="*/ 6069264 h 6069359"/>
                <a:gd name="connsiteX44" fmla="*/ 10331821 w 11449537"/>
                <a:gd name="connsiteY44" fmla="*/ 6069264 h 6069359"/>
                <a:gd name="connsiteX45" fmla="*/ 10492223 w 11449537"/>
                <a:gd name="connsiteY45" fmla="*/ 5978586 h 6069359"/>
                <a:gd name="connsiteX46" fmla="*/ 10498794 w 11449537"/>
                <a:gd name="connsiteY46" fmla="*/ 5976682 h 6069359"/>
                <a:gd name="connsiteX47" fmla="*/ 10742539 w 11449537"/>
                <a:gd name="connsiteY47" fmla="*/ 5938676 h 6069359"/>
                <a:gd name="connsiteX48" fmla="*/ 10941421 w 11449537"/>
                <a:gd name="connsiteY48" fmla="*/ 5812280 h 6069359"/>
                <a:gd name="connsiteX49" fmla="*/ 10948755 w 11449537"/>
                <a:gd name="connsiteY49" fmla="*/ 5810566 h 6069359"/>
                <a:gd name="connsiteX50" fmla="*/ 11436816 w 11449537"/>
                <a:gd name="connsiteY50" fmla="*/ 5872287 h 6069359"/>
                <a:gd name="connsiteX51" fmla="*/ 11443580 w 11449537"/>
                <a:gd name="connsiteY51" fmla="*/ 5867430 h 6069359"/>
                <a:gd name="connsiteX52" fmla="*/ 11446056 w 11449537"/>
                <a:gd name="connsiteY52" fmla="*/ 5854761 h 6069359"/>
                <a:gd name="connsiteX53" fmla="*/ 11439960 w 11449537"/>
                <a:gd name="connsiteY53" fmla="*/ 5845875 h 6069359"/>
                <a:gd name="connsiteX54" fmla="*/ 11439579 w 11449537"/>
                <a:gd name="connsiteY54" fmla="*/ 5845808 h 6069359"/>
                <a:gd name="connsiteX55" fmla="*/ 10968473 w 11449537"/>
                <a:gd name="connsiteY55" fmla="*/ 5785991 h 6069359"/>
                <a:gd name="connsiteX56" fmla="*/ 10965710 w 11449537"/>
                <a:gd name="connsiteY56" fmla="*/ 5780086 h 6069359"/>
                <a:gd name="connsiteX57" fmla="*/ 10989046 w 11449537"/>
                <a:gd name="connsiteY57" fmla="*/ 5684073 h 6069359"/>
                <a:gd name="connsiteX58" fmla="*/ 10993428 w 11449537"/>
                <a:gd name="connsiteY58" fmla="*/ 5678739 h 6069359"/>
                <a:gd name="connsiteX59" fmla="*/ 11121634 w 11449537"/>
                <a:gd name="connsiteY59" fmla="*/ 5582251 h 6069359"/>
                <a:gd name="connsiteX60" fmla="*/ 11240697 w 11449537"/>
                <a:gd name="connsiteY60" fmla="*/ 5340602 h 6069359"/>
                <a:gd name="connsiteX61" fmla="*/ 11240506 w 11449537"/>
                <a:gd name="connsiteY61" fmla="*/ 5239637 h 6069359"/>
                <a:gd name="connsiteX62" fmla="*/ 11241840 w 11449537"/>
                <a:gd name="connsiteY62" fmla="*/ 5231350 h 6069359"/>
                <a:gd name="connsiteX63" fmla="*/ 11273939 w 11449537"/>
                <a:gd name="connsiteY63" fmla="*/ 5161913 h 6069359"/>
                <a:gd name="connsiteX64" fmla="*/ 11292798 w 11449537"/>
                <a:gd name="connsiteY64" fmla="*/ 4980176 h 6069359"/>
                <a:gd name="connsiteX65" fmla="*/ 11298323 w 11449537"/>
                <a:gd name="connsiteY65" fmla="*/ 4974747 h 6069359"/>
                <a:gd name="connsiteX66" fmla="*/ 11437579 w 11449537"/>
                <a:gd name="connsiteY66" fmla="*/ 4728716 h 6069359"/>
                <a:gd name="connsiteX67" fmla="*/ 10832455 w 11449537"/>
                <a:gd name="connsiteY67" fmla="*/ 3911090 h 6069359"/>
                <a:gd name="connsiteX68" fmla="*/ 10827121 w 11449537"/>
                <a:gd name="connsiteY68" fmla="*/ 3903374 h 6069359"/>
                <a:gd name="connsiteX69" fmla="*/ 10841123 w 11449537"/>
                <a:gd name="connsiteY69" fmla="*/ 3856321 h 6069359"/>
                <a:gd name="connsiteX70" fmla="*/ 10838265 w 11449537"/>
                <a:gd name="connsiteY70" fmla="*/ 3470178 h 6069359"/>
                <a:gd name="connsiteX71" fmla="*/ 10807691 w 11449537"/>
                <a:gd name="connsiteY71" fmla="*/ 3436840 h 6069359"/>
                <a:gd name="connsiteX72" fmla="*/ 10614333 w 11449537"/>
                <a:gd name="connsiteY72" fmla="*/ 3333589 h 6069359"/>
                <a:gd name="connsiteX73" fmla="*/ 9767275 w 11449537"/>
                <a:gd name="connsiteY73" fmla="*/ 3274058 h 6069359"/>
                <a:gd name="connsiteX74" fmla="*/ 9762417 w 11449537"/>
                <a:gd name="connsiteY74" fmla="*/ 3268819 h 6069359"/>
                <a:gd name="connsiteX75" fmla="*/ 9759178 w 11449537"/>
                <a:gd name="connsiteY75" fmla="*/ 2629501 h 6069359"/>
                <a:gd name="connsiteX76" fmla="*/ 9675454 w 11449537"/>
                <a:gd name="connsiteY76" fmla="*/ 2452431 h 6069359"/>
                <a:gd name="connsiteX77" fmla="*/ 9671548 w 11449537"/>
                <a:gd name="connsiteY77" fmla="*/ 2445097 h 6069359"/>
                <a:gd name="connsiteX78" fmla="*/ 9733270 w 11449537"/>
                <a:gd name="connsiteY78" fmla="*/ 2316033 h 6069359"/>
                <a:gd name="connsiteX79" fmla="*/ 9757178 w 11449537"/>
                <a:gd name="connsiteY79" fmla="*/ 2300841 h 6069359"/>
                <a:gd name="connsiteX80" fmla="*/ 9757559 w 11449537"/>
                <a:gd name="connsiteY80" fmla="*/ 2297936 h 6069359"/>
                <a:gd name="connsiteX81" fmla="*/ 9713743 w 11449537"/>
                <a:gd name="connsiteY81" fmla="*/ 2179730 h 6069359"/>
                <a:gd name="connsiteX82" fmla="*/ 9529244 w 11449537"/>
                <a:gd name="connsiteY82" fmla="*/ 2433191 h 6069359"/>
                <a:gd name="connsiteX83" fmla="*/ 9524768 w 11449537"/>
                <a:gd name="connsiteY83" fmla="*/ 2440144 h 6069359"/>
                <a:gd name="connsiteX84" fmla="*/ 9416564 w 11449537"/>
                <a:gd name="connsiteY84" fmla="*/ 2657981 h 6069359"/>
                <a:gd name="connsiteX85" fmla="*/ 9419707 w 11449537"/>
                <a:gd name="connsiteY85" fmla="*/ 3243197 h 6069359"/>
                <a:gd name="connsiteX86" fmla="*/ 9414564 w 11449537"/>
                <a:gd name="connsiteY86" fmla="*/ 3249017 h 6069359"/>
                <a:gd name="connsiteX87" fmla="*/ 9414183 w 11449537"/>
                <a:gd name="connsiteY87" fmla="*/ 3249007 h 6069359"/>
                <a:gd name="connsiteX88" fmla="*/ 8671233 w 11449537"/>
                <a:gd name="connsiteY88" fmla="*/ 3196905 h 6069359"/>
                <a:gd name="connsiteX89" fmla="*/ 8659993 w 11449537"/>
                <a:gd name="connsiteY89" fmla="*/ 3186713 h 6069359"/>
                <a:gd name="connsiteX90" fmla="*/ 8630275 w 11449537"/>
                <a:gd name="connsiteY90" fmla="*/ 3104703 h 6069359"/>
                <a:gd name="connsiteX91" fmla="*/ 8429012 w 11449537"/>
                <a:gd name="connsiteY91" fmla="*/ 2761518 h 6069359"/>
                <a:gd name="connsiteX92" fmla="*/ 8430631 w 11449537"/>
                <a:gd name="connsiteY92" fmla="*/ 2753136 h 6069359"/>
                <a:gd name="connsiteX93" fmla="*/ 8654564 w 11449537"/>
                <a:gd name="connsiteY93" fmla="*/ 2519011 h 6069359"/>
                <a:gd name="connsiteX94" fmla="*/ 8663803 w 11449537"/>
                <a:gd name="connsiteY94" fmla="*/ 2478244 h 6069359"/>
                <a:gd name="connsiteX95" fmla="*/ 8669518 w 11449537"/>
                <a:gd name="connsiteY95" fmla="*/ 2471481 h 6069359"/>
                <a:gd name="connsiteX96" fmla="*/ 8835920 w 11449537"/>
                <a:gd name="connsiteY96" fmla="*/ 2403663 h 6069359"/>
                <a:gd name="connsiteX97" fmla="*/ 8922026 w 11449537"/>
                <a:gd name="connsiteY97" fmla="*/ 2321558 h 6069359"/>
                <a:gd name="connsiteX98" fmla="*/ 8886974 w 11449537"/>
                <a:gd name="connsiteY98" fmla="*/ 2311461 h 6069359"/>
                <a:gd name="connsiteX99" fmla="*/ 8881954 w 11449537"/>
                <a:gd name="connsiteY99" fmla="*/ 2306222 h 6069359"/>
                <a:gd name="connsiteX100" fmla="*/ 8883735 w 11449537"/>
                <a:gd name="connsiteY100" fmla="*/ 2302508 h 6069359"/>
                <a:gd name="connsiteX101" fmla="*/ 8882402 w 11449537"/>
                <a:gd name="connsiteY101" fmla="*/ 2216973 h 6069359"/>
                <a:gd name="connsiteX102" fmla="*/ 8872972 w 11449537"/>
                <a:gd name="connsiteY102" fmla="*/ 2217926 h 6069359"/>
                <a:gd name="connsiteX103" fmla="*/ 8861828 w 11449537"/>
                <a:gd name="connsiteY103" fmla="*/ 2223927 h 6069359"/>
                <a:gd name="connsiteX104" fmla="*/ 8857837 w 11449537"/>
                <a:gd name="connsiteY104" fmla="*/ 2222698 h 6069359"/>
                <a:gd name="connsiteX105" fmla="*/ 8857637 w 11449537"/>
                <a:gd name="connsiteY105" fmla="*/ 2220402 h 6069359"/>
                <a:gd name="connsiteX106" fmla="*/ 8836206 w 11449537"/>
                <a:gd name="connsiteY106" fmla="*/ 2135630 h 6069359"/>
                <a:gd name="connsiteX107" fmla="*/ 8828300 w 11449537"/>
                <a:gd name="connsiteY107" fmla="*/ 2135535 h 6069359"/>
                <a:gd name="connsiteX108" fmla="*/ 8768292 w 11449537"/>
                <a:gd name="connsiteY108" fmla="*/ 2173063 h 6069359"/>
                <a:gd name="connsiteX109" fmla="*/ 8761968 w 11449537"/>
                <a:gd name="connsiteY109" fmla="*/ 2173206 h 6069359"/>
                <a:gd name="connsiteX110" fmla="*/ 8760673 w 11449537"/>
                <a:gd name="connsiteY110" fmla="*/ 2169062 h 6069359"/>
                <a:gd name="connsiteX111" fmla="*/ 8738955 w 11449537"/>
                <a:gd name="connsiteY111" fmla="*/ 2093910 h 6069359"/>
                <a:gd name="connsiteX112" fmla="*/ 8651230 w 11449537"/>
                <a:gd name="connsiteY112" fmla="*/ 2180016 h 6069359"/>
                <a:gd name="connsiteX113" fmla="*/ 8644915 w 11449537"/>
                <a:gd name="connsiteY113" fmla="*/ 2182369 h 6069359"/>
                <a:gd name="connsiteX114" fmla="*/ 8642181 w 11449537"/>
                <a:gd name="connsiteY114" fmla="*/ 2178683 h 6069359"/>
                <a:gd name="connsiteX115" fmla="*/ 8596366 w 11449537"/>
                <a:gd name="connsiteY115" fmla="*/ 2120009 h 6069359"/>
                <a:gd name="connsiteX116" fmla="*/ 8586174 w 11449537"/>
                <a:gd name="connsiteY116" fmla="*/ 2120009 h 6069359"/>
                <a:gd name="connsiteX117" fmla="*/ 8548360 w 11449537"/>
                <a:gd name="connsiteY117" fmla="*/ 2188017 h 6069359"/>
                <a:gd name="connsiteX118" fmla="*/ 8524453 w 11449537"/>
                <a:gd name="connsiteY118" fmla="*/ 2304127 h 6069359"/>
                <a:gd name="connsiteX119" fmla="*/ 8517976 w 11449537"/>
                <a:gd name="connsiteY119" fmla="*/ 2307937 h 6069359"/>
                <a:gd name="connsiteX120" fmla="*/ 8499878 w 11449537"/>
                <a:gd name="connsiteY120" fmla="*/ 2308604 h 6069359"/>
                <a:gd name="connsiteX121" fmla="*/ 8493306 w 11449537"/>
                <a:gd name="connsiteY121" fmla="*/ 2310509 h 6069359"/>
                <a:gd name="connsiteX122" fmla="*/ 8056204 w 11449537"/>
                <a:gd name="connsiteY122" fmla="*/ 2546824 h 6069359"/>
                <a:gd name="connsiteX123" fmla="*/ 8047060 w 11449537"/>
                <a:gd name="connsiteY123" fmla="*/ 2546634 h 6069359"/>
                <a:gd name="connsiteX124" fmla="*/ 7819984 w 11449537"/>
                <a:gd name="connsiteY124" fmla="*/ 2419761 h 6069359"/>
                <a:gd name="connsiteX125" fmla="*/ 7820460 w 11449537"/>
                <a:gd name="connsiteY125" fmla="*/ 2415665 h 6069359"/>
                <a:gd name="connsiteX126" fmla="*/ 8425773 w 11449537"/>
                <a:gd name="connsiteY126" fmla="*/ 2045809 h 6069359"/>
                <a:gd name="connsiteX127" fmla="*/ 8433584 w 11449537"/>
                <a:gd name="connsiteY127" fmla="*/ 2042189 h 6069359"/>
                <a:gd name="connsiteX128" fmla="*/ 8737622 w 11449537"/>
                <a:gd name="connsiteY128" fmla="*/ 1674810 h 6069359"/>
                <a:gd name="connsiteX129" fmla="*/ 8739337 w 11449537"/>
                <a:gd name="connsiteY129" fmla="*/ 1666714 h 6069359"/>
                <a:gd name="connsiteX130" fmla="*/ 8943648 w 11449537"/>
                <a:gd name="connsiteY130" fmla="*/ 1113026 h 6069359"/>
                <a:gd name="connsiteX131" fmla="*/ 8103352 w 11449537"/>
                <a:gd name="connsiteY131" fmla="*/ 271397 h 6069359"/>
                <a:gd name="connsiteX132" fmla="*/ 8096495 w 11449537"/>
                <a:gd name="connsiteY132" fmla="*/ 266348 h 6069359"/>
                <a:gd name="connsiteX133" fmla="*/ 8027724 w 11449537"/>
                <a:gd name="connsiteY133" fmla="*/ 184719 h 6069359"/>
                <a:gd name="connsiteX134" fmla="*/ 6874342 w 11449537"/>
                <a:gd name="connsiteY134" fmla="*/ 182147 h 6069359"/>
                <a:gd name="connsiteX135" fmla="*/ 6867864 w 11449537"/>
                <a:gd name="connsiteY135" fmla="*/ 189291 h 6069359"/>
                <a:gd name="connsiteX136" fmla="*/ 6825764 w 11449537"/>
                <a:gd name="connsiteY136" fmla="*/ 273492 h 6069359"/>
                <a:gd name="connsiteX137" fmla="*/ 6818335 w 11449537"/>
                <a:gd name="connsiteY137" fmla="*/ 280064 h 6069359"/>
                <a:gd name="connsiteX138" fmla="*/ 6051858 w 11449537"/>
                <a:gd name="connsiteY138" fmla="*/ 1292572 h 6069359"/>
                <a:gd name="connsiteX139" fmla="*/ 6217688 w 11449537"/>
                <a:gd name="connsiteY139" fmla="*/ 1615374 h 6069359"/>
                <a:gd name="connsiteX140" fmla="*/ 6219403 w 11449537"/>
                <a:gd name="connsiteY140" fmla="*/ 1624137 h 6069359"/>
                <a:gd name="connsiteX141" fmla="*/ 6196257 w 11449537"/>
                <a:gd name="connsiteY141" fmla="*/ 1730817 h 6069359"/>
                <a:gd name="connsiteX142" fmla="*/ 6506010 w 11449537"/>
                <a:gd name="connsiteY142" fmla="*/ 2016377 h 6069359"/>
                <a:gd name="connsiteX143" fmla="*/ 6514011 w 11449537"/>
                <a:gd name="connsiteY143" fmla="*/ 2020282 h 6069359"/>
                <a:gd name="connsiteX144" fmla="*/ 7132660 w 11449537"/>
                <a:gd name="connsiteY144" fmla="*/ 2410426 h 6069359"/>
                <a:gd name="connsiteX145" fmla="*/ 7135803 w 11449537"/>
                <a:gd name="connsiteY145" fmla="*/ 2415636 h 6069359"/>
                <a:gd name="connsiteX146" fmla="*/ 7134279 w 11449537"/>
                <a:gd name="connsiteY146" fmla="*/ 2418046 h 6069359"/>
                <a:gd name="connsiteX147" fmla="*/ 7011216 w 11449537"/>
                <a:gd name="connsiteY147" fmla="*/ 2592639 h 6069359"/>
                <a:gd name="connsiteX148" fmla="*/ 6995595 w 11449537"/>
                <a:gd name="connsiteY148" fmla="*/ 2602831 h 6069359"/>
                <a:gd name="connsiteX149" fmla="*/ 6587734 w 11449537"/>
                <a:gd name="connsiteY149" fmla="*/ 2897535 h 6069359"/>
                <a:gd name="connsiteX150" fmla="*/ 6587068 w 11449537"/>
                <a:gd name="connsiteY150" fmla="*/ 3072509 h 6069359"/>
                <a:gd name="connsiteX151" fmla="*/ 6582210 w 11449537"/>
                <a:gd name="connsiteY151" fmla="*/ 3079367 h 6069359"/>
                <a:gd name="connsiteX152" fmla="*/ 6225213 w 11449537"/>
                <a:gd name="connsiteY152" fmla="*/ 3269010 h 6069359"/>
                <a:gd name="connsiteX153" fmla="*/ 6216164 w 11449537"/>
                <a:gd name="connsiteY153" fmla="*/ 3269962 h 6069359"/>
                <a:gd name="connsiteX154" fmla="*/ 5807256 w 11449537"/>
                <a:gd name="connsiteY154" fmla="*/ 3358926 h 6069359"/>
                <a:gd name="connsiteX155" fmla="*/ 5781920 w 11449537"/>
                <a:gd name="connsiteY155" fmla="*/ 3394359 h 6069359"/>
                <a:gd name="connsiteX156" fmla="*/ 5779348 w 11449537"/>
                <a:gd name="connsiteY156" fmla="*/ 3720495 h 6069359"/>
                <a:gd name="connsiteX157" fmla="*/ 5779633 w 11449537"/>
                <a:gd name="connsiteY157" fmla="*/ 3729448 h 6069359"/>
                <a:gd name="connsiteX158" fmla="*/ 5527792 w 11449537"/>
                <a:gd name="connsiteY158" fmla="*/ 4338096 h 6069359"/>
                <a:gd name="connsiteX159" fmla="*/ 5744391 w 11449537"/>
                <a:gd name="connsiteY159" fmla="*/ 4602700 h 6069359"/>
                <a:gd name="connsiteX160" fmla="*/ 5757154 w 11449537"/>
                <a:gd name="connsiteY160" fmla="*/ 4617083 h 6069359"/>
                <a:gd name="connsiteX161" fmla="*/ 5763060 w 11449537"/>
                <a:gd name="connsiteY161" fmla="*/ 4692140 h 6069359"/>
                <a:gd name="connsiteX162" fmla="*/ 5758326 w 11449537"/>
                <a:gd name="connsiteY162" fmla="*/ 4697484 h 6069359"/>
                <a:gd name="connsiteX163" fmla="*/ 5757536 w 11449537"/>
                <a:gd name="connsiteY163" fmla="*/ 4697474 h 6069359"/>
                <a:gd name="connsiteX164" fmla="*/ 5602183 w 11449537"/>
                <a:gd name="connsiteY164" fmla="*/ 4719572 h 6069359"/>
                <a:gd name="connsiteX165" fmla="*/ 5507504 w 11449537"/>
                <a:gd name="connsiteY165" fmla="*/ 4892546 h 6069359"/>
                <a:gd name="connsiteX166" fmla="*/ 5501980 w 11449537"/>
                <a:gd name="connsiteY166" fmla="*/ 4897689 h 6069359"/>
                <a:gd name="connsiteX167" fmla="*/ 5332911 w 11449537"/>
                <a:gd name="connsiteY167" fmla="*/ 4897689 h 6069359"/>
                <a:gd name="connsiteX168" fmla="*/ 5325577 w 11449537"/>
                <a:gd name="connsiteY168" fmla="*/ 4890641 h 6069359"/>
                <a:gd name="connsiteX169" fmla="*/ 5230136 w 11449537"/>
                <a:gd name="connsiteY169" fmla="*/ 4702427 h 6069359"/>
                <a:gd name="connsiteX170" fmla="*/ 5216801 w 11449537"/>
                <a:gd name="connsiteY170" fmla="*/ 4675376 h 6069359"/>
                <a:gd name="connsiteX171" fmla="*/ 5215848 w 11449537"/>
                <a:gd name="connsiteY171" fmla="*/ 3396359 h 6069359"/>
                <a:gd name="connsiteX172" fmla="*/ 5203085 w 11449537"/>
                <a:gd name="connsiteY172" fmla="*/ 3383595 h 6069359"/>
                <a:gd name="connsiteX173" fmla="*/ 270183 w 11449537"/>
                <a:gd name="connsiteY173" fmla="*/ 3383500 h 6069359"/>
                <a:gd name="connsiteX174" fmla="*/ 258467 w 11449537"/>
                <a:gd name="connsiteY174" fmla="*/ 3395216 h 6069359"/>
                <a:gd name="connsiteX175" fmla="*/ 258276 w 11449537"/>
                <a:gd name="connsiteY175" fmla="*/ 4671185 h 6069359"/>
                <a:gd name="connsiteX176" fmla="*/ 253990 w 11449537"/>
                <a:gd name="connsiteY176" fmla="*/ 4676900 h 6069359"/>
                <a:gd name="connsiteX177" fmla="*/ 297043 w 11449537"/>
                <a:gd name="connsiteY177" fmla="*/ 5128861 h 6069359"/>
                <a:gd name="connsiteX178" fmla="*/ 513928 w 11449537"/>
                <a:gd name="connsiteY178" fmla="*/ 5129147 h 6069359"/>
                <a:gd name="connsiteX179" fmla="*/ 519547 w 11449537"/>
                <a:gd name="connsiteY179" fmla="*/ 5134481 h 6069359"/>
                <a:gd name="connsiteX180" fmla="*/ 544026 w 11449537"/>
                <a:gd name="connsiteY180" fmla="*/ 5390703 h 6069359"/>
                <a:gd name="connsiteX181" fmla="*/ 575935 w 11449537"/>
                <a:gd name="connsiteY181" fmla="*/ 5447282 h 6069359"/>
                <a:gd name="connsiteX182" fmla="*/ 577269 w 11449537"/>
                <a:gd name="connsiteY182" fmla="*/ 5455664 h 6069359"/>
                <a:gd name="connsiteX183" fmla="*/ 579269 w 11449537"/>
                <a:gd name="connsiteY183" fmla="*/ 5527102 h 6069359"/>
                <a:gd name="connsiteX184" fmla="*/ 690902 w 11449537"/>
                <a:gd name="connsiteY184" fmla="*/ 5746272 h 6069359"/>
                <a:gd name="connsiteX185" fmla="*/ 688616 w 11449537"/>
                <a:gd name="connsiteY185" fmla="*/ 5750844 h 6069359"/>
                <a:gd name="connsiteX186" fmla="*/ 14341 w 11449537"/>
                <a:gd name="connsiteY186" fmla="*/ 5845903 h 6069359"/>
                <a:gd name="connsiteX187" fmla="*/ 3197 w 11449537"/>
                <a:gd name="connsiteY187" fmla="*/ 5850665 h 6069359"/>
                <a:gd name="connsiteX188" fmla="*/ 3768 w 11449537"/>
                <a:gd name="connsiteY188" fmla="*/ 5866572 h 6069359"/>
                <a:gd name="connsiteX189" fmla="*/ 14627 w 11449537"/>
                <a:gd name="connsiteY189" fmla="*/ 5870954 h 6069359"/>
                <a:gd name="connsiteX190" fmla="*/ 743290 w 11449537"/>
                <a:gd name="connsiteY190" fmla="*/ 5769227 h 6069359"/>
                <a:gd name="connsiteX191" fmla="*/ 760482 w 11449537"/>
                <a:gd name="connsiteY191" fmla="*/ 5782228 h 6069359"/>
                <a:gd name="connsiteX192" fmla="*/ 760625 w 11449537"/>
                <a:gd name="connsiteY192" fmla="*/ 5784086 h 6069359"/>
                <a:gd name="connsiteX193" fmla="*/ 845493 w 11449537"/>
                <a:gd name="connsiteY193" fmla="*/ 5902863 h 6069359"/>
                <a:gd name="connsiteX194" fmla="*/ 995035 w 11449537"/>
                <a:gd name="connsiteY194" fmla="*/ 5996875 h 6069359"/>
                <a:gd name="connsiteX195" fmla="*/ 1127623 w 11449537"/>
                <a:gd name="connsiteY195" fmla="*/ 6008686 h 6069359"/>
                <a:gd name="connsiteX196" fmla="*/ 1134767 w 11449537"/>
                <a:gd name="connsiteY196" fmla="*/ 6010876 h 6069359"/>
                <a:gd name="connsiteX197" fmla="*/ 1259545 w 11449537"/>
                <a:gd name="connsiteY197" fmla="*/ 6069264 h 6069359"/>
                <a:gd name="connsiteX198" fmla="*/ 1443091 w 11449537"/>
                <a:gd name="connsiteY198" fmla="*/ 6069169 h 6069359"/>
                <a:gd name="connsiteX199" fmla="*/ 1569774 w 11449537"/>
                <a:gd name="connsiteY199" fmla="*/ 6005257 h 6069359"/>
                <a:gd name="connsiteX200" fmla="*/ 1576822 w 11449537"/>
                <a:gd name="connsiteY200" fmla="*/ 6003256 h 6069359"/>
                <a:gd name="connsiteX201" fmla="*/ 1705505 w 11449537"/>
                <a:gd name="connsiteY201" fmla="*/ 6004113 h 6069359"/>
                <a:gd name="connsiteX202" fmla="*/ 1878003 w 11449537"/>
                <a:gd name="connsiteY202" fmla="*/ 5895242 h 6069359"/>
                <a:gd name="connsiteX203" fmla="*/ 1951631 w 11449537"/>
                <a:gd name="connsiteY203" fmla="*/ 5777514 h 6069359"/>
                <a:gd name="connsiteX204" fmla="*/ 1956584 w 11449537"/>
                <a:gd name="connsiteY204" fmla="*/ 5771703 h 6069359"/>
                <a:gd name="connsiteX205" fmla="*/ 2078218 w 11449537"/>
                <a:gd name="connsiteY205" fmla="*/ 5640544 h 6069359"/>
                <a:gd name="connsiteX206" fmla="*/ 2093363 w 11449537"/>
                <a:gd name="connsiteY206" fmla="*/ 5629685 h 6069359"/>
                <a:gd name="connsiteX207" fmla="*/ 3351044 w 11449537"/>
                <a:gd name="connsiteY207" fmla="*/ 5546628 h 6069359"/>
                <a:gd name="connsiteX208" fmla="*/ 3356283 w 11449537"/>
                <a:gd name="connsiteY208" fmla="*/ 5549771 h 606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1449537" h="6069359">
                  <a:moveTo>
                    <a:pt x="3356283" y="5549771"/>
                  </a:moveTo>
                  <a:cubicBezTo>
                    <a:pt x="3383077" y="5606092"/>
                    <a:pt x="3411023" y="5662451"/>
                    <a:pt x="3440103" y="5718840"/>
                  </a:cubicBezTo>
                  <a:cubicBezTo>
                    <a:pt x="3455848" y="5749510"/>
                    <a:pt x="3483508" y="5768303"/>
                    <a:pt x="3523066" y="5775228"/>
                  </a:cubicBezTo>
                  <a:cubicBezTo>
                    <a:pt x="3525933" y="5775732"/>
                    <a:pt x="3528018" y="5778228"/>
                    <a:pt x="3528018" y="5781133"/>
                  </a:cubicBezTo>
                  <a:cubicBezTo>
                    <a:pt x="3528018" y="5826539"/>
                    <a:pt x="3544145" y="5859552"/>
                    <a:pt x="3576406" y="5880193"/>
                  </a:cubicBezTo>
                  <a:cubicBezTo>
                    <a:pt x="3622507" y="5909721"/>
                    <a:pt x="3668827" y="5938991"/>
                    <a:pt x="3715375" y="5968014"/>
                  </a:cubicBezTo>
                  <a:cubicBezTo>
                    <a:pt x="3786146" y="6012114"/>
                    <a:pt x="3819769" y="6042404"/>
                    <a:pt x="3892635" y="6007733"/>
                  </a:cubicBezTo>
                  <a:cubicBezTo>
                    <a:pt x="3895750" y="6006276"/>
                    <a:pt x="3898189" y="6007000"/>
                    <a:pt x="3899970" y="6009924"/>
                  </a:cubicBezTo>
                  <a:cubicBezTo>
                    <a:pt x="3929402" y="6056501"/>
                    <a:pt x="3963597" y="6069360"/>
                    <a:pt x="4020937" y="6069360"/>
                  </a:cubicBezTo>
                  <a:cubicBezTo>
                    <a:pt x="4085203" y="6069360"/>
                    <a:pt x="4149525" y="6069293"/>
                    <a:pt x="4213914" y="6069169"/>
                  </a:cubicBezTo>
                  <a:cubicBezTo>
                    <a:pt x="4271921" y="6068978"/>
                    <a:pt x="4307640" y="6054977"/>
                    <a:pt x="4335072" y="6005828"/>
                  </a:cubicBezTo>
                  <a:cubicBezTo>
                    <a:pt x="4336491" y="6003304"/>
                    <a:pt x="4339644" y="6002389"/>
                    <a:pt x="4342120" y="6003771"/>
                  </a:cubicBezTo>
                  <a:cubicBezTo>
                    <a:pt x="4342149" y="6003789"/>
                    <a:pt x="4342187" y="6003808"/>
                    <a:pt x="4342216" y="6003828"/>
                  </a:cubicBezTo>
                  <a:cubicBezTo>
                    <a:pt x="4402985" y="6038594"/>
                    <a:pt x="4444514" y="6021353"/>
                    <a:pt x="4503283" y="5984206"/>
                  </a:cubicBezTo>
                  <a:cubicBezTo>
                    <a:pt x="4547289" y="5956460"/>
                    <a:pt x="4591323" y="5928675"/>
                    <a:pt x="4635396" y="5900862"/>
                  </a:cubicBezTo>
                  <a:cubicBezTo>
                    <a:pt x="4688831" y="5867239"/>
                    <a:pt x="4716929" y="5840378"/>
                    <a:pt x="4718644" y="5778371"/>
                  </a:cubicBezTo>
                  <a:cubicBezTo>
                    <a:pt x="4718758" y="5775428"/>
                    <a:pt x="4720844" y="5772942"/>
                    <a:pt x="4723692" y="5772370"/>
                  </a:cubicBezTo>
                  <a:cubicBezTo>
                    <a:pt x="4763573" y="5764627"/>
                    <a:pt x="4793986" y="5740271"/>
                    <a:pt x="4814942" y="5699313"/>
                  </a:cubicBezTo>
                  <a:cubicBezTo>
                    <a:pt x="4848346" y="5634286"/>
                    <a:pt x="4880759" y="5568945"/>
                    <a:pt x="4912192" y="5503289"/>
                  </a:cubicBezTo>
                  <a:cubicBezTo>
                    <a:pt x="4913783" y="5499926"/>
                    <a:pt x="4916411" y="5498240"/>
                    <a:pt x="4920097" y="5498240"/>
                  </a:cubicBezTo>
                  <a:lnTo>
                    <a:pt x="6021378" y="5498717"/>
                  </a:lnTo>
                  <a:cubicBezTo>
                    <a:pt x="6025188" y="5498717"/>
                    <a:pt x="6028360" y="5500117"/>
                    <a:pt x="6030903" y="5502908"/>
                  </a:cubicBezTo>
                  <a:cubicBezTo>
                    <a:pt x="6065317" y="5541198"/>
                    <a:pt x="6108503" y="5560601"/>
                    <a:pt x="6160443" y="5561106"/>
                  </a:cubicBezTo>
                  <a:cubicBezTo>
                    <a:pt x="6164186" y="5561106"/>
                    <a:pt x="6165843" y="5562944"/>
                    <a:pt x="6165396" y="5566630"/>
                  </a:cubicBezTo>
                  <a:cubicBezTo>
                    <a:pt x="6156757" y="5644859"/>
                    <a:pt x="6182855" y="5704866"/>
                    <a:pt x="6243692" y="5746653"/>
                  </a:cubicBezTo>
                  <a:cubicBezTo>
                    <a:pt x="6293726" y="5781009"/>
                    <a:pt x="6402092" y="5849170"/>
                    <a:pt x="6568780" y="5951154"/>
                  </a:cubicBezTo>
                  <a:cubicBezTo>
                    <a:pt x="6644598" y="5997541"/>
                    <a:pt x="6714322" y="6003732"/>
                    <a:pt x="6788807" y="5951536"/>
                  </a:cubicBezTo>
                  <a:cubicBezTo>
                    <a:pt x="6791855" y="5949440"/>
                    <a:pt x="6794141" y="5950078"/>
                    <a:pt x="6795665" y="5953441"/>
                  </a:cubicBezTo>
                  <a:cubicBezTo>
                    <a:pt x="6833479" y="6037832"/>
                    <a:pt x="6896535" y="6069264"/>
                    <a:pt x="6987308" y="6069264"/>
                  </a:cubicBezTo>
                  <a:cubicBezTo>
                    <a:pt x="7097732" y="6069264"/>
                    <a:pt x="7208193" y="6069264"/>
                    <a:pt x="7318683" y="6069264"/>
                  </a:cubicBezTo>
                  <a:cubicBezTo>
                    <a:pt x="7426697" y="6069264"/>
                    <a:pt x="7499372" y="6046023"/>
                    <a:pt x="7536329" y="5939629"/>
                  </a:cubicBezTo>
                  <a:cubicBezTo>
                    <a:pt x="7537539" y="5936200"/>
                    <a:pt x="7539539" y="5935657"/>
                    <a:pt x="7542330" y="5938010"/>
                  </a:cubicBezTo>
                  <a:cubicBezTo>
                    <a:pt x="7616501" y="5999989"/>
                    <a:pt x="7694225" y="6005418"/>
                    <a:pt x="7775502" y="5954298"/>
                  </a:cubicBezTo>
                  <a:cubicBezTo>
                    <a:pt x="7868723" y="5895690"/>
                    <a:pt x="7961878" y="5836883"/>
                    <a:pt x="8054965" y="5777894"/>
                  </a:cubicBezTo>
                  <a:cubicBezTo>
                    <a:pt x="8140690" y="5723507"/>
                    <a:pt x="8187648" y="5680549"/>
                    <a:pt x="8185172" y="5579774"/>
                  </a:cubicBezTo>
                  <a:cubicBezTo>
                    <a:pt x="8185049" y="5576412"/>
                    <a:pt x="8186696" y="5574822"/>
                    <a:pt x="8190125" y="5575012"/>
                  </a:cubicBezTo>
                  <a:cubicBezTo>
                    <a:pt x="8572011" y="5596986"/>
                    <a:pt x="8953649" y="5623047"/>
                    <a:pt x="9335030" y="5653212"/>
                  </a:cubicBezTo>
                  <a:cubicBezTo>
                    <a:pt x="9370463" y="5655974"/>
                    <a:pt x="9395133" y="5678359"/>
                    <a:pt x="9433614" y="5682930"/>
                  </a:cubicBezTo>
                  <a:cubicBezTo>
                    <a:pt x="9437043" y="5683311"/>
                    <a:pt x="9438663" y="5685216"/>
                    <a:pt x="9438567" y="5688645"/>
                  </a:cubicBezTo>
                  <a:cubicBezTo>
                    <a:pt x="9436471" y="5747576"/>
                    <a:pt x="9458474" y="5792687"/>
                    <a:pt x="9504670" y="5823996"/>
                  </a:cubicBezTo>
                  <a:cubicBezTo>
                    <a:pt x="9549819" y="5854600"/>
                    <a:pt x="9630590" y="5905530"/>
                    <a:pt x="9746891" y="5976776"/>
                  </a:cubicBezTo>
                  <a:cubicBezTo>
                    <a:pt x="9806708" y="6013353"/>
                    <a:pt x="9857667" y="6019830"/>
                    <a:pt x="9917483" y="5984873"/>
                  </a:cubicBezTo>
                  <a:cubicBezTo>
                    <a:pt x="9920532" y="5983092"/>
                    <a:pt x="9922913" y="5983759"/>
                    <a:pt x="9924532" y="5986873"/>
                  </a:cubicBezTo>
                  <a:cubicBezTo>
                    <a:pt x="9958060" y="6049928"/>
                    <a:pt x="10004923" y="6069169"/>
                    <a:pt x="10077599" y="6069264"/>
                  </a:cubicBezTo>
                  <a:cubicBezTo>
                    <a:pt x="10162277" y="6069331"/>
                    <a:pt x="10247049" y="6069331"/>
                    <a:pt x="10331821" y="6069264"/>
                  </a:cubicBezTo>
                  <a:cubicBezTo>
                    <a:pt x="10409831" y="6069169"/>
                    <a:pt x="10460885" y="6050024"/>
                    <a:pt x="10492223" y="5978586"/>
                  </a:cubicBezTo>
                  <a:cubicBezTo>
                    <a:pt x="10493650" y="5975281"/>
                    <a:pt x="10495842" y="5974653"/>
                    <a:pt x="10498794" y="5976682"/>
                  </a:cubicBezTo>
                  <a:cubicBezTo>
                    <a:pt x="10593378" y="6040880"/>
                    <a:pt x="10648147" y="5997351"/>
                    <a:pt x="10742539" y="5938676"/>
                  </a:cubicBezTo>
                  <a:cubicBezTo>
                    <a:pt x="10809309" y="5897148"/>
                    <a:pt x="10875604" y="5855019"/>
                    <a:pt x="10941421" y="5812280"/>
                  </a:cubicBezTo>
                  <a:cubicBezTo>
                    <a:pt x="10943613" y="5810823"/>
                    <a:pt x="10946088" y="5810251"/>
                    <a:pt x="10948755" y="5810566"/>
                  </a:cubicBezTo>
                  <a:lnTo>
                    <a:pt x="11436816" y="5872287"/>
                  </a:lnTo>
                  <a:cubicBezTo>
                    <a:pt x="11439960" y="5872649"/>
                    <a:pt x="11442912" y="5870554"/>
                    <a:pt x="11443580" y="5867430"/>
                  </a:cubicBezTo>
                  <a:lnTo>
                    <a:pt x="11446056" y="5854761"/>
                  </a:lnTo>
                  <a:cubicBezTo>
                    <a:pt x="11446818" y="5850628"/>
                    <a:pt x="11444151" y="5846646"/>
                    <a:pt x="11439960" y="5845875"/>
                  </a:cubicBezTo>
                  <a:cubicBezTo>
                    <a:pt x="11439865" y="5845846"/>
                    <a:pt x="11439674" y="5845827"/>
                    <a:pt x="11439579" y="5845808"/>
                  </a:cubicBezTo>
                  <a:lnTo>
                    <a:pt x="10968473" y="5785991"/>
                  </a:lnTo>
                  <a:cubicBezTo>
                    <a:pt x="10964376" y="5785486"/>
                    <a:pt x="10963424" y="5783514"/>
                    <a:pt x="10965710" y="5780086"/>
                  </a:cubicBezTo>
                  <a:cubicBezTo>
                    <a:pt x="10985046" y="5751063"/>
                    <a:pt x="10992856" y="5719058"/>
                    <a:pt x="10989046" y="5684073"/>
                  </a:cubicBezTo>
                  <a:cubicBezTo>
                    <a:pt x="10988666" y="5680768"/>
                    <a:pt x="10990093" y="5678996"/>
                    <a:pt x="10993428" y="5678739"/>
                  </a:cubicBezTo>
                  <a:cubicBezTo>
                    <a:pt x="11058865" y="5673025"/>
                    <a:pt x="11090869" y="5641973"/>
                    <a:pt x="11121634" y="5582251"/>
                  </a:cubicBezTo>
                  <a:cubicBezTo>
                    <a:pt x="11174498" y="5479829"/>
                    <a:pt x="11214122" y="5399276"/>
                    <a:pt x="11240697" y="5340602"/>
                  </a:cubicBezTo>
                  <a:cubicBezTo>
                    <a:pt x="11254889" y="5309293"/>
                    <a:pt x="11254794" y="5275641"/>
                    <a:pt x="11240506" y="5239637"/>
                  </a:cubicBezTo>
                  <a:cubicBezTo>
                    <a:pt x="11239363" y="5236874"/>
                    <a:pt x="11239935" y="5233693"/>
                    <a:pt x="11241840" y="5231350"/>
                  </a:cubicBezTo>
                  <a:cubicBezTo>
                    <a:pt x="11260985" y="5207919"/>
                    <a:pt x="11271748" y="5184773"/>
                    <a:pt x="11273939" y="5161913"/>
                  </a:cubicBezTo>
                  <a:cubicBezTo>
                    <a:pt x="11279749" y="5101525"/>
                    <a:pt x="11286036" y="5040945"/>
                    <a:pt x="11292798" y="4980176"/>
                  </a:cubicBezTo>
                  <a:cubicBezTo>
                    <a:pt x="11293180" y="4977299"/>
                    <a:pt x="11295465" y="4975042"/>
                    <a:pt x="11298323" y="4974747"/>
                  </a:cubicBezTo>
                  <a:cubicBezTo>
                    <a:pt x="11449485" y="4961316"/>
                    <a:pt x="11467106" y="4853112"/>
                    <a:pt x="11437579" y="4728716"/>
                  </a:cubicBezTo>
                  <a:cubicBezTo>
                    <a:pt x="11353188" y="4372357"/>
                    <a:pt x="11151448" y="4099809"/>
                    <a:pt x="10832455" y="3911090"/>
                  </a:cubicBezTo>
                  <a:cubicBezTo>
                    <a:pt x="10829502" y="3909309"/>
                    <a:pt x="10827693" y="3906737"/>
                    <a:pt x="10827121" y="3903374"/>
                  </a:cubicBezTo>
                  <a:cubicBezTo>
                    <a:pt x="10823978" y="3884610"/>
                    <a:pt x="10826359" y="3870799"/>
                    <a:pt x="10841123" y="3856321"/>
                  </a:cubicBezTo>
                  <a:cubicBezTo>
                    <a:pt x="10945994" y="3753356"/>
                    <a:pt x="10956090" y="3569809"/>
                    <a:pt x="10838265" y="3470178"/>
                  </a:cubicBezTo>
                  <a:cubicBezTo>
                    <a:pt x="10826455" y="3460148"/>
                    <a:pt x="10816262" y="3449032"/>
                    <a:pt x="10807691" y="3436840"/>
                  </a:cubicBezTo>
                  <a:cubicBezTo>
                    <a:pt x="10763590" y="3373908"/>
                    <a:pt x="10699105" y="3339495"/>
                    <a:pt x="10614333" y="3333589"/>
                  </a:cubicBezTo>
                  <a:cubicBezTo>
                    <a:pt x="10332011" y="3313777"/>
                    <a:pt x="10049690" y="3293937"/>
                    <a:pt x="9767275" y="3274058"/>
                  </a:cubicBezTo>
                  <a:cubicBezTo>
                    <a:pt x="9764036" y="3273801"/>
                    <a:pt x="9762417" y="3272057"/>
                    <a:pt x="9762417" y="3268819"/>
                  </a:cubicBezTo>
                  <a:cubicBezTo>
                    <a:pt x="9761654" y="3055716"/>
                    <a:pt x="9760607" y="2842604"/>
                    <a:pt x="9759178" y="2629501"/>
                  </a:cubicBezTo>
                  <a:cubicBezTo>
                    <a:pt x="9758607" y="2546824"/>
                    <a:pt x="9743843" y="2494437"/>
                    <a:pt x="9675454" y="2452431"/>
                  </a:cubicBezTo>
                  <a:cubicBezTo>
                    <a:pt x="9672977" y="2450907"/>
                    <a:pt x="9671453" y="2448097"/>
                    <a:pt x="9671548" y="2445097"/>
                  </a:cubicBezTo>
                  <a:cubicBezTo>
                    <a:pt x="9672691" y="2411188"/>
                    <a:pt x="9683359" y="2304984"/>
                    <a:pt x="9733270" y="2316033"/>
                  </a:cubicBezTo>
                  <a:cubicBezTo>
                    <a:pt x="9744033" y="2318424"/>
                    <a:pt x="9754701" y="2311633"/>
                    <a:pt x="9757178" y="2300841"/>
                  </a:cubicBezTo>
                  <a:cubicBezTo>
                    <a:pt x="9757369" y="2299889"/>
                    <a:pt x="9757464" y="2298917"/>
                    <a:pt x="9757559" y="2297936"/>
                  </a:cubicBezTo>
                  <a:cubicBezTo>
                    <a:pt x="9759845" y="2264884"/>
                    <a:pt x="9771561" y="2167920"/>
                    <a:pt x="9713743" y="2179730"/>
                  </a:cubicBezTo>
                  <a:cubicBezTo>
                    <a:pt x="9586871" y="2205734"/>
                    <a:pt x="9531816" y="2312128"/>
                    <a:pt x="9529244" y="2433191"/>
                  </a:cubicBezTo>
                  <a:cubicBezTo>
                    <a:pt x="9529150" y="2436429"/>
                    <a:pt x="9527721" y="2438744"/>
                    <a:pt x="9524768" y="2440144"/>
                  </a:cubicBezTo>
                  <a:cubicBezTo>
                    <a:pt x="9429708" y="2485197"/>
                    <a:pt x="9416659" y="2552729"/>
                    <a:pt x="9416564" y="2657981"/>
                  </a:cubicBezTo>
                  <a:cubicBezTo>
                    <a:pt x="9416278" y="2852986"/>
                    <a:pt x="9417325" y="3048058"/>
                    <a:pt x="9419707" y="3243197"/>
                  </a:cubicBezTo>
                  <a:cubicBezTo>
                    <a:pt x="9419707" y="3246407"/>
                    <a:pt x="9417421" y="3249017"/>
                    <a:pt x="9414564" y="3249017"/>
                  </a:cubicBezTo>
                  <a:cubicBezTo>
                    <a:pt x="9414373" y="3249017"/>
                    <a:pt x="9414278" y="3249017"/>
                    <a:pt x="9414183" y="3249007"/>
                  </a:cubicBezTo>
                  <a:lnTo>
                    <a:pt x="8671233" y="3196905"/>
                  </a:lnTo>
                  <a:cubicBezTo>
                    <a:pt x="8665584" y="3196505"/>
                    <a:pt x="8660945" y="3192295"/>
                    <a:pt x="8659993" y="3186713"/>
                  </a:cubicBezTo>
                  <a:cubicBezTo>
                    <a:pt x="8654974" y="3157824"/>
                    <a:pt x="8645067" y="3130488"/>
                    <a:pt x="8630275" y="3104703"/>
                  </a:cubicBezTo>
                  <a:cubicBezTo>
                    <a:pt x="8564296" y="2989517"/>
                    <a:pt x="8497211" y="2875122"/>
                    <a:pt x="8429012" y="2761518"/>
                  </a:cubicBezTo>
                  <a:cubicBezTo>
                    <a:pt x="8427278" y="2758727"/>
                    <a:pt x="8427984" y="2755078"/>
                    <a:pt x="8430631" y="2753136"/>
                  </a:cubicBezTo>
                  <a:cubicBezTo>
                    <a:pt x="8515975" y="2690461"/>
                    <a:pt x="8601129" y="2611975"/>
                    <a:pt x="8654564" y="2519011"/>
                  </a:cubicBezTo>
                  <a:cubicBezTo>
                    <a:pt x="8662184" y="2505771"/>
                    <a:pt x="8660469" y="2493103"/>
                    <a:pt x="8663803" y="2478244"/>
                  </a:cubicBezTo>
                  <a:cubicBezTo>
                    <a:pt x="8664499" y="2474939"/>
                    <a:pt x="8666403" y="2472691"/>
                    <a:pt x="8669518" y="2471481"/>
                  </a:cubicBezTo>
                  <a:cubicBezTo>
                    <a:pt x="8725268" y="2449450"/>
                    <a:pt x="8780742" y="2426837"/>
                    <a:pt x="8835920" y="2403663"/>
                  </a:cubicBezTo>
                  <a:cubicBezTo>
                    <a:pt x="8862019" y="2392710"/>
                    <a:pt x="8971079" y="2373945"/>
                    <a:pt x="8922026" y="2321558"/>
                  </a:cubicBezTo>
                  <a:cubicBezTo>
                    <a:pt x="8913073" y="2311937"/>
                    <a:pt x="8898880" y="2311652"/>
                    <a:pt x="8886974" y="2311461"/>
                  </a:cubicBezTo>
                  <a:cubicBezTo>
                    <a:pt x="8884145" y="2311366"/>
                    <a:pt x="8881897" y="2309023"/>
                    <a:pt x="8881954" y="2306222"/>
                  </a:cubicBezTo>
                  <a:cubicBezTo>
                    <a:pt x="8881983" y="2304784"/>
                    <a:pt x="8882631" y="2303432"/>
                    <a:pt x="8883735" y="2302508"/>
                  </a:cubicBezTo>
                  <a:cubicBezTo>
                    <a:pt x="8910024" y="2280600"/>
                    <a:pt x="8927265" y="2230785"/>
                    <a:pt x="8882402" y="2216973"/>
                  </a:cubicBezTo>
                  <a:cubicBezTo>
                    <a:pt x="8879097" y="2215954"/>
                    <a:pt x="8875953" y="2216278"/>
                    <a:pt x="8872972" y="2217926"/>
                  </a:cubicBezTo>
                  <a:lnTo>
                    <a:pt x="8861828" y="2223927"/>
                  </a:lnTo>
                  <a:cubicBezTo>
                    <a:pt x="8860390" y="2224688"/>
                    <a:pt x="8858599" y="2224145"/>
                    <a:pt x="8857837" y="2222698"/>
                  </a:cubicBezTo>
                  <a:cubicBezTo>
                    <a:pt x="8857456" y="2221993"/>
                    <a:pt x="8857389" y="2221164"/>
                    <a:pt x="8857637" y="2220402"/>
                  </a:cubicBezTo>
                  <a:cubicBezTo>
                    <a:pt x="8868972" y="2184684"/>
                    <a:pt x="8885069" y="2152679"/>
                    <a:pt x="8836206" y="2135630"/>
                  </a:cubicBezTo>
                  <a:cubicBezTo>
                    <a:pt x="8833681" y="2134706"/>
                    <a:pt x="8830891" y="2134668"/>
                    <a:pt x="8828300" y="2135535"/>
                  </a:cubicBezTo>
                  <a:cubicBezTo>
                    <a:pt x="8805126" y="2143031"/>
                    <a:pt x="8785123" y="2155537"/>
                    <a:pt x="8768292" y="2173063"/>
                  </a:cubicBezTo>
                  <a:cubicBezTo>
                    <a:pt x="8766587" y="2174854"/>
                    <a:pt x="8763749" y="2174911"/>
                    <a:pt x="8761968" y="2173206"/>
                  </a:cubicBezTo>
                  <a:cubicBezTo>
                    <a:pt x="8760844" y="2172139"/>
                    <a:pt x="8760358" y="2170577"/>
                    <a:pt x="8760673" y="2169062"/>
                  </a:cubicBezTo>
                  <a:cubicBezTo>
                    <a:pt x="8766959" y="2139154"/>
                    <a:pt x="8781628" y="2104197"/>
                    <a:pt x="8738955" y="2093910"/>
                  </a:cubicBezTo>
                  <a:cubicBezTo>
                    <a:pt x="8697998" y="2084195"/>
                    <a:pt x="8663994" y="2151346"/>
                    <a:pt x="8651230" y="2180016"/>
                  </a:cubicBezTo>
                  <a:cubicBezTo>
                    <a:pt x="8650135" y="2182407"/>
                    <a:pt x="8647306" y="2183464"/>
                    <a:pt x="8644915" y="2182369"/>
                  </a:cubicBezTo>
                  <a:cubicBezTo>
                    <a:pt x="8643439" y="2181683"/>
                    <a:pt x="8642401" y="2180302"/>
                    <a:pt x="8642181" y="2178683"/>
                  </a:cubicBezTo>
                  <a:cubicBezTo>
                    <a:pt x="8638114" y="2149984"/>
                    <a:pt x="8622845" y="2130419"/>
                    <a:pt x="8596366" y="2120009"/>
                  </a:cubicBezTo>
                  <a:cubicBezTo>
                    <a:pt x="8593109" y="2118780"/>
                    <a:pt x="8589489" y="2118780"/>
                    <a:pt x="8586174" y="2120009"/>
                  </a:cubicBezTo>
                  <a:cubicBezTo>
                    <a:pt x="8555028" y="2131915"/>
                    <a:pt x="8547503" y="2154489"/>
                    <a:pt x="8548360" y="2188017"/>
                  </a:cubicBezTo>
                  <a:cubicBezTo>
                    <a:pt x="8549503" y="2233261"/>
                    <a:pt x="8552932" y="2258026"/>
                    <a:pt x="8524453" y="2304127"/>
                  </a:cubicBezTo>
                  <a:cubicBezTo>
                    <a:pt x="8522995" y="2306537"/>
                    <a:pt x="8520833" y="2307813"/>
                    <a:pt x="8517976" y="2307937"/>
                  </a:cubicBezTo>
                  <a:lnTo>
                    <a:pt x="8499878" y="2308604"/>
                  </a:lnTo>
                  <a:cubicBezTo>
                    <a:pt x="8497573" y="2308671"/>
                    <a:pt x="8495306" y="2309318"/>
                    <a:pt x="8493306" y="2310509"/>
                  </a:cubicBezTo>
                  <a:cubicBezTo>
                    <a:pt x="8349793" y="2393310"/>
                    <a:pt x="8204099" y="2472081"/>
                    <a:pt x="8056204" y="2546824"/>
                  </a:cubicBezTo>
                  <a:cubicBezTo>
                    <a:pt x="8053155" y="2548415"/>
                    <a:pt x="8050108" y="2548348"/>
                    <a:pt x="8047060" y="2546634"/>
                  </a:cubicBezTo>
                  <a:lnTo>
                    <a:pt x="7819984" y="2419761"/>
                  </a:lnTo>
                  <a:cubicBezTo>
                    <a:pt x="7816869" y="2417979"/>
                    <a:pt x="7817031" y="2416617"/>
                    <a:pt x="7820460" y="2415665"/>
                  </a:cubicBezTo>
                  <a:cubicBezTo>
                    <a:pt x="8060490" y="2346037"/>
                    <a:pt x="8260039" y="2236023"/>
                    <a:pt x="8425773" y="2045809"/>
                  </a:cubicBezTo>
                  <a:cubicBezTo>
                    <a:pt x="8427774" y="2043513"/>
                    <a:pt x="8430622" y="2042189"/>
                    <a:pt x="8433584" y="2042189"/>
                  </a:cubicBezTo>
                  <a:cubicBezTo>
                    <a:pt x="8631037" y="2039808"/>
                    <a:pt x="8800678" y="1882741"/>
                    <a:pt x="8737622" y="1674810"/>
                  </a:cubicBezTo>
                  <a:cubicBezTo>
                    <a:pt x="8736736" y="1671962"/>
                    <a:pt x="8737384" y="1668886"/>
                    <a:pt x="8739337" y="1666714"/>
                  </a:cubicBezTo>
                  <a:cubicBezTo>
                    <a:pt x="8877830" y="1508408"/>
                    <a:pt x="8958888" y="1324862"/>
                    <a:pt x="8943648" y="1113026"/>
                  </a:cubicBezTo>
                  <a:cubicBezTo>
                    <a:pt x="8912215" y="677352"/>
                    <a:pt x="8478351" y="388840"/>
                    <a:pt x="8103352" y="271397"/>
                  </a:cubicBezTo>
                  <a:cubicBezTo>
                    <a:pt x="8100581" y="270539"/>
                    <a:pt x="8098161" y="268758"/>
                    <a:pt x="8096495" y="266348"/>
                  </a:cubicBezTo>
                  <a:cubicBezTo>
                    <a:pt x="8076206" y="237107"/>
                    <a:pt x="8056585" y="206531"/>
                    <a:pt x="8027724" y="184719"/>
                  </a:cubicBezTo>
                  <a:cubicBezTo>
                    <a:pt x="7680157" y="-78171"/>
                    <a:pt x="7232196" y="-43595"/>
                    <a:pt x="6874342" y="182147"/>
                  </a:cubicBezTo>
                  <a:cubicBezTo>
                    <a:pt x="6871551" y="183926"/>
                    <a:pt x="6869389" y="186307"/>
                    <a:pt x="6867864" y="189291"/>
                  </a:cubicBezTo>
                  <a:lnTo>
                    <a:pt x="6825764" y="273492"/>
                  </a:lnTo>
                  <a:cubicBezTo>
                    <a:pt x="6824240" y="276540"/>
                    <a:pt x="6821573" y="278902"/>
                    <a:pt x="6818335" y="280064"/>
                  </a:cubicBezTo>
                  <a:cubicBezTo>
                    <a:pt x="6396377" y="431702"/>
                    <a:pt x="5940987" y="773459"/>
                    <a:pt x="6051858" y="1292572"/>
                  </a:cubicBezTo>
                  <a:cubicBezTo>
                    <a:pt x="6076242" y="1406805"/>
                    <a:pt x="6131516" y="1514409"/>
                    <a:pt x="6217688" y="1615374"/>
                  </a:cubicBezTo>
                  <a:cubicBezTo>
                    <a:pt x="6219764" y="1617794"/>
                    <a:pt x="6220412" y="1621118"/>
                    <a:pt x="6219403" y="1624137"/>
                  </a:cubicBezTo>
                  <a:cubicBezTo>
                    <a:pt x="6207211" y="1659665"/>
                    <a:pt x="6196352" y="1694813"/>
                    <a:pt x="6196257" y="1730817"/>
                  </a:cubicBezTo>
                  <a:cubicBezTo>
                    <a:pt x="6195876" y="1899791"/>
                    <a:pt x="6346847" y="2010757"/>
                    <a:pt x="6506010" y="2016377"/>
                  </a:cubicBezTo>
                  <a:cubicBezTo>
                    <a:pt x="6509249" y="2016501"/>
                    <a:pt x="6511915" y="2017805"/>
                    <a:pt x="6514011" y="2020282"/>
                  </a:cubicBezTo>
                  <a:cubicBezTo>
                    <a:pt x="6678346" y="2215478"/>
                    <a:pt x="6884562" y="2345532"/>
                    <a:pt x="7132660" y="2410426"/>
                  </a:cubicBezTo>
                  <a:cubicBezTo>
                    <a:pt x="7134974" y="2410959"/>
                    <a:pt x="7136384" y="2413293"/>
                    <a:pt x="7135803" y="2415636"/>
                  </a:cubicBezTo>
                  <a:cubicBezTo>
                    <a:pt x="7135574" y="2416589"/>
                    <a:pt x="7135041" y="2417436"/>
                    <a:pt x="7134279" y="2418046"/>
                  </a:cubicBezTo>
                  <a:cubicBezTo>
                    <a:pt x="7077386" y="2464976"/>
                    <a:pt x="7036362" y="2523173"/>
                    <a:pt x="7011216" y="2592639"/>
                  </a:cubicBezTo>
                  <a:cubicBezTo>
                    <a:pt x="7008854" y="2599135"/>
                    <a:pt x="7002491" y="2603288"/>
                    <a:pt x="6995595" y="2602831"/>
                  </a:cubicBezTo>
                  <a:cubicBezTo>
                    <a:pt x="6817382" y="2592068"/>
                    <a:pt x="6580400" y="2681984"/>
                    <a:pt x="6587734" y="2897535"/>
                  </a:cubicBezTo>
                  <a:cubicBezTo>
                    <a:pt x="6588811" y="2929796"/>
                    <a:pt x="6588592" y="2988117"/>
                    <a:pt x="6587068" y="3072509"/>
                  </a:cubicBezTo>
                  <a:cubicBezTo>
                    <a:pt x="6587001" y="3075871"/>
                    <a:pt x="6585382" y="3078157"/>
                    <a:pt x="6582210" y="3079367"/>
                  </a:cubicBezTo>
                  <a:cubicBezTo>
                    <a:pt x="6455337" y="3127821"/>
                    <a:pt x="6336341" y="3191028"/>
                    <a:pt x="6225213" y="3269010"/>
                  </a:cubicBezTo>
                  <a:cubicBezTo>
                    <a:pt x="6222422" y="3270981"/>
                    <a:pt x="6219403" y="3271295"/>
                    <a:pt x="6216164" y="3269962"/>
                  </a:cubicBezTo>
                  <a:cubicBezTo>
                    <a:pt x="6089196" y="3217098"/>
                    <a:pt x="5880503" y="3224528"/>
                    <a:pt x="5807256" y="3358926"/>
                  </a:cubicBezTo>
                  <a:cubicBezTo>
                    <a:pt x="5800846" y="3370737"/>
                    <a:pt x="5792397" y="3382547"/>
                    <a:pt x="5781920" y="3394359"/>
                  </a:cubicBezTo>
                  <a:cubicBezTo>
                    <a:pt x="5692575" y="3495323"/>
                    <a:pt x="5698861" y="3613910"/>
                    <a:pt x="5779348" y="3720495"/>
                  </a:cubicBezTo>
                  <a:cubicBezTo>
                    <a:pt x="5781348" y="3723114"/>
                    <a:pt x="5781462" y="3726705"/>
                    <a:pt x="5779633" y="3729448"/>
                  </a:cubicBezTo>
                  <a:cubicBezTo>
                    <a:pt x="5652503" y="3922110"/>
                    <a:pt x="5568559" y="4124993"/>
                    <a:pt x="5527792" y="4338096"/>
                  </a:cubicBezTo>
                  <a:cubicBezTo>
                    <a:pt x="5500455" y="4481161"/>
                    <a:pt x="5616947" y="4576792"/>
                    <a:pt x="5744391" y="4602700"/>
                  </a:cubicBezTo>
                  <a:cubicBezTo>
                    <a:pt x="5751373" y="4604119"/>
                    <a:pt x="5756574" y="4609977"/>
                    <a:pt x="5757154" y="4617083"/>
                  </a:cubicBezTo>
                  <a:lnTo>
                    <a:pt x="5763060" y="4692140"/>
                  </a:lnTo>
                  <a:cubicBezTo>
                    <a:pt x="5763231" y="4694921"/>
                    <a:pt x="5761117" y="4697321"/>
                    <a:pt x="5758326" y="4697484"/>
                  </a:cubicBezTo>
                  <a:cubicBezTo>
                    <a:pt x="5758069" y="4697502"/>
                    <a:pt x="5757802" y="4697502"/>
                    <a:pt x="5757536" y="4697474"/>
                  </a:cubicBezTo>
                  <a:cubicBezTo>
                    <a:pt x="5706005" y="4692330"/>
                    <a:pt x="5641140" y="4691187"/>
                    <a:pt x="5602183" y="4719572"/>
                  </a:cubicBezTo>
                  <a:cubicBezTo>
                    <a:pt x="5545223" y="4761034"/>
                    <a:pt x="5513667" y="4818698"/>
                    <a:pt x="5507504" y="4892546"/>
                  </a:cubicBezTo>
                  <a:cubicBezTo>
                    <a:pt x="5507247" y="4895975"/>
                    <a:pt x="5505409" y="4897689"/>
                    <a:pt x="5501980" y="4897689"/>
                  </a:cubicBezTo>
                  <a:lnTo>
                    <a:pt x="5332911" y="4897689"/>
                  </a:lnTo>
                  <a:cubicBezTo>
                    <a:pt x="5328929" y="4897689"/>
                    <a:pt x="5325681" y="4894565"/>
                    <a:pt x="5325577" y="4890641"/>
                  </a:cubicBezTo>
                  <a:cubicBezTo>
                    <a:pt x="5323034" y="4812155"/>
                    <a:pt x="5291220" y="4749414"/>
                    <a:pt x="5230136" y="4702427"/>
                  </a:cubicBezTo>
                  <a:cubicBezTo>
                    <a:pt x="5221783" y="4695988"/>
                    <a:pt x="5216868" y="4686015"/>
                    <a:pt x="5216801" y="4675376"/>
                  </a:cubicBezTo>
                  <a:lnTo>
                    <a:pt x="5215848" y="3396359"/>
                  </a:lnTo>
                  <a:cubicBezTo>
                    <a:pt x="5215848" y="3389310"/>
                    <a:pt x="5210134" y="3383595"/>
                    <a:pt x="5203085" y="3383595"/>
                  </a:cubicBezTo>
                  <a:lnTo>
                    <a:pt x="270183" y="3383500"/>
                  </a:lnTo>
                  <a:cubicBezTo>
                    <a:pt x="263712" y="3383500"/>
                    <a:pt x="258467" y="3388748"/>
                    <a:pt x="258467" y="3395216"/>
                  </a:cubicBezTo>
                  <a:lnTo>
                    <a:pt x="258276" y="4671185"/>
                  </a:lnTo>
                  <a:cubicBezTo>
                    <a:pt x="258276" y="4674233"/>
                    <a:pt x="256848" y="4676138"/>
                    <a:pt x="253990" y="4676900"/>
                  </a:cubicBezTo>
                  <a:cubicBezTo>
                    <a:pt x="25866" y="4736907"/>
                    <a:pt x="50250" y="5131528"/>
                    <a:pt x="297043" y="5128861"/>
                  </a:cubicBezTo>
                  <a:cubicBezTo>
                    <a:pt x="369243" y="5128099"/>
                    <a:pt x="441538" y="5128194"/>
                    <a:pt x="513928" y="5129147"/>
                  </a:cubicBezTo>
                  <a:cubicBezTo>
                    <a:pt x="517483" y="5129147"/>
                    <a:pt x="519357" y="5130928"/>
                    <a:pt x="519547" y="5134481"/>
                  </a:cubicBezTo>
                  <a:cubicBezTo>
                    <a:pt x="528120" y="5258620"/>
                    <a:pt x="536280" y="5344031"/>
                    <a:pt x="544026" y="5390703"/>
                  </a:cubicBezTo>
                  <a:cubicBezTo>
                    <a:pt x="546627" y="5406448"/>
                    <a:pt x="557266" y="5425308"/>
                    <a:pt x="575935" y="5447282"/>
                  </a:cubicBezTo>
                  <a:cubicBezTo>
                    <a:pt x="577869" y="5449568"/>
                    <a:pt x="578374" y="5452787"/>
                    <a:pt x="577269" y="5455664"/>
                  </a:cubicBezTo>
                  <a:cubicBezTo>
                    <a:pt x="567810" y="5479477"/>
                    <a:pt x="568477" y="5503289"/>
                    <a:pt x="579269" y="5527102"/>
                  </a:cubicBezTo>
                  <a:cubicBezTo>
                    <a:pt x="613054" y="5601520"/>
                    <a:pt x="650259" y="5674577"/>
                    <a:pt x="690902" y="5746272"/>
                  </a:cubicBezTo>
                  <a:cubicBezTo>
                    <a:pt x="692426" y="5748939"/>
                    <a:pt x="691664" y="5750463"/>
                    <a:pt x="688616" y="5750844"/>
                  </a:cubicBezTo>
                  <a:cubicBezTo>
                    <a:pt x="463445" y="5779486"/>
                    <a:pt x="238686" y="5811166"/>
                    <a:pt x="14341" y="5845903"/>
                  </a:cubicBezTo>
                  <a:cubicBezTo>
                    <a:pt x="9262" y="5846732"/>
                    <a:pt x="5547" y="5848313"/>
                    <a:pt x="3197" y="5850665"/>
                  </a:cubicBezTo>
                  <a:cubicBezTo>
                    <a:pt x="-1248" y="5855114"/>
                    <a:pt x="-1058" y="5860410"/>
                    <a:pt x="3768" y="5866572"/>
                  </a:cubicBezTo>
                  <a:cubicBezTo>
                    <a:pt x="6356" y="5869878"/>
                    <a:pt x="10500" y="5871554"/>
                    <a:pt x="14627" y="5870954"/>
                  </a:cubicBezTo>
                  <a:lnTo>
                    <a:pt x="743290" y="5769227"/>
                  </a:lnTo>
                  <a:cubicBezTo>
                    <a:pt x="751624" y="5768065"/>
                    <a:pt x="759320" y="5773885"/>
                    <a:pt x="760482" y="5782228"/>
                  </a:cubicBezTo>
                  <a:cubicBezTo>
                    <a:pt x="760568" y="5782838"/>
                    <a:pt x="760615" y="5783467"/>
                    <a:pt x="760625" y="5784086"/>
                  </a:cubicBezTo>
                  <a:cubicBezTo>
                    <a:pt x="761578" y="5842665"/>
                    <a:pt x="795010" y="5870954"/>
                    <a:pt x="845493" y="5902863"/>
                  </a:cubicBezTo>
                  <a:cubicBezTo>
                    <a:pt x="895337" y="5934228"/>
                    <a:pt x="945191" y="5965565"/>
                    <a:pt x="995035" y="5996875"/>
                  </a:cubicBezTo>
                  <a:cubicBezTo>
                    <a:pt x="1039488" y="6024811"/>
                    <a:pt x="1083684" y="6028755"/>
                    <a:pt x="1127623" y="6008686"/>
                  </a:cubicBezTo>
                  <a:cubicBezTo>
                    <a:pt x="1130671" y="6007285"/>
                    <a:pt x="1133053" y="6008019"/>
                    <a:pt x="1134767" y="6010876"/>
                  </a:cubicBezTo>
                  <a:cubicBezTo>
                    <a:pt x="1164295" y="6059644"/>
                    <a:pt x="1200775" y="6069264"/>
                    <a:pt x="1259545" y="6069264"/>
                  </a:cubicBezTo>
                  <a:cubicBezTo>
                    <a:pt x="1320762" y="6069331"/>
                    <a:pt x="1381941" y="6069293"/>
                    <a:pt x="1443091" y="6069169"/>
                  </a:cubicBezTo>
                  <a:cubicBezTo>
                    <a:pt x="1503480" y="6068978"/>
                    <a:pt x="1541485" y="6056977"/>
                    <a:pt x="1569774" y="6005257"/>
                  </a:cubicBezTo>
                  <a:cubicBezTo>
                    <a:pt x="1571422" y="6002142"/>
                    <a:pt x="1573774" y="6001475"/>
                    <a:pt x="1576822" y="6003256"/>
                  </a:cubicBezTo>
                  <a:cubicBezTo>
                    <a:pt x="1621466" y="6029478"/>
                    <a:pt x="1664357" y="6029764"/>
                    <a:pt x="1705505" y="6004113"/>
                  </a:cubicBezTo>
                  <a:cubicBezTo>
                    <a:pt x="1763103" y="5968109"/>
                    <a:pt x="1820596" y="5931819"/>
                    <a:pt x="1878003" y="5895242"/>
                  </a:cubicBezTo>
                  <a:cubicBezTo>
                    <a:pt x="1927342" y="5863810"/>
                    <a:pt x="1951155" y="5834854"/>
                    <a:pt x="1951631" y="5777514"/>
                  </a:cubicBezTo>
                  <a:cubicBezTo>
                    <a:pt x="1951631" y="5774152"/>
                    <a:pt x="1953279" y="5772208"/>
                    <a:pt x="1956584" y="5771703"/>
                  </a:cubicBezTo>
                  <a:cubicBezTo>
                    <a:pt x="2027450" y="5761036"/>
                    <a:pt x="2052977" y="5699028"/>
                    <a:pt x="2078218" y="5640544"/>
                  </a:cubicBezTo>
                  <a:cubicBezTo>
                    <a:pt x="2080857" y="5634391"/>
                    <a:pt x="2086686" y="5630210"/>
                    <a:pt x="2093363" y="5629685"/>
                  </a:cubicBezTo>
                  <a:cubicBezTo>
                    <a:pt x="2512149" y="5595396"/>
                    <a:pt x="2931373" y="5567707"/>
                    <a:pt x="3351044" y="5546628"/>
                  </a:cubicBezTo>
                  <a:cubicBezTo>
                    <a:pt x="3353225" y="5546504"/>
                    <a:pt x="3355292" y="5547742"/>
                    <a:pt x="3356283" y="5549771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0" name="Полилиния: фигура 349">
              <a:extLst>
                <a:ext uri="{FF2B5EF4-FFF2-40B4-BE49-F238E27FC236}">
                  <a16:creationId xmlns:a16="http://schemas.microsoft.com/office/drawing/2014/main" xmlns="" id="{F1F32197-9935-0A57-F547-C42E3D0ADC9C}"/>
                </a:ext>
              </a:extLst>
            </p:cNvPr>
            <p:cNvSpPr/>
            <p:nvPr/>
          </p:nvSpPr>
          <p:spPr>
            <a:xfrm>
              <a:off x="7273711" y="754549"/>
              <a:ext cx="1183070" cy="233675"/>
            </a:xfrm>
            <a:custGeom>
              <a:avLst/>
              <a:gdLst>
                <a:gd name="connsiteX0" fmla="*/ 27201 w 1183070"/>
                <a:gd name="connsiteY0" fmla="*/ 176519 h 233675"/>
                <a:gd name="connsiteX1" fmla="*/ 1008 w 1183070"/>
                <a:gd name="connsiteY1" fmla="*/ 228906 h 233675"/>
                <a:gd name="connsiteX2" fmla="*/ 4532 w 1183070"/>
                <a:gd name="connsiteY2" fmla="*/ 233193 h 233675"/>
                <a:gd name="connsiteX3" fmla="*/ 1178203 w 1183070"/>
                <a:gd name="connsiteY3" fmla="*/ 222239 h 233675"/>
                <a:gd name="connsiteX4" fmla="*/ 1181727 w 1183070"/>
                <a:gd name="connsiteY4" fmla="*/ 217572 h 233675"/>
                <a:gd name="connsiteX5" fmla="*/ 1144674 w 1183070"/>
                <a:gd name="connsiteY5" fmla="*/ 177852 h 233675"/>
                <a:gd name="connsiteX6" fmla="*/ 33869 w 1183070"/>
                <a:gd name="connsiteY6" fmla="*/ 169375 h 233675"/>
                <a:gd name="connsiteX7" fmla="*/ 27201 w 1183070"/>
                <a:gd name="connsiteY7" fmla="*/ 176519 h 2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3070" h="233675">
                  <a:moveTo>
                    <a:pt x="27201" y="176519"/>
                  </a:moveTo>
                  <a:lnTo>
                    <a:pt x="1008" y="228906"/>
                  </a:lnTo>
                  <a:cubicBezTo>
                    <a:pt x="-1088" y="233097"/>
                    <a:pt x="84" y="234526"/>
                    <a:pt x="4532" y="233193"/>
                  </a:cubicBezTo>
                  <a:cubicBezTo>
                    <a:pt x="394552" y="119210"/>
                    <a:pt x="785772" y="115559"/>
                    <a:pt x="1178203" y="222239"/>
                  </a:cubicBezTo>
                  <a:cubicBezTo>
                    <a:pt x="1183155" y="223572"/>
                    <a:pt x="1184327" y="222020"/>
                    <a:pt x="1181727" y="217572"/>
                  </a:cubicBezTo>
                  <a:cubicBezTo>
                    <a:pt x="1173087" y="202646"/>
                    <a:pt x="1160743" y="189409"/>
                    <a:pt x="1144674" y="177852"/>
                  </a:cubicBezTo>
                  <a:cubicBezTo>
                    <a:pt x="797774" y="-72655"/>
                    <a:pt x="390104" y="-42842"/>
                    <a:pt x="33869" y="169375"/>
                  </a:cubicBezTo>
                  <a:cubicBezTo>
                    <a:pt x="31012" y="171052"/>
                    <a:pt x="28687" y="173534"/>
                    <a:pt x="27201" y="17651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1" name="Полилиния: фигура 350">
              <a:extLst>
                <a:ext uri="{FF2B5EF4-FFF2-40B4-BE49-F238E27FC236}">
                  <a16:creationId xmlns:a16="http://schemas.microsoft.com/office/drawing/2014/main" xmlns="" id="{9BD05B7A-1E90-438D-E719-6E27294781FE}"/>
                </a:ext>
              </a:extLst>
            </p:cNvPr>
            <p:cNvSpPr/>
            <p:nvPr/>
          </p:nvSpPr>
          <p:spPr>
            <a:xfrm>
              <a:off x="6473953" y="929573"/>
              <a:ext cx="2852179" cy="1432846"/>
            </a:xfrm>
            <a:custGeom>
              <a:avLst/>
              <a:gdLst>
                <a:gd name="connsiteX0" fmla="*/ 344136 w 2852179"/>
                <a:gd name="connsiteY0" fmla="*/ 605094 h 1432846"/>
                <a:gd name="connsiteX1" fmla="*/ 2467449 w 2852179"/>
                <a:gd name="connsiteY1" fmla="*/ 608428 h 1432846"/>
                <a:gd name="connsiteX2" fmla="*/ 2518218 w 2852179"/>
                <a:gd name="connsiteY2" fmla="*/ 645576 h 1432846"/>
                <a:gd name="connsiteX3" fmla="*/ 2652997 w 2852179"/>
                <a:gd name="connsiteY3" fmla="*/ 1070772 h 1432846"/>
                <a:gd name="connsiteX4" fmla="*/ 2621564 w 2852179"/>
                <a:gd name="connsiteY4" fmla="*/ 1184881 h 1432846"/>
                <a:gd name="connsiteX5" fmla="*/ 2607181 w 2852179"/>
                <a:gd name="connsiteY5" fmla="*/ 1364142 h 1432846"/>
                <a:gd name="connsiteX6" fmla="*/ 2608514 w 2852179"/>
                <a:gd name="connsiteY6" fmla="*/ 1369190 h 1432846"/>
                <a:gd name="connsiteX7" fmla="*/ 2653854 w 2852179"/>
                <a:gd name="connsiteY7" fmla="*/ 1431293 h 1432846"/>
                <a:gd name="connsiteX8" fmla="*/ 2658521 w 2852179"/>
                <a:gd name="connsiteY8" fmla="*/ 1431579 h 1432846"/>
                <a:gd name="connsiteX9" fmla="*/ 2827209 w 2852179"/>
                <a:gd name="connsiteY9" fmla="*/ 1134875 h 1432846"/>
                <a:gd name="connsiteX10" fmla="*/ 2220371 w 2852179"/>
                <a:gd name="connsiteY10" fmla="*/ 167992 h 1432846"/>
                <a:gd name="connsiteX11" fmla="*/ 1049177 w 2852179"/>
                <a:gd name="connsiteY11" fmla="*/ 30832 h 1432846"/>
                <a:gd name="connsiteX12" fmla="*/ 193641 w 2852179"/>
                <a:gd name="connsiteY12" fmla="*/ 461172 h 1432846"/>
                <a:gd name="connsiteX13" fmla="*/ 169162 w 2852179"/>
                <a:gd name="connsiteY13" fmla="*/ 1386049 h 1432846"/>
                <a:gd name="connsiteX14" fmla="*/ 174401 w 2852179"/>
                <a:gd name="connsiteY14" fmla="*/ 1386144 h 1432846"/>
                <a:gd name="connsiteX15" fmla="*/ 227074 w 2852179"/>
                <a:gd name="connsiteY15" fmla="*/ 1326994 h 1432846"/>
                <a:gd name="connsiteX16" fmla="*/ 229646 w 2852179"/>
                <a:gd name="connsiteY16" fmla="*/ 1318612 h 1432846"/>
                <a:gd name="connsiteX17" fmla="*/ 211834 w 2852179"/>
                <a:gd name="connsiteY17" fmla="*/ 1124874 h 1432846"/>
                <a:gd name="connsiteX18" fmla="*/ 200690 w 2852179"/>
                <a:gd name="connsiteY18" fmla="*/ 1060770 h 1432846"/>
                <a:gd name="connsiteX19" fmla="*/ 322420 w 2852179"/>
                <a:gd name="connsiteY19" fmla="*/ 641004 h 1432846"/>
                <a:gd name="connsiteX20" fmla="*/ 338516 w 2852179"/>
                <a:gd name="connsiteY20" fmla="*/ 611381 h 1432846"/>
                <a:gd name="connsiteX21" fmla="*/ 344136 w 2852179"/>
                <a:gd name="connsiteY21" fmla="*/ 605094 h 14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52179" h="1432846">
                  <a:moveTo>
                    <a:pt x="344136" y="605094"/>
                  </a:moveTo>
                  <a:cubicBezTo>
                    <a:pt x="1018792" y="266576"/>
                    <a:pt x="1793651" y="276958"/>
                    <a:pt x="2467449" y="608428"/>
                  </a:cubicBezTo>
                  <a:cubicBezTo>
                    <a:pt x="2487452" y="618267"/>
                    <a:pt x="2504378" y="630650"/>
                    <a:pt x="2518218" y="645576"/>
                  </a:cubicBezTo>
                  <a:cubicBezTo>
                    <a:pt x="2627850" y="763400"/>
                    <a:pt x="2690906" y="907799"/>
                    <a:pt x="2652997" y="1070772"/>
                  </a:cubicBezTo>
                  <a:cubicBezTo>
                    <a:pt x="2643566" y="1111062"/>
                    <a:pt x="2623373" y="1141828"/>
                    <a:pt x="2621564" y="1184881"/>
                  </a:cubicBezTo>
                  <a:cubicBezTo>
                    <a:pt x="2618964" y="1244631"/>
                    <a:pt x="2614163" y="1304391"/>
                    <a:pt x="2607181" y="1364142"/>
                  </a:cubicBezTo>
                  <a:cubicBezTo>
                    <a:pt x="2606991" y="1365923"/>
                    <a:pt x="2607467" y="1367713"/>
                    <a:pt x="2608514" y="1369190"/>
                  </a:cubicBezTo>
                  <a:lnTo>
                    <a:pt x="2653854" y="1431293"/>
                  </a:lnTo>
                  <a:cubicBezTo>
                    <a:pt x="2655311" y="1433265"/>
                    <a:pt x="2656873" y="1433360"/>
                    <a:pt x="2658521" y="1431579"/>
                  </a:cubicBezTo>
                  <a:cubicBezTo>
                    <a:pt x="2741321" y="1340015"/>
                    <a:pt x="2797558" y="1241107"/>
                    <a:pt x="2827209" y="1134875"/>
                  </a:cubicBezTo>
                  <a:cubicBezTo>
                    <a:pt x="2951414" y="689105"/>
                    <a:pt x="2590798" y="334394"/>
                    <a:pt x="2220371" y="167992"/>
                  </a:cubicBezTo>
                  <a:cubicBezTo>
                    <a:pt x="1854040" y="3305"/>
                    <a:pt x="1443322" y="-35652"/>
                    <a:pt x="1049177" y="30832"/>
                  </a:cubicBezTo>
                  <a:cubicBezTo>
                    <a:pt x="733423" y="84172"/>
                    <a:pt x="412621" y="220380"/>
                    <a:pt x="193641" y="461172"/>
                  </a:cubicBezTo>
                  <a:cubicBezTo>
                    <a:pt x="-53628" y="732920"/>
                    <a:pt x="-66582" y="1099632"/>
                    <a:pt x="169162" y="1386049"/>
                  </a:cubicBezTo>
                  <a:cubicBezTo>
                    <a:pt x="170877" y="1388145"/>
                    <a:pt x="172619" y="1388173"/>
                    <a:pt x="174401" y="1386144"/>
                  </a:cubicBezTo>
                  <a:lnTo>
                    <a:pt x="227074" y="1326994"/>
                  </a:lnTo>
                  <a:cubicBezTo>
                    <a:pt x="229169" y="1324584"/>
                    <a:pt x="230027" y="1321784"/>
                    <a:pt x="229646" y="1318612"/>
                  </a:cubicBezTo>
                  <a:cubicBezTo>
                    <a:pt x="221140" y="1254223"/>
                    <a:pt x="215196" y="1189644"/>
                    <a:pt x="211834" y="1124874"/>
                  </a:cubicBezTo>
                  <a:cubicBezTo>
                    <a:pt x="210882" y="1106014"/>
                    <a:pt x="207167" y="1084649"/>
                    <a:pt x="200690" y="1060770"/>
                  </a:cubicBezTo>
                  <a:cubicBezTo>
                    <a:pt x="157923" y="901608"/>
                    <a:pt x="212120" y="758352"/>
                    <a:pt x="322420" y="641004"/>
                  </a:cubicBezTo>
                  <a:cubicBezTo>
                    <a:pt x="331468" y="631383"/>
                    <a:pt x="334421" y="623478"/>
                    <a:pt x="338516" y="611381"/>
                  </a:cubicBezTo>
                  <a:cubicBezTo>
                    <a:pt x="339536" y="608523"/>
                    <a:pt x="341403" y="606428"/>
                    <a:pt x="344136" y="60509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xmlns="" id="{66372DB9-92E3-7C67-BB47-1EBAD8C46711}"/>
                </a:ext>
              </a:extLst>
            </p:cNvPr>
            <p:cNvSpPr/>
            <p:nvPr/>
          </p:nvSpPr>
          <p:spPr>
            <a:xfrm>
              <a:off x="7460717" y="1314111"/>
              <a:ext cx="1083336" cy="474410"/>
            </a:xfrm>
            <a:custGeom>
              <a:avLst/>
              <a:gdLst>
                <a:gd name="connsiteX0" fmla="*/ 767073 w 1083336"/>
                <a:gd name="connsiteY0" fmla="*/ 28342 h 474410"/>
                <a:gd name="connsiteX1" fmla="*/ 2692 w 1083336"/>
                <a:gd name="connsiteY1" fmla="*/ 34533 h 474410"/>
                <a:gd name="connsiteX2" fmla="*/ 1739 w 1083336"/>
                <a:gd name="connsiteY2" fmla="*/ 38438 h 474410"/>
                <a:gd name="connsiteX3" fmla="*/ 942428 w 1083336"/>
                <a:gd name="connsiteY3" fmla="*/ 474112 h 474410"/>
                <a:gd name="connsiteX4" fmla="*/ 1076921 w 1083336"/>
                <a:gd name="connsiteY4" fmla="*/ 446203 h 474410"/>
                <a:gd name="connsiteX5" fmla="*/ 1080255 w 1083336"/>
                <a:gd name="connsiteY5" fmla="*/ 436393 h 474410"/>
                <a:gd name="connsiteX6" fmla="*/ 788885 w 1083336"/>
                <a:gd name="connsiteY6" fmla="*/ 40248 h 474410"/>
                <a:gd name="connsiteX7" fmla="*/ 767073 w 1083336"/>
                <a:gd name="connsiteY7" fmla="*/ 28342 h 47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3336" h="474410">
                  <a:moveTo>
                    <a:pt x="767073" y="28342"/>
                  </a:moveTo>
                  <a:cubicBezTo>
                    <a:pt x="506593" y="-11406"/>
                    <a:pt x="251799" y="-9349"/>
                    <a:pt x="2692" y="34533"/>
                  </a:cubicBezTo>
                  <a:cubicBezTo>
                    <a:pt x="-547" y="35104"/>
                    <a:pt x="-861" y="36409"/>
                    <a:pt x="1739" y="38438"/>
                  </a:cubicBezTo>
                  <a:cubicBezTo>
                    <a:pt x="265010" y="247417"/>
                    <a:pt x="608387" y="449061"/>
                    <a:pt x="942428" y="474112"/>
                  </a:cubicBezTo>
                  <a:cubicBezTo>
                    <a:pt x="986053" y="477350"/>
                    <a:pt x="1034820" y="453347"/>
                    <a:pt x="1076921" y="446203"/>
                  </a:cubicBezTo>
                  <a:cubicBezTo>
                    <a:pt x="1084160" y="444994"/>
                    <a:pt x="1085274" y="441727"/>
                    <a:pt x="1080255" y="436393"/>
                  </a:cubicBezTo>
                  <a:cubicBezTo>
                    <a:pt x="967003" y="316854"/>
                    <a:pt x="875563" y="179599"/>
                    <a:pt x="788885" y="40248"/>
                  </a:cubicBezTo>
                  <a:cubicBezTo>
                    <a:pt x="784951" y="33895"/>
                    <a:pt x="777674" y="29932"/>
                    <a:pt x="767073" y="28342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xmlns="" id="{D844BFEE-D88A-55A5-2CF7-2843104162CE}"/>
                </a:ext>
              </a:extLst>
            </p:cNvPr>
            <p:cNvSpPr/>
            <p:nvPr/>
          </p:nvSpPr>
          <p:spPr>
            <a:xfrm>
              <a:off x="8262275" y="1346496"/>
              <a:ext cx="655744" cy="1191735"/>
            </a:xfrm>
            <a:custGeom>
              <a:avLst/>
              <a:gdLst>
                <a:gd name="connsiteX0" fmla="*/ 592260 w 655744"/>
                <a:gd name="connsiteY0" fmla="*/ 1181534 h 1191735"/>
                <a:gd name="connsiteX1" fmla="*/ 484056 w 655744"/>
                <a:gd name="connsiteY1" fmla="*/ 140642 h 1191735"/>
                <a:gd name="connsiteX2" fmla="*/ 477293 w 655744"/>
                <a:gd name="connsiteY2" fmla="*/ 134451 h 1191735"/>
                <a:gd name="connsiteX3" fmla="*/ 2568 w 655744"/>
                <a:gd name="connsiteY3" fmla="*/ 53 h 1191735"/>
                <a:gd name="connsiteX4" fmla="*/ 53 w 655744"/>
                <a:gd name="connsiteY4" fmla="*/ 1625 h 1191735"/>
                <a:gd name="connsiteX5" fmla="*/ 376 w 655744"/>
                <a:gd name="connsiteY5" fmla="*/ 3292 h 1191735"/>
                <a:gd name="connsiteX6" fmla="*/ 282793 w 655744"/>
                <a:gd name="connsiteY6" fmla="*/ 386673 h 1191735"/>
                <a:gd name="connsiteX7" fmla="*/ 324989 w 655744"/>
                <a:gd name="connsiteY7" fmla="*/ 417057 h 1191735"/>
                <a:gd name="connsiteX8" fmla="*/ 574448 w 655744"/>
                <a:gd name="connsiteY8" fmla="*/ 854446 h 1191735"/>
                <a:gd name="connsiteX9" fmla="*/ 584164 w 655744"/>
                <a:gd name="connsiteY9" fmla="*/ 1180200 h 1191735"/>
                <a:gd name="connsiteX10" fmla="*/ 592260 w 655744"/>
                <a:gd name="connsiteY10" fmla="*/ 1181534 h 119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744" h="1191735">
                  <a:moveTo>
                    <a:pt x="592260" y="1181534"/>
                  </a:moveTo>
                  <a:cubicBezTo>
                    <a:pt x="715800" y="840348"/>
                    <a:pt x="647982" y="455253"/>
                    <a:pt x="484056" y="140642"/>
                  </a:cubicBezTo>
                  <a:cubicBezTo>
                    <a:pt x="482532" y="137718"/>
                    <a:pt x="480275" y="135660"/>
                    <a:pt x="477293" y="134451"/>
                  </a:cubicBezTo>
                  <a:cubicBezTo>
                    <a:pt x="323750" y="72729"/>
                    <a:pt x="164207" y="33009"/>
                    <a:pt x="2568" y="53"/>
                  </a:cubicBezTo>
                  <a:cubicBezTo>
                    <a:pt x="1443" y="-204"/>
                    <a:pt x="319" y="501"/>
                    <a:pt x="53" y="1625"/>
                  </a:cubicBezTo>
                  <a:cubicBezTo>
                    <a:pt x="-81" y="2196"/>
                    <a:pt x="43" y="2806"/>
                    <a:pt x="376" y="3292"/>
                  </a:cubicBezTo>
                  <a:cubicBezTo>
                    <a:pt x="84292" y="135594"/>
                    <a:pt x="174684" y="272849"/>
                    <a:pt x="282793" y="386673"/>
                  </a:cubicBezTo>
                  <a:cubicBezTo>
                    <a:pt x="293718" y="398169"/>
                    <a:pt x="307777" y="408294"/>
                    <a:pt x="324989" y="417057"/>
                  </a:cubicBezTo>
                  <a:cubicBezTo>
                    <a:pt x="507107" y="509831"/>
                    <a:pt x="566733" y="657945"/>
                    <a:pt x="574448" y="854446"/>
                  </a:cubicBezTo>
                  <a:cubicBezTo>
                    <a:pt x="578896" y="966717"/>
                    <a:pt x="582135" y="1075302"/>
                    <a:pt x="584164" y="1180200"/>
                  </a:cubicBezTo>
                  <a:cubicBezTo>
                    <a:pt x="584479" y="1195126"/>
                    <a:pt x="587184" y="1195564"/>
                    <a:pt x="592260" y="118153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xmlns="" id="{B1E7ED50-C6E5-712C-0360-9EF377F90EC5}"/>
                </a:ext>
              </a:extLst>
            </p:cNvPr>
            <p:cNvSpPr/>
            <p:nvPr/>
          </p:nvSpPr>
          <p:spPr>
            <a:xfrm>
              <a:off x="6858253" y="1354041"/>
              <a:ext cx="1520988" cy="1075672"/>
            </a:xfrm>
            <a:custGeom>
              <a:avLst/>
              <a:gdLst>
                <a:gd name="connsiteX0" fmla="*/ 313595 w 1520988"/>
                <a:gd name="connsiteY0" fmla="*/ 119952 h 1075672"/>
                <a:gd name="connsiteX1" fmla="*/ 344837 w 1520988"/>
                <a:gd name="connsiteY1" fmla="*/ 166720 h 1075672"/>
                <a:gd name="connsiteX2" fmla="*/ 353505 w 1520988"/>
                <a:gd name="connsiteY2" fmla="*/ 171387 h 1075672"/>
                <a:gd name="connsiteX3" fmla="*/ 540767 w 1520988"/>
                <a:gd name="connsiteY3" fmla="*/ 211868 h 1075672"/>
                <a:gd name="connsiteX4" fmla="*/ 1173703 w 1520988"/>
                <a:gd name="connsiteY4" fmla="*/ 467805 h 1075672"/>
                <a:gd name="connsiteX5" fmla="*/ 1518889 w 1520988"/>
                <a:gd name="connsiteY5" fmla="*/ 453803 h 1075672"/>
                <a:gd name="connsiteX6" fmla="*/ 1520908 w 1520988"/>
                <a:gd name="connsiteY6" fmla="*/ 450460 h 1075672"/>
                <a:gd name="connsiteX7" fmla="*/ 1518508 w 1520988"/>
                <a:gd name="connsiteY7" fmla="*/ 448374 h 1075672"/>
                <a:gd name="connsiteX8" fmla="*/ 583344 w 1520988"/>
                <a:gd name="connsiteY8" fmla="*/ 2414 h 1075672"/>
                <a:gd name="connsiteX9" fmla="*/ 574676 w 1520988"/>
                <a:gd name="connsiteY9" fmla="*/ 223 h 1075672"/>
                <a:gd name="connsiteX10" fmla="*/ 40323 w 1520988"/>
                <a:gd name="connsiteY10" fmla="*/ 174245 h 1075672"/>
                <a:gd name="connsiteX11" fmla="*/ 31370 w 1520988"/>
                <a:gd name="connsiteY11" fmla="*/ 186246 h 1075672"/>
                <a:gd name="connsiteX12" fmla="*/ 105951 w 1520988"/>
                <a:gd name="connsiteY12" fmla="*/ 1073976 h 1075672"/>
                <a:gd name="connsiteX13" fmla="*/ 110494 w 1520988"/>
                <a:gd name="connsiteY13" fmla="*/ 1075243 h 1075672"/>
                <a:gd name="connsiteX14" fmla="*/ 112141 w 1520988"/>
                <a:gd name="connsiteY14" fmla="*/ 1071785 h 1075672"/>
                <a:gd name="connsiteX15" fmla="*/ 81185 w 1520988"/>
                <a:gd name="connsiteY15" fmla="*/ 776606 h 1075672"/>
                <a:gd name="connsiteX16" fmla="*/ 272352 w 1520988"/>
                <a:gd name="connsiteY16" fmla="*/ 202629 h 1075672"/>
                <a:gd name="connsiteX17" fmla="*/ 277877 w 1520988"/>
                <a:gd name="connsiteY17" fmla="*/ 194438 h 1075672"/>
                <a:gd name="connsiteX18" fmla="*/ 295402 w 1520988"/>
                <a:gd name="connsiteY18" fmla="*/ 123191 h 1075672"/>
                <a:gd name="connsiteX19" fmla="*/ 313595 w 1520988"/>
                <a:gd name="connsiteY19" fmla="*/ 119952 h 107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0988" h="1075672">
                  <a:moveTo>
                    <a:pt x="313595" y="119952"/>
                  </a:moveTo>
                  <a:lnTo>
                    <a:pt x="344837" y="166720"/>
                  </a:lnTo>
                  <a:cubicBezTo>
                    <a:pt x="346866" y="169834"/>
                    <a:pt x="349762" y="171387"/>
                    <a:pt x="353505" y="171387"/>
                  </a:cubicBezTo>
                  <a:cubicBezTo>
                    <a:pt x="418913" y="170692"/>
                    <a:pt x="481331" y="184179"/>
                    <a:pt x="540767" y="211868"/>
                  </a:cubicBezTo>
                  <a:cubicBezTo>
                    <a:pt x="739268" y="304261"/>
                    <a:pt x="966439" y="431134"/>
                    <a:pt x="1173703" y="467805"/>
                  </a:cubicBezTo>
                  <a:cubicBezTo>
                    <a:pt x="1290603" y="488503"/>
                    <a:pt x="1405666" y="483836"/>
                    <a:pt x="1518889" y="453803"/>
                  </a:cubicBezTo>
                  <a:cubicBezTo>
                    <a:pt x="1520365" y="453441"/>
                    <a:pt x="1521270" y="451936"/>
                    <a:pt x="1520908" y="450460"/>
                  </a:cubicBezTo>
                  <a:cubicBezTo>
                    <a:pt x="1520632" y="449327"/>
                    <a:pt x="1519670" y="448488"/>
                    <a:pt x="1518508" y="448374"/>
                  </a:cubicBezTo>
                  <a:cubicBezTo>
                    <a:pt x="1185038" y="411322"/>
                    <a:pt x="844900" y="211392"/>
                    <a:pt x="583344" y="2414"/>
                  </a:cubicBezTo>
                  <a:cubicBezTo>
                    <a:pt x="580800" y="318"/>
                    <a:pt x="577914" y="-415"/>
                    <a:pt x="574676" y="223"/>
                  </a:cubicBezTo>
                  <a:cubicBezTo>
                    <a:pt x="389253" y="36037"/>
                    <a:pt x="211135" y="94044"/>
                    <a:pt x="40323" y="174245"/>
                  </a:cubicBezTo>
                  <a:cubicBezTo>
                    <a:pt x="35551" y="176512"/>
                    <a:pt x="32198" y="180998"/>
                    <a:pt x="31370" y="186246"/>
                  </a:cubicBezTo>
                  <a:cubicBezTo>
                    <a:pt x="-13589" y="471425"/>
                    <a:pt x="-26638" y="808038"/>
                    <a:pt x="105951" y="1073976"/>
                  </a:cubicBezTo>
                  <a:cubicBezTo>
                    <a:pt x="106855" y="1075576"/>
                    <a:pt x="108884" y="1076148"/>
                    <a:pt x="110494" y="1075243"/>
                  </a:cubicBezTo>
                  <a:cubicBezTo>
                    <a:pt x="111713" y="1074548"/>
                    <a:pt x="112370" y="1073166"/>
                    <a:pt x="112141" y="1071785"/>
                  </a:cubicBezTo>
                  <a:cubicBezTo>
                    <a:pt x="90710" y="973773"/>
                    <a:pt x="74804" y="878237"/>
                    <a:pt x="81185" y="776606"/>
                  </a:cubicBezTo>
                  <a:cubicBezTo>
                    <a:pt x="92329" y="596202"/>
                    <a:pt x="110522" y="320072"/>
                    <a:pt x="272352" y="202629"/>
                  </a:cubicBezTo>
                  <a:cubicBezTo>
                    <a:pt x="275114" y="200667"/>
                    <a:pt x="277077" y="197762"/>
                    <a:pt x="277877" y="194438"/>
                  </a:cubicBezTo>
                  <a:lnTo>
                    <a:pt x="295402" y="123191"/>
                  </a:lnTo>
                  <a:cubicBezTo>
                    <a:pt x="299022" y="108332"/>
                    <a:pt x="305090" y="107255"/>
                    <a:pt x="313595" y="119952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xmlns="" id="{89E0C9E8-AAE9-AF43-0BC7-546299A5299E}"/>
                </a:ext>
              </a:extLst>
            </p:cNvPr>
            <p:cNvSpPr/>
            <p:nvPr/>
          </p:nvSpPr>
          <p:spPr>
            <a:xfrm>
              <a:off x="8768864" y="1491662"/>
              <a:ext cx="297339" cy="1126463"/>
            </a:xfrm>
            <a:custGeom>
              <a:avLst/>
              <a:gdLst>
                <a:gd name="connsiteX0" fmla="*/ 98435 w 297339"/>
                <a:gd name="connsiteY0" fmla="*/ 1125426 h 1126463"/>
                <a:gd name="connsiteX1" fmla="*/ 280933 w 297339"/>
                <a:gd name="connsiteY1" fmla="*/ 809387 h 1126463"/>
                <a:gd name="connsiteX2" fmla="*/ 185112 w 297339"/>
                <a:gd name="connsiteY2" fmla="*/ 92725 h 1126463"/>
                <a:gd name="connsiteX3" fmla="*/ 168729 w 297339"/>
                <a:gd name="connsiteY3" fmla="*/ 76914 h 1126463"/>
                <a:gd name="connsiteX4" fmla="*/ 10328 w 297339"/>
                <a:gd name="connsiteY4" fmla="*/ 2333 h 1126463"/>
                <a:gd name="connsiteX5" fmla="*/ 2518 w 297339"/>
                <a:gd name="connsiteY5" fmla="*/ 10334 h 1126463"/>
                <a:gd name="connsiteX6" fmla="*/ 85195 w 297339"/>
                <a:gd name="connsiteY6" fmla="*/ 1075896 h 1126463"/>
                <a:gd name="connsiteX7" fmla="*/ 91958 w 297339"/>
                <a:gd name="connsiteY7" fmla="*/ 1123902 h 1126463"/>
                <a:gd name="connsiteX8" fmla="*/ 98435 w 297339"/>
                <a:gd name="connsiteY8" fmla="*/ 1125426 h 112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339" h="1126463">
                  <a:moveTo>
                    <a:pt x="98435" y="1125426"/>
                  </a:moveTo>
                  <a:cubicBezTo>
                    <a:pt x="181492" y="1071896"/>
                    <a:pt x="267979" y="901017"/>
                    <a:pt x="280933" y="809387"/>
                  </a:cubicBezTo>
                  <a:cubicBezTo>
                    <a:pt x="315509" y="564689"/>
                    <a:pt x="300745" y="313991"/>
                    <a:pt x="185112" y="92725"/>
                  </a:cubicBezTo>
                  <a:cubicBezTo>
                    <a:pt x="181426" y="85610"/>
                    <a:pt x="175968" y="80343"/>
                    <a:pt x="168729" y="76914"/>
                  </a:cubicBezTo>
                  <a:lnTo>
                    <a:pt x="10328" y="2333"/>
                  </a:lnTo>
                  <a:cubicBezTo>
                    <a:pt x="41" y="-2496"/>
                    <a:pt x="-2559" y="171"/>
                    <a:pt x="2518" y="10334"/>
                  </a:cubicBezTo>
                  <a:cubicBezTo>
                    <a:pt x="166252" y="339137"/>
                    <a:pt x="227307" y="728519"/>
                    <a:pt x="85195" y="1075896"/>
                  </a:cubicBezTo>
                  <a:cubicBezTo>
                    <a:pt x="79413" y="1090060"/>
                    <a:pt x="81670" y="1106062"/>
                    <a:pt x="91958" y="1123902"/>
                  </a:cubicBezTo>
                  <a:cubicBezTo>
                    <a:pt x="93548" y="1126693"/>
                    <a:pt x="95701" y="1127207"/>
                    <a:pt x="98435" y="1125426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6" name="Полилиния: фигура 355">
              <a:extLst>
                <a:ext uri="{FF2B5EF4-FFF2-40B4-BE49-F238E27FC236}">
                  <a16:creationId xmlns:a16="http://schemas.microsoft.com/office/drawing/2014/main" xmlns="" id="{F7F2CDE1-D2D3-2ECB-2226-16C8857E7988}"/>
                </a:ext>
              </a:extLst>
            </p:cNvPr>
            <p:cNvSpPr/>
            <p:nvPr/>
          </p:nvSpPr>
          <p:spPr>
            <a:xfrm>
              <a:off x="6634013" y="1530010"/>
              <a:ext cx="2496175" cy="1620869"/>
            </a:xfrm>
            <a:custGeom>
              <a:avLst/>
              <a:gdLst>
                <a:gd name="connsiteX0" fmla="*/ 191601 w 2496175"/>
                <a:gd name="connsiteY0" fmla="*/ 1085078 h 1620869"/>
                <a:gd name="connsiteX1" fmla="*/ 96733 w 2496175"/>
                <a:gd name="connsiteY1" fmla="*/ 888006 h 1620869"/>
                <a:gd name="connsiteX2" fmla="*/ 77968 w 2496175"/>
                <a:gd name="connsiteY2" fmla="*/ 765609 h 1620869"/>
                <a:gd name="connsiteX3" fmla="*/ 73110 w 2496175"/>
                <a:gd name="connsiteY3" fmla="*/ 764181 h 1620869"/>
                <a:gd name="connsiteX4" fmla="*/ 64824 w 2496175"/>
                <a:gd name="connsiteY4" fmla="*/ 1085745 h 1620869"/>
                <a:gd name="connsiteX5" fmla="*/ 296091 w 2496175"/>
                <a:gd name="connsiteY5" fmla="*/ 1182995 h 1620869"/>
                <a:gd name="connsiteX6" fmla="*/ 304568 w 2496175"/>
                <a:gd name="connsiteY6" fmla="*/ 1187281 h 1620869"/>
                <a:gd name="connsiteX7" fmla="*/ 949316 w 2496175"/>
                <a:gd name="connsiteY7" fmla="*/ 1585902 h 1620869"/>
                <a:gd name="connsiteX8" fmla="*/ 958269 w 2496175"/>
                <a:gd name="connsiteY8" fmla="*/ 1584950 h 1620869"/>
                <a:gd name="connsiteX9" fmla="*/ 1087047 w 2496175"/>
                <a:gd name="connsiteY9" fmla="*/ 1558661 h 1620869"/>
                <a:gd name="connsiteX10" fmla="*/ 1225921 w 2496175"/>
                <a:gd name="connsiteY10" fmla="*/ 1605334 h 1620869"/>
                <a:gd name="connsiteX11" fmla="*/ 1233732 w 2496175"/>
                <a:gd name="connsiteY11" fmla="*/ 1605429 h 1620869"/>
                <a:gd name="connsiteX12" fmla="*/ 1300788 w 2496175"/>
                <a:gd name="connsiteY12" fmla="*/ 1617906 h 1620869"/>
                <a:gd name="connsiteX13" fmla="*/ 1308408 w 2496175"/>
                <a:gd name="connsiteY13" fmla="*/ 1620859 h 1620869"/>
                <a:gd name="connsiteX14" fmla="*/ 2184708 w 2496175"/>
                <a:gd name="connsiteY14" fmla="*/ 1211284 h 1620869"/>
                <a:gd name="connsiteX15" fmla="*/ 2192614 w 2496175"/>
                <a:gd name="connsiteY15" fmla="*/ 1207665 h 1620869"/>
                <a:gd name="connsiteX16" fmla="*/ 2446741 w 2496175"/>
                <a:gd name="connsiteY16" fmla="*/ 812568 h 1620869"/>
                <a:gd name="connsiteX17" fmla="*/ 2441121 w 2496175"/>
                <a:gd name="connsiteY17" fmla="*/ 813234 h 1620869"/>
                <a:gd name="connsiteX18" fmla="*/ 2416070 w 2496175"/>
                <a:gd name="connsiteY18" fmla="*/ 880100 h 1620869"/>
                <a:gd name="connsiteX19" fmla="*/ 2415403 w 2496175"/>
                <a:gd name="connsiteY19" fmla="*/ 886958 h 1620869"/>
                <a:gd name="connsiteX20" fmla="*/ 2318534 w 2496175"/>
                <a:gd name="connsiteY20" fmla="*/ 1110129 h 1620869"/>
                <a:gd name="connsiteX21" fmla="*/ 2315467 w 2496175"/>
                <a:gd name="connsiteY21" fmla="*/ 1109700 h 1620869"/>
                <a:gd name="connsiteX22" fmla="*/ 2315486 w 2496175"/>
                <a:gd name="connsiteY22" fmla="*/ 1107176 h 1620869"/>
                <a:gd name="connsiteX23" fmla="*/ 2398639 w 2496175"/>
                <a:gd name="connsiteY23" fmla="*/ 925248 h 1620869"/>
                <a:gd name="connsiteX24" fmla="*/ 2397782 w 2496175"/>
                <a:gd name="connsiteY24" fmla="*/ 921343 h 1620869"/>
                <a:gd name="connsiteX25" fmla="*/ 2393115 w 2496175"/>
                <a:gd name="connsiteY25" fmla="*/ 922105 h 1620869"/>
                <a:gd name="connsiteX26" fmla="*/ 2227952 w 2496175"/>
                <a:gd name="connsiteY26" fmla="*/ 1117844 h 1620869"/>
                <a:gd name="connsiteX27" fmla="*/ 2219379 w 2496175"/>
                <a:gd name="connsiteY27" fmla="*/ 1116987 h 1620869"/>
                <a:gd name="connsiteX28" fmla="*/ 2185946 w 2496175"/>
                <a:gd name="connsiteY28" fmla="*/ 1020213 h 1620869"/>
                <a:gd name="connsiteX29" fmla="*/ 2170897 w 2496175"/>
                <a:gd name="connsiteY29" fmla="*/ 611304 h 1620869"/>
                <a:gd name="connsiteX30" fmla="*/ 2006114 w 2496175"/>
                <a:gd name="connsiteY30" fmla="*/ 301456 h 1620869"/>
                <a:gd name="connsiteX31" fmla="*/ 1895719 w 2496175"/>
                <a:gd name="connsiteY31" fmla="*/ 260403 h 1620869"/>
                <a:gd name="connsiteX32" fmla="*/ 1584347 w 2496175"/>
                <a:gd name="connsiteY32" fmla="*/ 332508 h 1620869"/>
                <a:gd name="connsiteX33" fmla="*/ 750338 w 2496175"/>
                <a:gd name="connsiteY33" fmla="*/ 62950 h 1620869"/>
                <a:gd name="connsiteX34" fmla="*/ 587460 w 2496175"/>
                <a:gd name="connsiteY34" fmla="*/ 25517 h 1620869"/>
                <a:gd name="connsiteX35" fmla="*/ 542503 w 2496175"/>
                <a:gd name="connsiteY35" fmla="*/ 1990 h 1620869"/>
                <a:gd name="connsiteX36" fmla="*/ 537330 w 2496175"/>
                <a:gd name="connsiteY36" fmla="*/ 466 h 1620869"/>
                <a:gd name="connsiteX37" fmla="*/ 535359 w 2496175"/>
                <a:gd name="connsiteY37" fmla="*/ 3514 h 1620869"/>
                <a:gd name="connsiteX38" fmla="*/ 505736 w 2496175"/>
                <a:gd name="connsiteY38" fmla="*/ 57616 h 1620869"/>
                <a:gd name="connsiteX39" fmla="*/ 367242 w 2496175"/>
                <a:gd name="connsiteY39" fmla="*/ 332222 h 1620869"/>
                <a:gd name="connsiteX40" fmla="*/ 339525 w 2496175"/>
                <a:gd name="connsiteY40" fmla="*/ 741035 h 1620869"/>
                <a:gd name="connsiteX41" fmla="*/ 376387 w 2496175"/>
                <a:gd name="connsiteY41" fmla="*/ 1130893 h 1620869"/>
                <a:gd name="connsiteX42" fmla="*/ 131689 w 2496175"/>
                <a:gd name="connsiteY42" fmla="*/ 922772 h 1620869"/>
                <a:gd name="connsiteX43" fmla="*/ 126451 w 2496175"/>
                <a:gd name="connsiteY43" fmla="*/ 923058 h 1620869"/>
                <a:gd name="connsiteX44" fmla="*/ 126546 w 2496175"/>
                <a:gd name="connsiteY44" fmla="*/ 929820 h 1620869"/>
                <a:gd name="connsiteX45" fmla="*/ 196650 w 2496175"/>
                <a:gd name="connsiteY45" fmla="*/ 1080792 h 1620869"/>
                <a:gd name="connsiteX46" fmla="*/ 195726 w 2496175"/>
                <a:gd name="connsiteY46" fmla="*/ 1085411 h 1620869"/>
                <a:gd name="connsiteX47" fmla="*/ 191601 w 2496175"/>
                <a:gd name="connsiteY47" fmla="*/ 1085078 h 162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96175" h="1620869">
                  <a:moveTo>
                    <a:pt x="191601" y="1085078"/>
                  </a:moveTo>
                  <a:cubicBezTo>
                    <a:pt x="129499" y="1034405"/>
                    <a:pt x="83779" y="973159"/>
                    <a:pt x="96733" y="888006"/>
                  </a:cubicBezTo>
                  <a:cubicBezTo>
                    <a:pt x="102733" y="848763"/>
                    <a:pt x="86826" y="804090"/>
                    <a:pt x="77968" y="765609"/>
                  </a:cubicBezTo>
                  <a:cubicBezTo>
                    <a:pt x="77207" y="762247"/>
                    <a:pt x="75587" y="761771"/>
                    <a:pt x="73110" y="764181"/>
                  </a:cubicBezTo>
                  <a:cubicBezTo>
                    <a:pt x="-21378" y="857907"/>
                    <a:pt x="-24426" y="988399"/>
                    <a:pt x="64824" y="1085745"/>
                  </a:cubicBezTo>
                  <a:cubicBezTo>
                    <a:pt x="125879" y="1152324"/>
                    <a:pt x="205223" y="1178328"/>
                    <a:pt x="296091" y="1182995"/>
                  </a:cubicBezTo>
                  <a:cubicBezTo>
                    <a:pt x="299520" y="1183185"/>
                    <a:pt x="302349" y="1184614"/>
                    <a:pt x="304568" y="1187281"/>
                  </a:cubicBezTo>
                  <a:cubicBezTo>
                    <a:pt x="474751" y="1391621"/>
                    <a:pt x="689664" y="1524495"/>
                    <a:pt x="949316" y="1585902"/>
                  </a:cubicBezTo>
                  <a:cubicBezTo>
                    <a:pt x="952430" y="1586664"/>
                    <a:pt x="955411" y="1586350"/>
                    <a:pt x="958269" y="1584950"/>
                  </a:cubicBezTo>
                  <a:cubicBezTo>
                    <a:pt x="999131" y="1565519"/>
                    <a:pt x="1040660" y="1549231"/>
                    <a:pt x="1087047" y="1558661"/>
                  </a:cubicBezTo>
                  <a:cubicBezTo>
                    <a:pt x="1135053" y="1568377"/>
                    <a:pt x="1181344" y="1583931"/>
                    <a:pt x="1225921" y="1605334"/>
                  </a:cubicBezTo>
                  <a:cubicBezTo>
                    <a:pt x="1228398" y="1606486"/>
                    <a:pt x="1231246" y="1606524"/>
                    <a:pt x="1233732" y="1605429"/>
                  </a:cubicBezTo>
                  <a:cubicBezTo>
                    <a:pt x="1259068" y="1593999"/>
                    <a:pt x="1281424" y="1598161"/>
                    <a:pt x="1300788" y="1617906"/>
                  </a:cubicBezTo>
                  <a:cubicBezTo>
                    <a:pt x="1302884" y="1620002"/>
                    <a:pt x="1305426" y="1620983"/>
                    <a:pt x="1308408" y="1620859"/>
                  </a:cubicBezTo>
                  <a:cubicBezTo>
                    <a:pt x="1644450" y="1608667"/>
                    <a:pt x="1967728" y="1469793"/>
                    <a:pt x="2184708" y="1211284"/>
                  </a:cubicBezTo>
                  <a:cubicBezTo>
                    <a:pt x="2186737" y="1208808"/>
                    <a:pt x="2189375" y="1207598"/>
                    <a:pt x="2192614" y="1207665"/>
                  </a:cubicBezTo>
                  <a:cubicBezTo>
                    <a:pt x="2406355" y="1213761"/>
                    <a:pt x="2586758" y="1021070"/>
                    <a:pt x="2446741" y="812568"/>
                  </a:cubicBezTo>
                  <a:cubicBezTo>
                    <a:pt x="2444455" y="809205"/>
                    <a:pt x="2442578" y="809424"/>
                    <a:pt x="2441121" y="813234"/>
                  </a:cubicBezTo>
                  <a:lnTo>
                    <a:pt x="2416070" y="880100"/>
                  </a:lnTo>
                  <a:cubicBezTo>
                    <a:pt x="2415260" y="882281"/>
                    <a:pt x="2415032" y="884653"/>
                    <a:pt x="2415403" y="886958"/>
                  </a:cubicBezTo>
                  <a:cubicBezTo>
                    <a:pt x="2432482" y="983922"/>
                    <a:pt x="2400192" y="1058313"/>
                    <a:pt x="2318534" y="1110129"/>
                  </a:cubicBezTo>
                  <a:cubicBezTo>
                    <a:pt x="2317562" y="1110824"/>
                    <a:pt x="2316191" y="1110624"/>
                    <a:pt x="2315467" y="1109700"/>
                  </a:cubicBezTo>
                  <a:cubicBezTo>
                    <a:pt x="2314886" y="1108948"/>
                    <a:pt x="2314896" y="1107919"/>
                    <a:pt x="2315486" y="1107176"/>
                  </a:cubicBezTo>
                  <a:cubicBezTo>
                    <a:pt x="2351872" y="1051807"/>
                    <a:pt x="2379589" y="991161"/>
                    <a:pt x="2398639" y="925248"/>
                  </a:cubicBezTo>
                  <a:cubicBezTo>
                    <a:pt x="2399087" y="923724"/>
                    <a:pt x="2398802" y="922419"/>
                    <a:pt x="2397782" y="921343"/>
                  </a:cubicBezTo>
                  <a:cubicBezTo>
                    <a:pt x="2395811" y="919372"/>
                    <a:pt x="2394258" y="919629"/>
                    <a:pt x="2393115" y="922105"/>
                  </a:cubicBezTo>
                  <a:cubicBezTo>
                    <a:pt x="2365397" y="981255"/>
                    <a:pt x="2294912" y="1101366"/>
                    <a:pt x="2227952" y="1117844"/>
                  </a:cubicBezTo>
                  <a:cubicBezTo>
                    <a:pt x="2225056" y="1118530"/>
                    <a:pt x="2222027" y="1118225"/>
                    <a:pt x="2219379" y="1116987"/>
                  </a:cubicBezTo>
                  <a:cubicBezTo>
                    <a:pt x="2185470" y="1100794"/>
                    <a:pt x="2186899" y="1052026"/>
                    <a:pt x="2185946" y="1020213"/>
                  </a:cubicBezTo>
                  <a:cubicBezTo>
                    <a:pt x="2181879" y="883881"/>
                    <a:pt x="2176869" y="747579"/>
                    <a:pt x="2170897" y="611304"/>
                  </a:cubicBezTo>
                  <a:cubicBezTo>
                    <a:pt x="2165305" y="482974"/>
                    <a:pt x="2110384" y="379685"/>
                    <a:pt x="2006114" y="301456"/>
                  </a:cubicBezTo>
                  <a:cubicBezTo>
                    <a:pt x="1969729" y="274215"/>
                    <a:pt x="1934962" y="248211"/>
                    <a:pt x="1895719" y="260403"/>
                  </a:cubicBezTo>
                  <a:cubicBezTo>
                    <a:pt x="1790658" y="292979"/>
                    <a:pt x="1695123" y="324602"/>
                    <a:pt x="1584347" y="332508"/>
                  </a:cubicBezTo>
                  <a:cubicBezTo>
                    <a:pt x="1285453" y="353748"/>
                    <a:pt x="1000179" y="168963"/>
                    <a:pt x="750338" y="62950"/>
                  </a:cubicBezTo>
                  <a:cubicBezTo>
                    <a:pt x="697475" y="40566"/>
                    <a:pt x="638229" y="19897"/>
                    <a:pt x="587460" y="25517"/>
                  </a:cubicBezTo>
                  <a:cubicBezTo>
                    <a:pt x="565553" y="27898"/>
                    <a:pt x="552408" y="19992"/>
                    <a:pt x="542503" y="1990"/>
                  </a:cubicBezTo>
                  <a:cubicBezTo>
                    <a:pt x="541493" y="142"/>
                    <a:pt x="539178" y="-543"/>
                    <a:pt x="537330" y="466"/>
                  </a:cubicBezTo>
                  <a:cubicBezTo>
                    <a:pt x="536206" y="1085"/>
                    <a:pt x="535463" y="2228"/>
                    <a:pt x="535359" y="3514"/>
                  </a:cubicBezTo>
                  <a:cubicBezTo>
                    <a:pt x="533168" y="27898"/>
                    <a:pt x="526691" y="42090"/>
                    <a:pt x="505736" y="57616"/>
                  </a:cubicBezTo>
                  <a:cubicBezTo>
                    <a:pt x="420583" y="120957"/>
                    <a:pt x="385435" y="233733"/>
                    <a:pt x="367242" y="332222"/>
                  </a:cubicBezTo>
                  <a:cubicBezTo>
                    <a:pt x="343907" y="458809"/>
                    <a:pt x="320856" y="611304"/>
                    <a:pt x="339525" y="741035"/>
                  </a:cubicBezTo>
                  <a:cubicBezTo>
                    <a:pt x="352193" y="828760"/>
                    <a:pt x="414391" y="1084792"/>
                    <a:pt x="376387" y="1130893"/>
                  </a:cubicBezTo>
                  <a:cubicBezTo>
                    <a:pt x="311045" y="1210427"/>
                    <a:pt x="153597" y="963539"/>
                    <a:pt x="131689" y="922772"/>
                  </a:cubicBezTo>
                  <a:cubicBezTo>
                    <a:pt x="129660" y="918962"/>
                    <a:pt x="127908" y="919057"/>
                    <a:pt x="126451" y="923058"/>
                  </a:cubicBezTo>
                  <a:cubicBezTo>
                    <a:pt x="125688" y="925086"/>
                    <a:pt x="125717" y="927344"/>
                    <a:pt x="126546" y="929820"/>
                  </a:cubicBezTo>
                  <a:cubicBezTo>
                    <a:pt x="144710" y="982018"/>
                    <a:pt x="168075" y="1032338"/>
                    <a:pt x="196650" y="1080792"/>
                  </a:cubicBezTo>
                  <a:cubicBezTo>
                    <a:pt x="197669" y="1082325"/>
                    <a:pt x="197259" y="1084392"/>
                    <a:pt x="195726" y="1085411"/>
                  </a:cubicBezTo>
                  <a:cubicBezTo>
                    <a:pt x="194440" y="1086268"/>
                    <a:pt x="192735" y="1086135"/>
                    <a:pt x="191601" y="108507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7" name="Полилиния: фигура 356">
              <a:extLst>
                <a:ext uri="{FF2B5EF4-FFF2-40B4-BE49-F238E27FC236}">
                  <a16:creationId xmlns:a16="http://schemas.microsoft.com/office/drawing/2014/main" xmlns="" id="{3301667C-33F0-2E16-A67B-A192E51C9C06}"/>
                </a:ext>
              </a:extLst>
            </p:cNvPr>
            <p:cNvSpPr/>
            <p:nvPr/>
          </p:nvSpPr>
          <p:spPr>
            <a:xfrm>
              <a:off x="6715772" y="1541003"/>
              <a:ext cx="278182" cy="1105627"/>
            </a:xfrm>
            <a:custGeom>
              <a:avLst/>
              <a:gdLst>
                <a:gd name="connsiteX0" fmla="*/ 66504 w 278182"/>
                <a:gd name="connsiteY0" fmla="*/ 878061 h 1105627"/>
                <a:gd name="connsiteX1" fmla="*/ 249860 w 278182"/>
                <a:gd name="connsiteY1" fmla="*/ 1101708 h 1105627"/>
                <a:gd name="connsiteX2" fmla="*/ 267767 w 278182"/>
                <a:gd name="connsiteY2" fmla="*/ 1103137 h 1105627"/>
                <a:gd name="connsiteX3" fmla="*/ 278054 w 278182"/>
                <a:gd name="connsiteY3" fmla="*/ 1083134 h 1105627"/>
                <a:gd name="connsiteX4" fmla="*/ 245764 w 278182"/>
                <a:gd name="connsiteY4" fmla="*/ 910541 h 1105627"/>
                <a:gd name="connsiteX5" fmla="*/ 156706 w 278182"/>
                <a:gd name="connsiteY5" fmla="*/ 5380 h 1105627"/>
                <a:gd name="connsiteX6" fmla="*/ 152810 w 278182"/>
                <a:gd name="connsiteY6" fmla="*/ 56 h 1105627"/>
                <a:gd name="connsiteX7" fmla="*/ 149943 w 278182"/>
                <a:gd name="connsiteY7" fmla="*/ 522 h 1105627"/>
                <a:gd name="connsiteX8" fmla="*/ 112795 w 278182"/>
                <a:gd name="connsiteY8" fmla="*/ 29859 h 1105627"/>
                <a:gd name="connsiteX9" fmla="*/ 16402 w 278182"/>
                <a:gd name="connsiteY9" fmla="*/ 694990 h 1105627"/>
                <a:gd name="connsiteX10" fmla="*/ 66504 w 278182"/>
                <a:gd name="connsiteY10" fmla="*/ 878061 h 110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182" h="1105627">
                  <a:moveTo>
                    <a:pt x="66504" y="878061"/>
                  </a:moveTo>
                  <a:cubicBezTo>
                    <a:pt x="102699" y="957690"/>
                    <a:pt x="173660" y="1053892"/>
                    <a:pt x="249860" y="1101708"/>
                  </a:cubicBezTo>
                  <a:cubicBezTo>
                    <a:pt x="257414" y="1106404"/>
                    <a:pt x="263385" y="1106880"/>
                    <a:pt x="267767" y="1103137"/>
                  </a:cubicBezTo>
                  <a:cubicBezTo>
                    <a:pt x="274178" y="1097565"/>
                    <a:pt x="277930" y="1090268"/>
                    <a:pt x="278054" y="1083134"/>
                  </a:cubicBezTo>
                  <a:cubicBezTo>
                    <a:pt x="279006" y="1025508"/>
                    <a:pt x="275292" y="961500"/>
                    <a:pt x="245764" y="910541"/>
                  </a:cubicBezTo>
                  <a:cubicBezTo>
                    <a:pt x="98127" y="655652"/>
                    <a:pt x="112510" y="285510"/>
                    <a:pt x="156706" y="5380"/>
                  </a:cubicBezTo>
                  <a:cubicBezTo>
                    <a:pt x="157106" y="2837"/>
                    <a:pt x="155353" y="446"/>
                    <a:pt x="152810" y="56"/>
                  </a:cubicBezTo>
                  <a:cubicBezTo>
                    <a:pt x="151829" y="-97"/>
                    <a:pt x="150829" y="65"/>
                    <a:pt x="149943" y="522"/>
                  </a:cubicBezTo>
                  <a:cubicBezTo>
                    <a:pt x="135275" y="8047"/>
                    <a:pt x="121463" y="14429"/>
                    <a:pt x="112795" y="29859"/>
                  </a:cubicBezTo>
                  <a:cubicBezTo>
                    <a:pt x="-1695" y="233980"/>
                    <a:pt x="-18935" y="467724"/>
                    <a:pt x="16402" y="694990"/>
                  </a:cubicBezTo>
                  <a:cubicBezTo>
                    <a:pt x="27899" y="768838"/>
                    <a:pt x="44596" y="829864"/>
                    <a:pt x="66504" y="878061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8" name="Полилиния: фигура 357">
              <a:extLst>
                <a:ext uri="{FF2B5EF4-FFF2-40B4-BE49-F238E27FC236}">
                  <a16:creationId xmlns:a16="http://schemas.microsoft.com/office/drawing/2014/main" xmlns="" id="{827FF0B0-8723-8AF2-A26F-5AE4BA3F1720}"/>
                </a:ext>
              </a:extLst>
            </p:cNvPr>
            <p:cNvSpPr/>
            <p:nvPr/>
          </p:nvSpPr>
          <p:spPr>
            <a:xfrm>
              <a:off x="8942622" y="2831762"/>
              <a:ext cx="382421" cy="367780"/>
            </a:xfrm>
            <a:custGeom>
              <a:avLst/>
              <a:gdLst>
                <a:gd name="connsiteX0" fmla="*/ 105556 w 382421"/>
                <a:gd name="connsiteY0" fmla="*/ 98318 h 367780"/>
                <a:gd name="connsiteX1" fmla="*/ 62503 w 382421"/>
                <a:gd name="connsiteY1" fmla="*/ 28881 h 367780"/>
                <a:gd name="connsiteX2" fmla="*/ 27547 w 382421"/>
                <a:gd name="connsiteY2" fmla="*/ 80602 h 367780"/>
                <a:gd name="connsiteX3" fmla="*/ 4686 w 382421"/>
                <a:gd name="connsiteY3" fmla="*/ 201378 h 367780"/>
                <a:gd name="connsiteX4" fmla="*/ 1734 w 382421"/>
                <a:gd name="connsiteY4" fmla="*/ 225572 h 367780"/>
                <a:gd name="connsiteX5" fmla="*/ 105461 w 382421"/>
                <a:gd name="connsiteY5" fmla="*/ 366066 h 367780"/>
                <a:gd name="connsiteX6" fmla="*/ 113938 w 382421"/>
                <a:gd name="connsiteY6" fmla="*/ 366066 h 367780"/>
                <a:gd name="connsiteX7" fmla="*/ 289389 w 382421"/>
                <a:gd name="connsiteY7" fmla="*/ 285389 h 367780"/>
                <a:gd name="connsiteX8" fmla="*/ 365970 w 382421"/>
                <a:gd name="connsiteY8" fmla="*/ 260052 h 367780"/>
                <a:gd name="connsiteX9" fmla="*/ 377876 w 382421"/>
                <a:gd name="connsiteY9" fmla="*/ 226334 h 367780"/>
                <a:gd name="connsiteX10" fmla="*/ 359969 w 382421"/>
                <a:gd name="connsiteY10" fmla="*/ 217952 h 367780"/>
                <a:gd name="connsiteX11" fmla="*/ 303676 w 382421"/>
                <a:gd name="connsiteY11" fmla="*/ 221286 h 367780"/>
                <a:gd name="connsiteX12" fmla="*/ 298028 w 382421"/>
                <a:gd name="connsiteY12" fmla="*/ 216495 h 367780"/>
                <a:gd name="connsiteX13" fmla="*/ 301104 w 382421"/>
                <a:gd name="connsiteY13" fmla="*/ 211285 h 367780"/>
                <a:gd name="connsiteX14" fmla="*/ 349396 w 382421"/>
                <a:gd name="connsiteY14" fmla="*/ 126036 h 367780"/>
                <a:gd name="connsiteX15" fmla="*/ 340157 w 382421"/>
                <a:gd name="connsiteY15" fmla="*/ 125369 h 367780"/>
                <a:gd name="connsiteX16" fmla="*/ 279578 w 382421"/>
                <a:gd name="connsiteY16" fmla="*/ 165279 h 367780"/>
                <a:gd name="connsiteX17" fmla="*/ 273101 w 382421"/>
                <a:gd name="connsiteY17" fmla="*/ 165374 h 367780"/>
                <a:gd name="connsiteX18" fmla="*/ 270910 w 382421"/>
                <a:gd name="connsiteY18" fmla="*/ 163183 h 367780"/>
                <a:gd name="connsiteX19" fmla="*/ 270720 w 382421"/>
                <a:gd name="connsiteY19" fmla="*/ 156992 h 367780"/>
                <a:gd name="connsiteX20" fmla="*/ 318154 w 382421"/>
                <a:gd name="connsiteY20" fmla="*/ 83459 h 367780"/>
                <a:gd name="connsiteX21" fmla="*/ 274721 w 382421"/>
                <a:gd name="connsiteY21" fmla="*/ 52598 h 367780"/>
                <a:gd name="connsiteX22" fmla="*/ 206426 w 382421"/>
                <a:gd name="connsiteY22" fmla="*/ 115368 h 367780"/>
                <a:gd name="connsiteX23" fmla="*/ 200721 w 382421"/>
                <a:gd name="connsiteY23" fmla="*/ 116377 h 367780"/>
                <a:gd name="connsiteX24" fmla="*/ 199283 w 382421"/>
                <a:gd name="connsiteY24" fmla="*/ 111462 h 367780"/>
                <a:gd name="connsiteX25" fmla="*/ 219380 w 382421"/>
                <a:gd name="connsiteY25" fmla="*/ 33072 h 367780"/>
                <a:gd name="connsiteX26" fmla="*/ 173851 w 382421"/>
                <a:gd name="connsiteY26" fmla="*/ 12593 h 367780"/>
                <a:gd name="connsiteX27" fmla="*/ 116034 w 382421"/>
                <a:gd name="connsiteY27" fmla="*/ 99175 h 367780"/>
                <a:gd name="connsiteX28" fmla="*/ 108099 w 382421"/>
                <a:gd name="connsiteY28" fmla="*/ 101318 h 367780"/>
                <a:gd name="connsiteX29" fmla="*/ 105556 w 382421"/>
                <a:gd name="connsiteY29" fmla="*/ 98318 h 36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2421" h="367780">
                  <a:moveTo>
                    <a:pt x="105556" y="98318"/>
                  </a:moveTo>
                  <a:cubicBezTo>
                    <a:pt x="99079" y="80602"/>
                    <a:pt x="84316" y="33738"/>
                    <a:pt x="62503" y="28881"/>
                  </a:cubicBezTo>
                  <a:cubicBezTo>
                    <a:pt x="37738" y="23356"/>
                    <a:pt x="24213" y="63742"/>
                    <a:pt x="27547" y="80602"/>
                  </a:cubicBezTo>
                  <a:cubicBezTo>
                    <a:pt x="36691" y="126255"/>
                    <a:pt x="29070" y="166517"/>
                    <a:pt x="4686" y="201378"/>
                  </a:cubicBezTo>
                  <a:cubicBezTo>
                    <a:pt x="-257" y="208465"/>
                    <a:pt x="-1371" y="217533"/>
                    <a:pt x="1734" y="225572"/>
                  </a:cubicBezTo>
                  <a:cubicBezTo>
                    <a:pt x="23765" y="281893"/>
                    <a:pt x="58341" y="328728"/>
                    <a:pt x="105461" y="366066"/>
                  </a:cubicBezTo>
                  <a:cubicBezTo>
                    <a:pt x="108318" y="368352"/>
                    <a:pt x="111147" y="368352"/>
                    <a:pt x="113938" y="366066"/>
                  </a:cubicBezTo>
                  <a:cubicBezTo>
                    <a:pt x="161849" y="328061"/>
                    <a:pt x="233001" y="310249"/>
                    <a:pt x="289389" y="285389"/>
                  </a:cubicBezTo>
                  <a:cubicBezTo>
                    <a:pt x="313677" y="274721"/>
                    <a:pt x="340348" y="270339"/>
                    <a:pt x="365970" y="260052"/>
                  </a:cubicBezTo>
                  <a:cubicBezTo>
                    <a:pt x="380448" y="254147"/>
                    <a:pt x="387782" y="239669"/>
                    <a:pt x="377876" y="226334"/>
                  </a:cubicBezTo>
                  <a:cubicBezTo>
                    <a:pt x="373656" y="220733"/>
                    <a:pt x="366942" y="217600"/>
                    <a:pt x="359969" y="217952"/>
                  </a:cubicBezTo>
                  <a:lnTo>
                    <a:pt x="303676" y="221286"/>
                  </a:lnTo>
                  <a:cubicBezTo>
                    <a:pt x="300790" y="221524"/>
                    <a:pt x="298266" y="219371"/>
                    <a:pt x="298028" y="216495"/>
                  </a:cubicBezTo>
                  <a:cubicBezTo>
                    <a:pt x="297847" y="214275"/>
                    <a:pt x="299076" y="212189"/>
                    <a:pt x="301104" y="211285"/>
                  </a:cubicBezTo>
                  <a:cubicBezTo>
                    <a:pt x="320917" y="202236"/>
                    <a:pt x="392069" y="149943"/>
                    <a:pt x="349396" y="126036"/>
                  </a:cubicBezTo>
                  <a:cubicBezTo>
                    <a:pt x="346549" y="124464"/>
                    <a:pt x="343177" y="124216"/>
                    <a:pt x="340157" y="125369"/>
                  </a:cubicBezTo>
                  <a:cubicBezTo>
                    <a:pt x="317040" y="134132"/>
                    <a:pt x="296847" y="147438"/>
                    <a:pt x="279578" y="165279"/>
                  </a:cubicBezTo>
                  <a:cubicBezTo>
                    <a:pt x="277483" y="167498"/>
                    <a:pt x="275320" y="167536"/>
                    <a:pt x="273101" y="165374"/>
                  </a:cubicBezTo>
                  <a:lnTo>
                    <a:pt x="270910" y="163183"/>
                  </a:lnTo>
                  <a:cubicBezTo>
                    <a:pt x="269196" y="161507"/>
                    <a:pt x="269120" y="158773"/>
                    <a:pt x="270720" y="156992"/>
                  </a:cubicBezTo>
                  <a:cubicBezTo>
                    <a:pt x="290722" y="134894"/>
                    <a:pt x="306534" y="110386"/>
                    <a:pt x="318154" y="83459"/>
                  </a:cubicBezTo>
                  <a:cubicBezTo>
                    <a:pt x="331775" y="51931"/>
                    <a:pt x="301390" y="35072"/>
                    <a:pt x="274721" y="52598"/>
                  </a:cubicBezTo>
                  <a:cubicBezTo>
                    <a:pt x="248241" y="70057"/>
                    <a:pt x="225476" y="90984"/>
                    <a:pt x="206426" y="115368"/>
                  </a:cubicBezTo>
                  <a:cubicBezTo>
                    <a:pt x="205131" y="117225"/>
                    <a:pt x="202578" y="117673"/>
                    <a:pt x="200721" y="116377"/>
                  </a:cubicBezTo>
                  <a:cubicBezTo>
                    <a:pt x="199149" y="115272"/>
                    <a:pt x="198558" y="113234"/>
                    <a:pt x="199283" y="111462"/>
                  </a:cubicBezTo>
                  <a:cubicBezTo>
                    <a:pt x="207731" y="86383"/>
                    <a:pt x="214427" y="60246"/>
                    <a:pt x="219380" y="33072"/>
                  </a:cubicBezTo>
                  <a:cubicBezTo>
                    <a:pt x="224904" y="3259"/>
                    <a:pt x="193853" y="-12744"/>
                    <a:pt x="173851" y="12593"/>
                  </a:cubicBezTo>
                  <a:cubicBezTo>
                    <a:pt x="152895" y="39072"/>
                    <a:pt x="133627" y="67933"/>
                    <a:pt x="116034" y="99175"/>
                  </a:cubicBezTo>
                  <a:cubicBezTo>
                    <a:pt x="114434" y="101957"/>
                    <a:pt x="110881" y="102918"/>
                    <a:pt x="108099" y="101318"/>
                  </a:cubicBezTo>
                  <a:cubicBezTo>
                    <a:pt x="106928" y="100642"/>
                    <a:pt x="106033" y="99585"/>
                    <a:pt x="105556" y="9831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59" name="Полилиния: фигура 358">
              <a:extLst>
                <a:ext uri="{FF2B5EF4-FFF2-40B4-BE49-F238E27FC236}">
                  <a16:creationId xmlns:a16="http://schemas.microsoft.com/office/drawing/2014/main" xmlns="" id="{61DC4781-2437-A4A0-8A97-39BA4BE3A95E}"/>
                </a:ext>
              </a:extLst>
            </p:cNvPr>
            <p:cNvSpPr/>
            <p:nvPr/>
          </p:nvSpPr>
          <p:spPr>
            <a:xfrm>
              <a:off x="9852241" y="2932551"/>
              <a:ext cx="290264" cy="1063399"/>
            </a:xfrm>
            <a:custGeom>
              <a:avLst/>
              <a:gdLst>
                <a:gd name="connsiteX0" fmla="*/ 2228 w 290264"/>
                <a:gd name="connsiteY0" fmla="*/ 417867 h 1063399"/>
                <a:gd name="connsiteX1" fmla="*/ 3848 w 290264"/>
                <a:gd name="connsiteY1" fmla="*/ 1038516 h 1063399"/>
                <a:gd name="connsiteX2" fmla="*/ 8420 w 290264"/>
                <a:gd name="connsiteY2" fmla="*/ 1043469 h 1063399"/>
                <a:gd name="connsiteX3" fmla="*/ 282359 w 290264"/>
                <a:gd name="connsiteY3" fmla="*/ 1063376 h 1063399"/>
                <a:gd name="connsiteX4" fmla="*/ 290264 w 290264"/>
                <a:gd name="connsiteY4" fmla="*/ 1056728 h 1063399"/>
                <a:gd name="connsiteX5" fmla="*/ 290264 w 290264"/>
                <a:gd name="connsiteY5" fmla="*/ 1056042 h 1063399"/>
                <a:gd name="connsiteX6" fmla="*/ 286740 w 290264"/>
                <a:gd name="connsiteY6" fmla="*/ 420820 h 1063399"/>
                <a:gd name="connsiteX7" fmla="*/ 201682 w 290264"/>
                <a:gd name="connsiteY7" fmla="*/ 261848 h 1063399"/>
                <a:gd name="connsiteX8" fmla="*/ 197586 w 290264"/>
                <a:gd name="connsiteY8" fmla="*/ 255275 h 1063399"/>
                <a:gd name="connsiteX9" fmla="*/ 219780 w 290264"/>
                <a:gd name="connsiteY9" fmla="*/ 126021 h 1063399"/>
                <a:gd name="connsiteX10" fmla="*/ 281502 w 290264"/>
                <a:gd name="connsiteY10" fmla="*/ 73443 h 1063399"/>
                <a:gd name="connsiteX11" fmla="*/ 286835 w 290264"/>
                <a:gd name="connsiteY11" fmla="*/ 65728 h 1063399"/>
                <a:gd name="connsiteX12" fmla="*/ 282168 w 290264"/>
                <a:gd name="connsiteY12" fmla="*/ 4292 h 1063399"/>
                <a:gd name="connsiteX13" fmla="*/ 276739 w 290264"/>
                <a:gd name="connsiteY13" fmla="*/ 101 h 1063399"/>
                <a:gd name="connsiteX14" fmla="*/ 114719 w 290264"/>
                <a:gd name="connsiteY14" fmla="*/ 247941 h 1063399"/>
                <a:gd name="connsiteX15" fmla="*/ 109861 w 290264"/>
                <a:gd name="connsiteY15" fmla="*/ 254514 h 1063399"/>
                <a:gd name="connsiteX16" fmla="*/ 2228 w 290264"/>
                <a:gd name="connsiteY16" fmla="*/ 417867 h 106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0264" h="1063399">
                  <a:moveTo>
                    <a:pt x="2228" y="417867"/>
                  </a:moveTo>
                  <a:cubicBezTo>
                    <a:pt x="-3487" y="643610"/>
                    <a:pt x="3562" y="832395"/>
                    <a:pt x="3848" y="1038516"/>
                  </a:cubicBezTo>
                  <a:cubicBezTo>
                    <a:pt x="3848" y="1041631"/>
                    <a:pt x="5372" y="1043279"/>
                    <a:pt x="8420" y="1043469"/>
                  </a:cubicBezTo>
                  <a:lnTo>
                    <a:pt x="282359" y="1063376"/>
                  </a:lnTo>
                  <a:cubicBezTo>
                    <a:pt x="286360" y="1063691"/>
                    <a:pt x="289884" y="1060719"/>
                    <a:pt x="290264" y="1056728"/>
                  </a:cubicBezTo>
                  <a:cubicBezTo>
                    <a:pt x="290264" y="1056499"/>
                    <a:pt x="290264" y="1056271"/>
                    <a:pt x="290264" y="1056042"/>
                  </a:cubicBezTo>
                  <a:cubicBezTo>
                    <a:pt x="288360" y="844968"/>
                    <a:pt x="287217" y="633227"/>
                    <a:pt x="286740" y="420820"/>
                  </a:cubicBezTo>
                  <a:cubicBezTo>
                    <a:pt x="286645" y="344906"/>
                    <a:pt x="269119" y="294614"/>
                    <a:pt x="201682" y="261848"/>
                  </a:cubicBezTo>
                  <a:cubicBezTo>
                    <a:pt x="198920" y="260514"/>
                    <a:pt x="197586" y="258323"/>
                    <a:pt x="197586" y="255275"/>
                  </a:cubicBezTo>
                  <a:cubicBezTo>
                    <a:pt x="197681" y="214413"/>
                    <a:pt x="207016" y="156501"/>
                    <a:pt x="219780" y="126021"/>
                  </a:cubicBezTo>
                  <a:cubicBezTo>
                    <a:pt x="230828" y="99608"/>
                    <a:pt x="251402" y="82082"/>
                    <a:pt x="281502" y="73443"/>
                  </a:cubicBezTo>
                  <a:cubicBezTo>
                    <a:pt x="285406" y="72300"/>
                    <a:pt x="287121" y="69729"/>
                    <a:pt x="286835" y="65728"/>
                  </a:cubicBezTo>
                  <a:lnTo>
                    <a:pt x="282168" y="4292"/>
                  </a:lnTo>
                  <a:cubicBezTo>
                    <a:pt x="281882" y="987"/>
                    <a:pt x="280073" y="-404"/>
                    <a:pt x="276739" y="101"/>
                  </a:cubicBezTo>
                  <a:cubicBezTo>
                    <a:pt x="154914" y="19627"/>
                    <a:pt x="110813" y="136118"/>
                    <a:pt x="114719" y="247941"/>
                  </a:cubicBezTo>
                  <a:cubicBezTo>
                    <a:pt x="114814" y="251370"/>
                    <a:pt x="113195" y="253561"/>
                    <a:pt x="109861" y="254514"/>
                  </a:cubicBezTo>
                  <a:cubicBezTo>
                    <a:pt x="28231" y="279088"/>
                    <a:pt x="4325" y="334238"/>
                    <a:pt x="2228" y="417867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0" name="Полилиния: фигура 359">
              <a:extLst>
                <a:ext uri="{FF2B5EF4-FFF2-40B4-BE49-F238E27FC236}">
                  <a16:creationId xmlns:a16="http://schemas.microsoft.com/office/drawing/2014/main" xmlns="" id="{B1BD2915-0DD5-B918-BC86-FFF52959557E}"/>
                </a:ext>
              </a:extLst>
            </p:cNvPr>
            <p:cNvSpPr/>
            <p:nvPr/>
          </p:nvSpPr>
          <p:spPr>
            <a:xfrm>
              <a:off x="8181518" y="3062625"/>
              <a:ext cx="855471" cy="491406"/>
            </a:xfrm>
            <a:custGeom>
              <a:avLst/>
              <a:gdLst>
                <a:gd name="connsiteX0" fmla="*/ 48272 w 855471"/>
                <a:gd name="connsiteY0" fmla="*/ 486199 h 491406"/>
                <a:gd name="connsiteX1" fmla="*/ 342404 w 855471"/>
                <a:gd name="connsiteY1" fmla="*/ 466959 h 491406"/>
                <a:gd name="connsiteX2" fmla="*/ 439749 w 855471"/>
                <a:gd name="connsiteY2" fmla="*/ 448862 h 491406"/>
                <a:gd name="connsiteX3" fmla="*/ 443845 w 855471"/>
                <a:gd name="connsiteY3" fmla="*/ 442480 h 491406"/>
                <a:gd name="connsiteX4" fmla="*/ 631107 w 855471"/>
                <a:gd name="connsiteY4" fmla="*/ 393521 h 491406"/>
                <a:gd name="connsiteX5" fmla="*/ 638060 w 855471"/>
                <a:gd name="connsiteY5" fmla="*/ 394093 h 491406"/>
                <a:gd name="connsiteX6" fmla="*/ 854373 w 855471"/>
                <a:gd name="connsiteY6" fmla="*/ 168731 h 491406"/>
                <a:gd name="connsiteX7" fmla="*/ 852658 w 855471"/>
                <a:gd name="connsiteY7" fmla="*/ 160540 h 491406"/>
                <a:gd name="connsiteX8" fmla="*/ 735310 w 855471"/>
                <a:gd name="connsiteY8" fmla="*/ 3472 h 491406"/>
                <a:gd name="connsiteX9" fmla="*/ 728547 w 855471"/>
                <a:gd name="connsiteY9" fmla="*/ 996 h 491406"/>
                <a:gd name="connsiteX10" fmla="*/ 281158 w 855471"/>
                <a:gd name="connsiteY10" fmla="*/ 242074 h 491406"/>
                <a:gd name="connsiteX11" fmla="*/ 272300 w 855471"/>
                <a:gd name="connsiteY11" fmla="*/ 241788 h 491406"/>
                <a:gd name="connsiteX12" fmla="*/ 6553 w 855471"/>
                <a:gd name="connsiteY12" fmla="*/ 94055 h 491406"/>
                <a:gd name="connsiteX13" fmla="*/ 571 w 855471"/>
                <a:gd name="connsiteY13" fmla="*/ 95770 h 491406"/>
                <a:gd name="connsiteX14" fmla="*/ 76 w 855471"/>
                <a:gd name="connsiteY14" fmla="*/ 98818 h 491406"/>
                <a:gd name="connsiteX15" fmla="*/ 41224 w 855471"/>
                <a:gd name="connsiteY15" fmla="*/ 478865 h 491406"/>
                <a:gd name="connsiteX16" fmla="*/ 48272 w 855471"/>
                <a:gd name="connsiteY16" fmla="*/ 486199 h 49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5471" h="491406">
                  <a:moveTo>
                    <a:pt x="48272" y="486199"/>
                  </a:moveTo>
                  <a:cubicBezTo>
                    <a:pt x="145713" y="493534"/>
                    <a:pt x="249440" y="497534"/>
                    <a:pt x="342404" y="466959"/>
                  </a:cubicBezTo>
                  <a:cubicBezTo>
                    <a:pt x="374313" y="456386"/>
                    <a:pt x="405936" y="461530"/>
                    <a:pt x="439749" y="448862"/>
                  </a:cubicBezTo>
                  <a:cubicBezTo>
                    <a:pt x="442674" y="447785"/>
                    <a:pt x="444036" y="445652"/>
                    <a:pt x="443845" y="442480"/>
                  </a:cubicBezTo>
                  <a:cubicBezTo>
                    <a:pt x="435558" y="309130"/>
                    <a:pt x="566051" y="322084"/>
                    <a:pt x="631107" y="393521"/>
                  </a:cubicBezTo>
                  <a:cubicBezTo>
                    <a:pt x="633269" y="395931"/>
                    <a:pt x="635583" y="396121"/>
                    <a:pt x="638060" y="394093"/>
                  </a:cubicBezTo>
                  <a:cubicBezTo>
                    <a:pt x="719308" y="329513"/>
                    <a:pt x="801414" y="259790"/>
                    <a:pt x="854373" y="168731"/>
                  </a:cubicBezTo>
                  <a:cubicBezTo>
                    <a:pt x="856277" y="165426"/>
                    <a:pt x="855706" y="162702"/>
                    <a:pt x="852658" y="160540"/>
                  </a:cubicBezTo>
                  <a:cubicBezTo>
                    <a:pt x="797099" y="120725"/>
                    <a:pt x="757980" y="68366"/>
                    <a:pt x="735310" y="3472"/>
                  </a:cubicBezTo>
                  <a:cubicBezTo>
                    <a:pt x="734101" y="-80"/>
                    <a:pt x="731853" y="-909"/>
                    <a:pt x="728547" y="996"/>
                  </a:cubicBezTo>
                  <a:cubicBezTo>
                    <a:pt x="582367" y="86845"/>
                    <a:pt x="433244" y="167207"/>
                    <a:pt x="281158" y="242074"/>
                  </a:cubicBezTo>
                  <a:cubicBezTo>
                    <a:pt x="278177" y="243531"/>
                    <a:pt x="275224" y="243436"/>
                    <a:pt x="272300" y="241788"/>
                  </a:cubicBezTo>
                  <a:lnTo>
                    <a:pt x="6553" y="94055"/>
                  </a:lnTo>
                  <a:cubicBezTo>
                    <a:pt x="4447" y="92845"/>
                    <a:pt x="1771" y="93617"/>
                    <a:pt x="571" y="95770"/>
                  </a:cubicBezTo>
                  <a:cubicBezTo>
                    <a:pt x="56" y="96694"/>
                    <a:pt x="-115" y="97779"/>
                    <a:pt x="76" y="98818"/>
                  </a:cubicBezTo>
                  <a:cubicBezTo>
                    <a:pt x="23250" y="224424"/>
                    <a:pt x="36966" y="351106"/>
                    <a:pt x="41224" y="478865"/>
                  </a:cubicBezTo>
                  <a:cubicBezTo>
                    <a:pt x="41309" y="482732"/>
                    <a:pt x="44367" y="485904"/>
                    <a:pt x="48272" y="48619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1" name="Полилиния: фигура 360">
              <a:extLst>
                <a:ext uri="{FF2B5EF4-FFF2-40B4-BE49-F238E27FC236}">
                  <a16:creationId xmlns:a16="http://schemas.microsoft.com/office/drawing/2014/main" xmlns="" id="{B10087F0-20B9-A3DB-719E-D1ABE251B80C}"/>
                </a:ext>
              </a:extLst>
            </p:cNvPr>
            <p:cNvSpPr/>
            <p:nvPr/>
          </p:nvSpPr>
          <p:spPr>
            <a:xfrm>
              <a:off x="7410411" y="3097824"/>
              <a:ext cx="462877" cy="322294"/>
            </a:xfrm>
            <a:custGeom>
              <a:avLst/>
              <a:gdLst>
                <a:gd name="connsiteX0" fmla="*/ 131770 w 462877"/>
                <a:gd name="connsiteY0" fmla="*/ 249927 h 322294"/>
                <a:gd name="connsiteX1" fmla="*/ 281026 w 462877"/>
                <a:gd name="connsiteY1" fmla="*/ 272787 h 322294"/>
                <a:gd name="connsiteX2" fmla="*/ 413043 w 462877"/>
                <a:gd name="connsiteY2" fmla="*/ 226877 h 322294"/>
                <a:gd name="connsiteX3" fmla="*/ 413043 w 462877"/>
                <a:gd name="connsiteY3" fmla="*/ 219542 h 322294"/>
                <a:gd name="connsiteX4" fmla="*/ 445904 w 462877"/>
                <a:gd name="connsiteY4" fmla="*/ 171822 h 322294"/>
                <a:gd name="connsiteX5" fmla="*/ 452572 w 462877"/>
                <a:gd name="connsiteY5" fmla="*/ 169727 h 322294"/>
                <a:gd name="connsiteX6" fmla="*/ 448476 w 462877"/>
                <a:gd name="connsiteY6" fmla="*/ 56093 h 322294"/>
                <a:gd name="connsiteX7" fmla="*/ 338081 w 462877"/>
                <a:gd name="connsiteY7" fmla="*/ 12659 h 322294"/>
                <a:gd name="connsiteX8" fmla="*/ 333319 w 462877"/>
                <a:gd name="connsiteY8" fmla="*/ 16946 h 322294"/>
                <a:gd name="connsiteX9" fmla="*/ 286741 w 462877"/>
                <a:gd name="connsiteY9" fmla="*/ 44378 h 322294"/>
                <a:gd name="connsiteX10" fmla="*/ 282646 w 462877"/>
                <a:gd name="connsiteY10" fmla="*/ 3516 h 322294"/>
                <a:gd name="connsiteX11" fmla="*/ 280246 w 462877"/>
                <a:gd name="connsiteY11" fmla="*/ 58 h 322294"/>
                <a:gd name="connsiteX12" fmla="*/ 278931 w 462877"/>
                <a:gd name="connsiteY12" fmla="*/ 86 h 322294"/>
                <a:gd name="connsiteX13" fmla="*/ 226353 w 462877"/>
                <a:gd name="connsiteY13" fmla="*/ 13231 h 322294"/>
                <a:gd name="connsiteX14" fmla="*/ 221486 w 462877"/>
                <a:gd name="connsiteY14" fmla="*/ 21308 h 322294"/>
                <a:gd name="connsiteX15" fmla="*/ 223400 w 462877"/>
                <a:gd name="connsiteY15" fmla="*/ 24566 h 322294"/>
                <a:gd name="connsiteX16" fmla="*/ 176442 w 462877"/>
                <a:gd name="connsiteY16" fmla="*/ 43616 h 322294"/>
                <a:gd name="connsiteX17" fmla="*/ 170603 w 462877"/>
                <a:gd name="connsiteY17" fmla="*/ 37834 h 322294"/>
                <a:gd name="connsiteX18" fmla="*/ 167489 w 462877"/>
                <a:gd name="connsiteY18" fmla="*/ 38758 h 322294"/>
                <a:gd name="connsiteX19" fmla="*/ 85573 w 462877"/>
                <a:gd name="connsiteY19" fmla="*/ 110195 h 322294"/>
                <a:gd name="connsiteX20" fmla="*/ 85002 w 462877"/>
                <a:gd name="connsiteY20" fmla="*/ 118292 h 322294"/>
                <a:gd name="connsiteX21" fmla="*/ 97670 w 462877"/>
                <a:gd name="connsiteY21" fmla="*/ 137723 h 322294"/>
                <a:gd name="connsiteX22" fmla="*/ 99575 w 462877"/>
                <a:gd name="connsiteY22" fmla="*/ 146581 h 322294"/>
                <a:gd name="connsiteX23" fmla="*/ 71667 w 462877"/>
                <a:gd name="connsiteY23" fmla="*/ 174489 h 322294"/>
                <a:gd name="connsiteX24" fmla="*/ 63666 w 462877"/>
                <a:gd name="connsiteY24" fmla="*/ 172489 h 322294"/>
                <a:gd name="connsiteX25" fmla="*/ 52712 w 462877"/>
                <a:gd name="connsiteY25" fmla="*/ 169155 h 322294"/>
                <a:gd name="connsiteX26" fmla="*/ 45473 w 462877"/>
                <a:gd name="connsiteY26" fmla="*/ 173727 h 322294"/>
                <a:gd name="connsiteX27" fmla="*/ 230 w 462877"/>
                <a:gd name="connsiteY27" fmla="*/ 316698 h 322294"/>
                <a:gd name="connsiteX28" fmla="*/ 5278 w 462877"/>
                <a:gd name="connsiteY28" fmla="*/ 318983 h 322294"/>
                <a:gd name="connsiteX29" fmla="*/ 131770 w 462877"/>
                <a:gd name="connsiteY29" fmla="*/ 249927 h 32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2877" h="322294">
                  <a:moveTo>
                    <a:pt x="131770" y="249927"/>
                  </a:moveTo>
                  <a:cubicBezTo>
                    <a:pt x="183871" y="243831"/>
                    <a:pt x="229020" y="272597"/>
                    <a:pt x="281026" y="272787"/>
                  </a:cubicBezTo>
                  <a:cubicBezTo>
                    <a:pt x="332080" y="272883"/>
                    <a:pt x="376086" y="265643"/>
                    <a:pt x="413043" y="226877"/>
                  </a:cubicBezTo>
                  <a:cubicBezTo>
                    <a:pt x="414967" y="224772"/>
                    <a:pt x="414967" y="221571"/>
                    <a:pt x="413043" y="219542"/>
                  </a:cubicBezTo>
                  <a:cubicBezTo>
                    <a:pt x="385039" y="190301"/>
                    <a:pt x="414663" y="151629"/>
                    <a:pt x="445904" y="171822"/>
                  </a:cubicBezTo>
                  <a:cubicBezTo>
                    <a:pt x="448952" y="173727"/>
                    <a:pt x="451171" y="173032"/>
                    <a:pt x="452572" y="169727"/>
                  </a:cubicBezTo>
                  <a:cubicBezTo>
                    <a:pt x="461239" y="148772"/>
                    <a:pt x="472384" y="73334"/>
                    <a:pt x="448476" y="56093"/>
                  </a:cubicBezTo>
                  <a:cubicBezTo>
                    <a:pt x="423778" y="38377"/>
                    <a:pt x="386973" y="23899"/>
                    <a:pt x="338081" y="12659"/>
                  </a:cubicBezTo>
                  <a:cubicBezTo>
                    <a:pt x="334528" y="11831"/>
                    <a:pt x="332938" y="13259"/>
                    <a:pt x="333319" y="16946"/>
                  </a:cubicBezTo>
                  <a:cubicBezTo>
                    <a:pt x="336747" y="47426"/>
                    <a:pt x="305220" y="70857"/>
                    <a:pt x="286741" y="44378"/>
                  </a:cubicBezTo>
                  <a:cubicBezTo>
                    <a:pt x="280579" y="35548"/>
                    <a:pt x="279217" y="21927"/>
                    <a:pt x="282646" y="3516"/>
                  </a:cubicBezTo>
                  <a:cubicBezTo>
                    <a:pt x="282969" y="1915"/>
                    <a:pt x="281893" y="363"/>
                    <a:pt x="280246" y="58"/>
                  </a:cubicBezTo>
                  <a:cubicBezTo>
                    <a:pt x="279807" y="-28"/>
                    <a:pt x="279360" y="-18"/>
                    <a:pt x="278931" y="86"/>
                  </a:cubicBezTo>
                  <a:lnTo>
                    <a:pt x="226353" y="13231"/>
                  </a:lnTo>
                  <a:cubicBezTo>
                    <a:pt x="222781" y="14117"/>
                    <a:pt x="220600" y="17736"/>
                    <a:pt x="221486" y="21308"/>
                  </a:cubicBezTo>
                  <a:cubicBezTo>
                    <a:pt x="221800" y="22556"/>
                    <a:pt x="222467" y="23689"/>
                    <a:pt x="223400" y="24566"/>
                  </a:cubicBezTo>
                  <a:cubicBezTo>
                    <a:pt x="263310" y="63237"/>
                    <a:pt x="176918" y="100480"/>
                    <a:pt x="176442" y="43616"/>
                  </a:cubicBezTo>
                  <a:cubicBezTo>
                    <a:pt x="176423" y="40406"/>
                    <a:pt x="173813" y="37815"/>
                    <a:pt x="170603" y="37834"/>
                  </a:cubicBezTo>
                  <a:cubicBezTo>
                    <a:pt x="169498" y="37844"/>
                    <a:pt x="168422" y="38158"/>
                    <a:pt x="167489" y="38758"/>
                  </a:cubicBezTo>
                  <a:cubicBezTo>
                    <a:pt x="136694" y="58637"/>
                    <a:pt x="109386" y="82449"/>
                    <a:pt x="85573" y="110195"/>
                  </a:cubicBezTo>
                  <a:cubicBezTo>
                    <a:pt x="83650" y="112462"/>
                    <a:pt x="83421" y="115730"/>
                    <a:pt x="85002" y="118292"/>
                  </a:cubicBezTo>
                  <a:lnTo>
                    <a:pt x="97670" y="137723"/>
                  </a:lnTo>
                  <a:cubicBezTo>
                    <a:pt x="99452" y="140456"/>
                    <a:pt x="100080" y="143409"/>
                    <a:pt x="99575" y="146581"/>
                  </a:cubicBezTo>
                  <a:cubicBezTo>
                    <a:pt x="97032" y="163345"/>
                    <a:pt x="87735" y="172651"/>
                    <a:pt x="71667" y="174489"/>
                  </a:cubicBezTo>
                  <a:cubicBezTo>
                    <a:pt x="68848" y="174861"/>
                    <a:pt x="65990" y="174146"/>
                    <a:pt x="63666" y="172489"/>
                  </a:cubicBezTo>
                  <a:cubicBezTo>
                    <a:pt x="60304" y="170136"/>
                    <a:pt x="56646" y="169031"/>
                    <a:pt x="52712" y="169155"/>
                  </a:cubicBezTo>
                  <a:cubicBezTo>
                    <a:pt x="49407" y="169279"/>
                    <a:pt x="46997" y="170803"/>
                    <a:pt x="45473" y="173727"/>
                  </a:cubicBezTo>
                  <a:cubicBezTo>
                    <a:pt x="22042" y="218685"/>
                    <a:pt x="6964" y="266339"/>
                    <a:pt x="230" y="316698"/>
                  </a:cubicBezTo>
                  <a:cubicBezTo>
                    <a:pt x="-656" y="323298"/>
                    <a:pt x="1020" y="324060"/>
                    <a:pt x="5278" y="318983"/>
                  </a:cubicBezTo>
                  <a:cubicBezTo>
                    <a:pt x="39310" y="278788"/>
                    <a:pt x="81478" y="255766"/>
                    <a:pt x="131770" y="249927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2" name="Полилиния: фигура 361">
              <a:extLst>
                <a:ext uri="{FF2B5EF4-FFF2-40B4-BE49-F238E27FC236}">
                  <a16:creationId xmlns:a16="http://schemas.microsoft.com/office/drawing/2014/main" xmlns="" id="{7733665B-A4B3-44ED-5186-F7CE9C56462B}"/>
                </a:ext>
              </a:extLst>
            </p:cNvPr>
            <p:cNvSpPr/>
            <p:nvPr/>
          </p:nvSpPr>
          <p:spPr>
            <a:xfrm>
              <a:off x="7882696" y="3144449"/>
              <a:ext cx="57226" cy="115485"/>
            </a:xfrm>
            <a:custGeom>
              <a:avLst/>
              <a:gdLst>
                <a:gd name="connsiteX0" fmla="*/ 3 w 57226"/>
                <a:gd name="connsiteY0" fmla="*/ 1563 h 115485"/>
                <a:gd name="connsiteX1" fmla="*/ 8480 w 57226"/>
                <a:gd name="connsiteY1" fmla="*/ 114244 h 115485"/>
                <a:gd name="connsiteX2" fmla="*/ 9899 w 57226"/>
                <a:gd name="connsiteY2" fmla="*/ 115482 h 115485"/>
                <a:gd name="connsiteX3" fmla="*/ 9909 w 57226"/>
                <a:gd name="connsiteY3" fmla="*/ 115482 h 115485"/>
                <a:gd name="connsiteX4" fmla="*/ 10671 w 57226"/>
                <a:gd name="connsiteY4" fmla="*/ 115387 h 115485"/>
                <a:gd name="connsiteX5" fmla="*/ 57058 w 57226"/>
                <a:gd name="connsiteY5" fmla="*/ 56713 h 115485"/>
                <a:gd name="connsiteX6" fmla="*/ 56677 w 57226"/>
                <a:gd name="connsiteY6" fmla="*/ 51188 h 115485"/>
                <a:gd name="connsiteX7" fmla="*/ 2003 w 57226"/>
                <a:gd name="connsiteY7" fmla="*/ 135 h 115485"/>
                <a:gd name="connsiteX8" fmla="*/ 1241 w 57226"/>
                <a:gd name="connsiteY8" fmla="*/ 135 h 115485"/>
                <a:gd name="connsiteX9" fmla="*/ 3 w 57226"/>
                <a:gd name="connsiteY9" fmla="*/ 1554 h 115485"/>
                <a:gd name="connsiteX10" fmla="*/ 3 w 57226"/>
                <a:gd name="connsiteY10" fmla="*/ 1563 h 1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226" h="115485">
                  <a:moveTo>
                    <a:pt x="3" y="1563"/>
                  </a:moveTo>
                  <a:lnTo>
                    <a:pt x="8480" y="114244"/>
                  </a:lnTo>
                  <a:cubicBezTo>
                    <a:pt x="8527" y="114977"/>
                    <a:pt x="9166" y="115530"/>
                    <a:pt x="9899" y="115482"/>
                  </a:cubicBezTo>
                  <a:cubicBezTo>
                    <a:pt x="9909" y="115482"/>
                    <a:pt x="9909" y="115482"/>
                    <a:pt x="9909" y="115482"/>
                  </a:cubicBezTo>
                  <a:lnTo>
                    <a:pt x="10671" y="115387"/>
                  </a:lnTo>
                  <a:cubicBezTo>
                    <a:pt x="38560" y="113282"/>
                    <a:pt x="59324" y="87021"/>
                    <a:pt x="57058" y="56713"/>
                  </a:cubicBezTo>
                  <a:lnTo>
                    <a:pt x="56677" y="51188"/>
                  </a:lnTo>
                  <a:cubicBezTo>
                    <a:pt x="54372" y="20880"/>
                    <a:pt x="29902" y="-1971"/>
                    <a:pt x="2003" y="135"/>
                  </a:cubicBezTo>
                  <a:lnTo>
                    <a:pt x="1241" y="135"/>
                  </a:lnTo>
                  <a:cubicBezTo>
                    <a:pt x="507" y="182"/>
                    <a:pt x="-45" y="820"/>
                    <a:pt x="3" y="1554"/>
                  </a:cubicBezTo>
                  <a:cubicBezTo>
                    <a:pt x="3" y="1563"/>
                    <a:pt x="3" y="1563"/>
                    <a:pt x="3" y="1563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3" name="Полилиния: фигура 362">
              <a:extLst>
                <a:ext uri="{FF2B5EF4-FFF2-40B4-BE49-F238E27FC236}">
                  <a16:creationId xmlns:a16="http://schemas.microsoft.com/office/drawing/2014/main" xmlns="" id="{32522A7D-849B-C9CA-704B-460A83FF7B15}"/>
                </a:ext>
              </a:extLst>
            </p:cNvPr>
            <p:cNvSpPr/>
            <p:nvPr/>
          </p:nvSpPr>
          <p:spPr>
            <a:xfrm>
              <a:off x="8089767" y="3156741"/>
              <a:ext cx="115831" cy="389398"/>
            </a:xfrm>
            <a:custGeom>
              <a:avLst/>
              <a:gdLst>
                <a:gd name="connsiteX0" fmla="*/ 48298 w 115831"/>
                <a:gd name="connsiteY0" fmla="*/ 380272 h 389398"/>
                <a:gd name="connsiteX1" fmla="*/ 110782 w 115831"/>
                <a:gd name="connsiteY1" fmla="*/ 389321 h 389398"/>
                <a:gd name="connsiteX2" fmla="*/ 115830 w 115831"/>
                <a:gd name="connsiteY2" fmla="*/ 384844 h 389398"/>
                <a:gd name="connsiteX3" fmla="*/ 74587 w 115831"/>
                <a:gd name="connsiteY3" fmla="*/ 4225 h 389398"/>
                <a:gd name="connsiteX4" fmla="*/ 70014 w 115831"/>
                <a:gd name="connsiteY4" fmla="*/ 225 h 389398"/>
                <a:gd name="connsiteX5" fmla="*/ 2196 w 115831"/>
                <a:gd name="connsiteY5" fmla="*/ 33181 h 389398"/>
                <a:gd name="connsiteX6" fmla="*/ 101 w 115831"/>
                <a:gd name="connsiteY6" fmla="*/ 42230 h 389398"/>
                <a:gd name="connsiteX7" fmla="*/ 41725 w 115831"/>
                <a:gd name="connsiteY7" fmla="*/ 373510 h 389398"/>
                <a:gd name="connsiteX8" fmla="*/ 48298 w 115831"/>
                <a:gd name="connsiteY8" fmla="*/ 380272 h 38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31" h="389398">
                  <a:moveTo>
                    <a:pt x="48298" y="380272"/>
                  </a:moveTo>
                  <a:lnTo>
                    <a:pt x="110782" y="389321"/>
                  </a:lnTo>
                  <a:cubicBezTo>
                    <a:pt x="114211" y="389769"/>
                    <a:pt x="115897" y="388273"/>
                    <a:pt x="115830" y="384844"/>
                  </a:cubicBezTo>
                  <a:cubicBezTo>
                    <a:pt x="113420" y="256705"/>
                    <a:pt x="99666" y="129832"/>
                    <a:pt x="74587" y="4225"/>
                  </a:cubicBezTo>
                  <a:cubicBezTo>
                    <a:pt x="74082" y="1682"/>
                    <a:pt x="72558" y="349"/>
                    <a:pt x="70014" y="225"/>
                  </a:cubicBezTo>
                  <a:cubicBezTo>
                    <a:pt x="40173" y="-1747"/>
                    <a:pt x="17561" y="9245"/>
                    <a:pt x="2196" y="33181"/>
                  </a:cubicBezTo>
                  <a:cubicBezTo>
                    <a:pt x="415" y="35972"/>
                    <a:pt x="-280" y="38992"/>
                    <a:pt x="101" y="42230"/>
                  </a:cubicBezTo>
                  <a:lnTo>
                    <a:pt x="41725" y="373510"/>
                  </a:lnTo>
                  <a:cubicBezTo>
                    <a:pt x="42192" y="377015"/>
                    <a:pt x="44878" y="379777"/>
                    <a:pt x="48298" y="380272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4" name="Полилиния: фигура 363">
              <a:extLst>
                <a:ext uri="{FF2B5EF4-FFF2-40B4-BE49-F238E27FC236}">
                  <a16:creationId xmlns:a16="http://schemas.microsoft.com/office/drawing/2014/main" xmlns="" id="{E40FAA36-DA04-7A47-1722-6D1620CF6863}"/>
                </a:ext>
              </a:extLst>
            </p:cNvPr>
            <p:cNvSpPr/>
            <p:nvPr/>
          </p:nvSpPr>
          <p:spPr>
            <a:xfrm>
              <a:off x="7949086" y="3166277"/>
              <a:ext cx="138288" cy="80492"/>
            </a:xfrm>
            <a:custGeom>
              <a:avLst/>
              <a:gdLst>
                <a:gd name="connsiteX0" fmla="*/ 8575 w 138288"/>
                <a:gd name="connsiteY0" fmla="*/ 16692 h 80492"/>
                <a:gd name="connsiteX1" fmla="*/ 97 w 138288"/>
                <a:gd name="connsiteY1" fmla="*/ 76128 h 80492"/>
                <a:gd name="connsiteX2" fmla="*/ 4479 w 138288"/>
                <a:gd name="connsiteY2" fmla="*/ 80319 h 80492"/>
                <a:gd name="connsiteX3" fmla="*/ 137067 w 138288"/>
                <a:gd name="connsiteY3" fmla="*/ 7548 h 80492"/>
                <a:gd name="connsiteX4" fmla="*/ 136886 w 138288"/>
                <a:gd name="connsiteY4" fmla="*/ 1223 h 80492"/>
                <a:gd name="connsiteX5" fmla="*/ 132781 w 138288"/>
                <a:gd name="connsiteY5" fmla="*/ 119 h 80492"/>
                <a:gd name="connsiteX6" fmla="*/ 12956 w 138288"/>
                <a:gd name="connsiteY6" fmla="*/ 12882 h 80492"/>
                <a:gd name="connsiteX7" fmla="*/ 8575 w 138288"/>
                <a:gd name="connsiteY7" fmla="*/ 16692 h 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88" h="80492">
                  <a:moveTo>
                    <a:pt x="8575" y="16692"/>
                  </a:moveTo>
                  <a:lnTo>
                    <a:pt x="97" y="76128"/>
                  </a:lnTo>
                  <a:cubicBezTo>
                    <a:pt x="-407" y="79624"/>
                    <a:pt x="1050" y="81015"/>
                    <a:pt x="4479" y="80319"/>
                  </a:cubicBezTo>
                  <a:cubicBezTo>
                    <a:pt x="56743" y="70347"/>
                    <a:pt x="100938" y="46096"/>
                    <a:pt x="137067" y="7548"/>
                  </a:cubicBezTo>
                  <a:cubicBezTo>
                    <a:pt x="138762" y="5748"/>
                    <a:pt x="138686" y="2919"/>
                    <a:pt x="136886" y="1223"/>
                  </a:cubicBezTo>
                  <a:cubicBezTo>
                    <a:pt x="135791" y="185"/>
                    <a:pt x="134247" y="-224"/>
                    <a:pt x="132781" y="119"/>
                  </a:cubicBezTo>
                  <a:cubicBezTo>
                    <a:pt x="93347" y="9006"/>
                    <a:pt x="53409" y="13263"/>
                    <a:pt x="12956" y="12882"/>
                  </a:cubicBezTo>
                  <a:cubicBezTo>
                    <a:pt x="10356" y="12816"/>
                    <a:pt x="8889" y="14092"/>
                    <a:pt x="8575" y="16692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5" name="Полилиния: фигура 364">
              <a:extLst>
                <a:ext uri="{FF2B5EF4-FFF2-40B4-BE49-F238E27FC236}">
                  <a16:creationId xmlns:a16="http://schemas.microsoft.com/office/drawing/2014/main" xmlns="" id="{E62CD0F5-C8D6-CB02-F89E-47B8EB76ED63}"/>
                </a:ext>
              </a:extLst>
            </p:cNvPr>
            <p:cNvSpPr/>
            <p:nvPr/>
          </p:nvSpPr>
          <p:spPr>
            <a:xfrm>
              <a:off x="7876064" y="3209783"/>
              <a:ext cx="238830" cy="320861"/>
            </a:xfrm>
            <a:custGeom>
              <a:avLst/>
              <a:gdLst>
                <a:gd name="connsiteX0" fmla="*/ 51403 w 238830"/>
                <a:gd name="connsiteY0" fmla="*/ 269318 h 320861"/>
                <a:gd name="connsiteX1" fmla="*/ 229235 w 238830"/>
                <a:gd name="connsiteY1" fmla="*/ 320467 h 320861"/>
                <a:gd name="connsiteX2" fmla="*/ 238664 w 238830"/>
                <a:gd name="connsiteY2" fmla="*/ 311799 h 320861"/>
                <a:gd name="connsiteX3" fmla="*/ 199993 w 238830"/>
                <a:gd name="connsiteY3" fmla="*/ 5094 h 320861"/>
                <a:gd name="connsiteX4" fmla="*/ 193516 w 238830"/>
                <a:gd name="connsiteY4" fmla="*/ 46 h 320861"/>
                <a:gd name="connsiteX5" fmla="*/ 190468 w 238830"/>
                <a:gd name="connsiteY5" fmla="*/ 1379 h 320861"/>
                <a:gd name="connsiteX6" fmla="*/ 20827 w 238830"/>
                <a:gd name="connsiteY6" fmla="*/ 67959 h 320861"/>
                <a:gd name="connsiteX7" fmla="*/ 15779 w 238830"/>
                <a:gd name="connsiteY7" fmla="*/ 73960 h 320861"/>
                <a:gd name="connsiteX8" fmla="*/ 253 w 238830"/>
                <a:gd name="connsiteY8" fmla="*/ 155208 h 320861"/>
                <a:gd name="connsiteX9" fmla="*/ 1015 w 238830"/>
                <a:gd name="connsiteY9" fmla="*/ 163304 h 320861"/>
                <a:gd name="connsiteX10" fmla="*/ 35972 w 238830"/>
                <a:gd name="connsiteY10" fmla="*/ 254078 h 320861"/>
                <a:gd name="connsiteX11" fmla="*/ 51403 w 238830"/>
                <a:gd name="connsiteY11" fmla="*/ 269318 h 32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830" h="320861">
                  <a:moveTo>
                    <a:pt x="51403" y="269318"/>
                  </a:moveTo>
                  <a:cubicBezTo>
                    <a:pt x="109381" y="290777"/>
                    <a:pt x="168656" y="307827"/>
                    <a:pt x="229235" y="320467"/>
                  </a:cubicBezTo>
                  <a:cubicBezTo>
                    <a:pt x="236474" y="321991"/>
                    <a:pt x="239616" y="319105"/>
                    <a:pt x="238664" y="311799"/>
                  </a:cubicBezTo>
                  <a:lnTo>
                    <a:pt x="199993" y="5094"/>
                  </a:lnTo>
                  <a:cubicBezTo>
                    <a:pt x="199602" y="1913"/>
                    <a:pt x="196697" y="-354"/>
                    <a:pt x="193516" y="46"/>
                  </a:cubicBezTo>
                  <a:cubicBezTo>
                    <a:pt x="192391" y="179"/>
                    <a:pt x="191335" y="646"/>
                    <a:pt x="190468" y="1379"/>
                  </a:cubicBezTo>
                  <a:cubicBezTo>
                    <a:pt x="136461" y="48147"/>
                    <a:pt x="83216" y="44528"/>
                    <a:pt x="20827" y="67959"/>
                  </a:cubicBezTo>
                  <a:cubicBezTo>
                    <a:pt x="18036" y="69035"/>
                    <a:pt x="16350" y="71036"/>
                    <a:pt x="15779" y="73960"/>
                  </a:cubicBezTo>
                  <a:lnTo>
                    <a:pt x="253" y="155208"/>
                  </a:lnTo>
                  <a:cubicBezTo>
                    <a:pt x="-251" y="157999"/>
                    <a:pt x="-4" y="160704"/>
                    <a:pt x="1015" y="163304"/>
                  </a:cubicBezTo>
                  <a:lnTo>
                    <a:pt x="35972" y="254078"/>
                  </a:lnTo>
                  <a:cubicBezTo>
                    <a:pt x="38696" y="261155"/>
                    <a:pt x="44325" y="266708"/>
                    <a:pt x="51403" y="26931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6" name="Полилиния: фигура 365">
              <a:extLst>
                <a:ext uri="{FF2B5EF4-FFF2-40B4-BE49-F238E27FC236}">
                  <a16:creationId xmlns:a16="http://schemas.microsoft.com/office/drawing/2014/main" xmlns="" id="{86051EA6-2E2D-8E4A-1604-7CE76132D45E}"/>
                </a:ext>
              </a:extLst>
            </p:cNvPr>
            <p:cNvSpPr/>
            <p:nvPr/>
          </p:nvSpPr>
          <p:spPr>
            <a:xfrm>
              <a:off x="7621999" y="3289411"/>
              <a:ext cx="253261" cy="266949"/>
            </a:xfrm>
            <a:custGeom>
              <a:avLst/>
              <a:gdLst>
                <a:gd name="connsiteX0" fmla="*/ 243936 w 253261"/>
                <a:gd name="connsiteY0" fmla="*/ 2619 h 266949"/>
                <a:gd name="connsiteX1" fmla="*/ 7145 w 253261"/>
                <a:gd name="connsiteY1" fmla="*/ 86630 h 266949"/>
                <a:gd name="connsiteX2" fmla="*/ 668 w 253261"/>
                <a:gd name="connsiteY2" fmla="*/ 91488 h 266949"/>
                <a:gd name="connsiteX3" fmla="*/ 17622 w 253261"/>
                <a:gd name="connsiteY3" fmla="*/ 263223 h 266949"/>
                <a:gd name="connsiteX4" fmla="*/ 23909 w 253261"/>
                <a:gd name="connsiteY4" fmla="*/ 265319 h 266949"/>
                <a:gd name="connsiteX5" fmla="*/ 112301 w 253261"/>
                <a:gd name="connsiteY5" fmla="*/ 205978 h 266949"/>
                <a:gd name="connsiteX6" fmla="*/ 253175 w 253261"/>
                <a:gd name="connsiteY6" fmla="*/ 5858 h 266949"/>
                <a:gd name="connsiteX7" fmla="*/ 249213 w 253261"/>
                <a:gd name="connsiteY7" fmla="*/ 86 h 266949"/>
                <a:gd name="connsiteX8" fmla="*/ 243936 w 253261"/>
                <a:gd name="connsiteY8" fmla="*/ 2619 h 26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261" h="266949">
                  <a:moveTo>
                    <a:pt x="243936" y="2619"/>
                  </a:moveTo>
                  <a:cubicBezTo>
                    <a:pt x="192406" y="93202"/>
                    <a:pt x="107158" y="111680"/>
                    <a:pt x="7145" y="86630"/>
                  </a:cubicBezTo>
                  <a:cubicBezTo>
                    <a:pt x="3020" y="85611"/>
                    <a:pt x="858" y="87230"/>
                    <a:pt x="668" y="91488"/>
                  </a:cubicBezTo>
                  <a:cubicBezTo>
                    <a:pt x="-2066" y="149590"/>
                    <a:pt x="3592" y="206835"/>
                    <a:pt x="17622" y="263223"/>
                  </a:cubicBezTo>
                  <a:cubicBezTo>
                    <a:pt x="18642" y="267347"/>
                    <a:pt x="20737" y="268052"/>
                    <a:pt x="23909" y="265319"/>
                  </a:cubicBezTo>
                  <a:cubicBezTo>
                    <a:pt x="51027" y="242011"/>
                    <a:pt x="80487" y="222237"/>
                    <a:pt x="112301" y="205978"/>
                  </a:cubicBezTo>
                  <a:cubicBezTo>
                    <a:pt x="192568" y="165021"/>
                    <a:pt x="239526" y="98317"/>
                    <a:pt x="253175" y="5858"/>
                  </a:cubicBezTo>
                  <a:cubicBezTo>
                    <a:pt x="253681" y="3172"/>
                    <a:pt x="251899" y="581"/>
                    <a:pt x="249213" y="86"/>
                  </a:cubicBezTo>
                  <a:cubicBezTo>
                    <a:pt x="247089" y="-314"/>
                    <a:pt x="244956" y="714"/>
                    <a:pt x="243936" y="261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7" name="Полилиния: фигура 366">
              <a:extLst>
                <a:ext uri="{FF2B5EF4-FFF2-40B4-BE49-F238E27FC236}">
                  <a16:creationId xmlns:a16="http://schemas.microsoft.com/office/drawing/2014/main" xmlns="" id="{69F3CF03-FECD-E4BF-309F-5BFD77E3F8F7}"/>
                </a:ext>
              </a:extLst>
            </p:cNvPr>
            <p:cNvSpPr/>
            <p:nvPr/>
          </p:nvSpPr>
          <p:spPr>
            <a:xfrm>
              <a:off x="7023585" y="3355126"/>
              <a:ext cx="529457" cy="433870"/>
            </a:xfrm>
            <a:custGeom>
              <a:avLst/>
              <a:gdLst>
                <a:gd name="connsiteX0" fmla="*/ 384579 w 529457"/>
                <a:gd name="connsiteY0" fmla="*/ 86827 h 433870"/>
                <a:gd name="connsiteX1" fmla="*/ 370767 w 529457"/>
                <a:gd name="connsiteY1" fmla="*/ 59681 h 433870"/>
                <a:gd name="connsiteX2" fmla="*/ 381911 w 529457"/>
                <a:gd name="connsiteY2" fmla="*/ 5198 h 433870"/>
                <a:gd name="connsiteX3" fmla="*/ 378197 w 529457"/>
                <a:gd name="connsiteY3" fmla="*/ 436 h 433870"/>
                <a:gd name="connsiteX4" fmla="*/ 15009 w 529457"/>
                <a:gd name="connsiteY4" fmla="*/ 177315 h 433870"/>
                <a:gd name="connsiteX5" fmla="*/ 3579 w 529457"/>
                <a:gd name="connsiteY5" fmla="*/ 430013 h 433870"/>
                <a:gd name="connsiteX6" fmla="*/ 8341 w 529457"/>
                <a:gd name="connsiteY6" fmla="*/ 433442 h 433870"/>
                <a:gd name="connsiteX7" fmla="*/ 525263 w 529457"/>
                <a:gd name="connsiteY7" fmla="*/ 338287 h 433870"/>
                <a:gd name="connsiteX8" fmla="*/ 528597 w 529457"/>
                <a:gd name="connsiteY8" fmla="*/ 332763 h 433870"/>
                <a:gd name="connsiteX9" fmla="*/ 458302 w 529457"/>
                <a:gd name="connsiteY9" fmla="*/ 32725 h 433870"/>
                <a:gd name="connsiteX10" fmla="*/ 453349 w 529457"/>
                <a:gd name="connsiteY10" fmla="*/ 28163 h 433870"/>
                <a:gd name="connsiteX11" fmla="*/ 450968 w 529457"/>
                <a:gd name="connsiteY11" fmla="*/ 28915 h 433870"/>
                <a:gd name="connsiteX12" fmla="*/ 392579 w 529457"/>
                <a:gd name="connsiteY12" fmla="*/ 82065 h 433870"/>
                <a:gd name="connsiteX13" fmla="*/ 384579 w 529457"/>
                <a:gd name="connsiteY13" fmla="*/ 86827 h 43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457" h="433870">
                  <a:moveTo>
                    <a:pt x="384579" y="86827"/>
                  </a:moveTo>
                  <a:cubicBezTo>
                    <a:pt x="374244" y="82817"/>
                    <a:pt x="368414" y="71359"/>
                    <a:pt x="370767" y="59681"/>
                  </a:cubicBezTo>
                  <a:lnTo>
                    <a:pt x="381911" y="5198"/>
                  </a:lnTo>
                  <a:cubicBezTo>
                    <a:pt x="382483" y="2150"/>
                    <a:pt x="381244" y="559"/>
                    <a:pt x="378197" y="436"/>
                  </a:cubicBezTo>
                  <a:cubicBezTo>
                    <a:pt x="252276" y="-5184"/>
                    <a:pt x="67015" y="43012"/>
                    <a:pt x="15009" y="177315"/>
                  </a:cubicBezTo>
                  <a:cubicBezTo>
                    <a:pt x="-9471" y="240370"/>
                    <a:pt x="3293" y="359147"/>
                    <a:pt x="3579" y="430013"/>
                  </a:cubicBezTo>
                  <a:cubicBezTo>
                    <a:pt x="3579" y="433442"/>
                    <a:pt x="5169" y="434585"/>
                    <a:pt x="8341" y="433442"/>
                  </a:cubicBezTo>
                  <a:cubicBezTo>
                    <a:pt x="175476" y="374387"/>
                    <a:pt x="347783" y="342669"/>
                    <a:pt x="525263" y="338287"/>
                  </a:cubicBezTo>
                  <a:cubicBezTo>
                    <a:pt x="529330" y="338164"/>
                    <a:pt x="530435" y="336316"/>
                    <a:pt x="528597" y="332763"/>
                  </a:cubicBezTo>
                  <a:cubicBezTo>
                    <a:pt x="477161" y="231322"/>
                    <a:pt x="463064" y="142358"/>
                    <a:pt x="458302" y="32725"/>
                  </a:cubicBezTo>
                  <a:cubicBezTo>
                    <a:pt x="458197" y="30096"/>
                    <a:pt x="455978" y="28058"/>
                    <a:pt x="453349" y="28163"/>
                  </a:cubicBezTo>
                  <a:cubicBezTo>
                    <a:pt x="452501" y="28201"/>
                    <a:pt x="451682" y="28458"/>
                    <a:pt x="450968" y="28915"/>
                  </a:cubicBezTo>
                  <a:cubicBezTo>
                    <a:pt x="428746" y="43460"/>
                    <a:pt x="409277" y="61176"/>
                    <a:pt x="392579" y="82065"/>
                  </a:cubicBezTo>
                  <a:cubicBezTo>
                    <a:pt x="389341" y="86065"/>
                    <a:pt x="386674" y="87656"/>
                    <a:pt x="384579" y="86827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8" name="Полилиния: фигура 367">
              <a:extLst>
                <a:ext uri="{FF2B5EF4-FFF2-40B4-BE49-F238E27FC236}">
                  <a16:creationId xmlns:a16="http://schemas.microsoft.com/office/drawing/2014/main" xmlns="" id="{BF7C9B3E-38D4-DB11-7BE2-310892C17C79}"/>
                </a:ext>
              </a:extLst>
            </p:cNvPr>
            <p:cNvSpPr/>
            <p:nvPr/>
          </p:nvSpPr>
          <p:spPr>
            <a:xfrm>
              <a:off x="7510171" y="3362348"/>
              <a:ext cx="1084886" cy="502508"/>
            </a:xfrm>
            <a:custGeom>
              <a:avLst/>
              <a:gdLst>
                <a:gd name="connsiteX0" fmla="*/ 140214 w 1084886"/>
                <a:gd name="connsiteY0" fmla="*/ 393454 h 502508"/>
                <a:gd name="connsiteX1" fmla="*/ 1082046 w 1084886"/>
                <a:gd name="connsiteY1" fmla="*/ 344972 h 502508"/>
                <a:gd name="connsiteX2" fmla="*/ 1084618 w 1084886"/>
                <a:gd name="connsiteY2" fmla="*/ 339447 h 502508"/>
                <a:gd name="connsiteX3" fmla="*/ 1042327 w 1084886"/>
                <a:gd name="connsiteY3" fmla="*/ 195810 h 502508"/>
                <a:gd name="connsiteX4" fmla="*/ 1034344 w 1084886"/>
                <a:gd name="connsiteY4" fmla="*/ 191477 h 502508"/>
                <a:gd name="connsiteX5" fmla="*/ 1033658 w 1084886"/>
                <a:gd name="connsiteY5" fmla="*/ 191715 h 502508"/>
                <a:gd name="connsiteX6" fmla="*/ 933551 w 1084886"/>
                <a:gd name="connsiteY6" fmla="*/ 215813 h 502508"/>
                <a:gd name="connsiteX7" fmla="*/ 448062 w 1084886"/>
                <a:gd name="connsiteY7" fmla="*/ 159425 h 502508"/>
                <a:gd name="connsiteX8" fmla="*/ 383768 w 1084886"/>
                <a:gd name="connsiteY8" fmla="*/ 130469 h 502508"/>
                <a:gd name="connsiteX9" fmla="*/ 377576 w 1084886"/>
                <a:gd name="connsiteY9" fmla="*/ 122849 h 502508"/>
                <a:gd name="connsiteX10" fmla="*/ 349573 w 1084886"/>
                <a:gd name="connsiteY10" fmla="*/ 45696 h 502508"/>
                <a:gd name="connsiteX11" fmla="*/ 344906 w 1084886"/>
                <a:gd name="connsiteY11" fmla="*/ 45125 h 502508"/>
                <a:gd name="connsiteX12" fmla="*/ 206508 w 1084886"/>
                <a:gd name="connsiteY12" fmla="*/ 160092 h 502508"/>
                <a:gd name="connsiteX13" fmla="*/ 140594 w 1084886"/>
                <a:gd name="connsiteY13" fmla="*/ 211717 h 502508"/>
                <a:gd name="connsiteX14" fmla="*/ 123373 w 1084886"/>
                <a:gd name="connsiteY14" fmla="*/ 212651 h 502508"/>
                <a:gd name="connsiteX15" fmla="*/ 119830 w 1084886"/>
                <a:gd name="connsiteY15" fmla="*/ 207050 h 502508"/>
                <a:gd name="connsiteX16" fmla="*/ 96017 w 1084886"/>
                <a:gd name="connsiteY16" fmla="*/ 12168 h 502508"/>
                <a:gd name="connsiteX17" fmla="*/ 90779 w 1084886"/>
                <a:gd name="connsiteY17" fmla="*/ 5120 h 502508"/>
                <a:gd name="connsiteX18" fmla="*/ 7626 w 1084886"/>
                <a:gd name="connsiteY18" fmla="*/ 5025 h 502508"/>
                <a:gd name="connsiteX19" fmla="*/ 5 w 1084886"/>
                <a:gd name="connsiteY19" fmla="*/ 15216 h 502508"/>
                <a:gd name="connsiteX20" fmla="*/ 140214 w 1084886"/>
                <a:gd name="connsiteY20" fmla="*/ 393454 h 50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4886" h="502508">
                  <a:moveTo>
                    <a:pt x="140214" y="393454"/>
                  </a:moveTo>
                  <a:cubicBezTo>
                    <a:pt x="384244" y="605481"/>
                    <a:pt x="829347" y="463368"/>
                    <a:pt x="1082046" y="344972"/>
                  </a:cubicBezTo>
                  <a:cubicBezTo>
                    <a:pt x="1084522" y="343829"/>
                    <a:pt x="1085379" y="341991"/>
                    <a:pt x="1084618" y="339447"/>
                  </a:cubicBezTo>
                  <a:lnTo>
                    <a:pt x="1042327" y="195810"/>
                  </a:lnTo>
                  <a:cubicBezTo>
                    <a:pt x="1041355" y="192420"/>
                    <a:pt x="1037783" y="190486"/>
                    <a:pt x="1034344" y="191477"/>
                  </a:cubicBezTo>
                  <a:cubicBezTo>
                    <a:pt x="1034106" y="191543"/>
                    <a:pt x="1033878" y="191619"/>
                    <a:pt x="1033658" y="191715"/>
                  </a:cubicBezTo>
                  <a:cubicBezTo>
                    <a:pt x="1002417" y="204668"/>
                    <a:pt x="969050" y="212698"/>
                    <a:pt x="933551" y="215813"/>
                  </a:cubicBezTo>
                  <a:cubicBezTo>
                    <a:pt x="767558" y="230291"/>
                    <a:pt x="605729" y="211498"/>
                    <a:pt x="448062" y="159425"/>
                  </a:cubicBezTo>
                  <a:cubicBezTo>
                    <a:pt x="422277" y="150919"/>
                    <a:pt x="400846" y="141261"/>
                    <a:pt x="383768" y="130469"/>
                  </a:cubicBezTo>
                  <a:cubicBezTo>
                    <a:pt x="380787" y="128630"/>
                    <a:pt x="378719" y="126087"/>
                    <a:pt x="377576" y="122849"/>
                  </a:cubicBezTo>
                  <a:lnTo>
                    <a:pt x="349573" y="45696"/>
                  </a:lnTo>
                  <a:cubicBezTo>
                    <a:pt x="348364" y="42458"/>
                    <a:pt x="346811" y="42267"/>
                    <a:pt x="344906" y="45125"/>
                  </a:cubicBezTo>
                  <a:cubicBezTo>
                    <a:pt x="305758" y="101989"/>
                    <a:pt x="265277" y="127707"/>
                    <a:pt x="206508" y="160092"/>
                  </a:cubicBezTo>
                  <a:cubicBezTo>
                    <a:pt x="181362" y="173874"/>
                    <a:pt x="159387" y="191076"/>
                    <a:pt x="140594" y="211717"/>
                  </a:cubicBezTo>
                  <a:cubicBezTo>
                    <a:pt x="136099" y="216727"/>
                    <a:pt x="128393" y="217146"/>
                    <a:pt x="123373" y="212651"/>
                  </a:cubicBezTo>
                  <a:cubicBezTo>
                    <a:pt x="121697" y="211155"/>
                    <a:pt x="120468" y="209212"/>
                    <a:pt x="119830" y="207050"/>
                  </a:cubicBezTo>
                  <a:cubicBezTo>
                    <a:pt x="100523" y="143613"/>
                    <a:pt x="92589" y="78653"/>
                    <a:pt x="96017" y="12168"/>
                  </a:cubicBezTo>
                  <a:cubicBezTo>
                    <a:pt x="96208" y="8358"/>
                    <a:pt x="94465" y="6006"/>
                    <a:pt x="90779" y="5120"/>
                  </a:cubicBezTo>
                  <a:cubicBezTo>
                    <a:pt x="63032" y="-1672"/>
                    <a:pt x="35315" y="-1710"/>
                    <a:pt x="7626" y="5025"/>
                  </a:cubicBezTo>
                  <a:cubicBezTo>
                    <a:pt x="3025" y="6187"/>
                    <a:pt x="-147" y="10425"/>
                    <a:pt x="5" y="15216"/>
                  </a:cubicBezTo>
                  <a:cubicBezTo>
                    <a:pt x="6197" y="157996"/>
                    <a:pt x="26485" y="294680"/>
                    <a:pt x="140214" y="39345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69" name="Полилиния: фигура 368">
              <a:extLst>
                <a:ext uri="{FF2B5EF4-FFF2-40B4-BE49-F238E27FC236}">
                  <a16:creationId xmlns:a16="http://schemas.microsoft.com/office/drawing/2014/main" xmlns="" id="{92114EC6-0C6A-0BAF-FB13-4A5CDFF9D471}"/>
                </a:ext>
              </a:extLst>
            </p:cNvPr>
            <p:cNvSpPr/>
            <p:nvPr/>
          </p:nvSpPr>
          <p:spPr>
            <a:xfrm>
              <a:off x="8653557" y="3431619"/>
              <a:ext cx="383315" cy="487076"/>
            </a:xfrm>
            <a:custGeom>
              <a:avLst/>
              <a:gdLst>
                <a:gd name="connsiteX0" fmla="*/ 6477 w 383315"/>
                <a:gd name="connsiteY0" fmla="*/ 75200 h 487076"/>
                <a:gd name="connsiteX1" fmla="*/ 59817 w 383315"/>
                <a:gd name="connsiteY1" fmla="*/ 102346 h 487076"/>
                <a:gd name="connsiteX2" fmla="*/ 66104 w 383315"/>
                <a:gd name="connsiteY2" fmla="*/ 107204 h 487076"/>
                <a:gd name="connsiteX3" fmla="*/ 153829 w 383315"/>
                <a:gd name="connsiteY3" fmla="*/ 157020 h 487076"/>
                <a:gd name="connsiteX4" fmla="*/ 155449 w 383315"/>
                <a:gd name="connsiteY4" fmla="*/ 165497 h 487076"/>
                <a:gd name="connsiteX5" fmla="*/ 155734 w 383315"/>
                <a:gd name="connsiteY5" fmla="*/ 210931 h 487076"/>
                <a:gd name="connsiteX6" fmla="*/ 154210 w 383315"/>
                <a:gd name="connsiteY6" fmla="*/ 219123 h 487076"/>
                <a:gd name="connsiteX7" fmla="*/ 104013 w 383315"/>
                <a:gd name="connsiteY7" fmla="*/ 282273 h 487076"/>
                <a:gd name="connsiteX8" fmla="*/ 102108 w 383315"/>
                <a:gd name="connsiteY8" fmla="*/ 290655 h 487076"/>
                <a:gd name="connsiteX9" fmla="*/ 209169 w 383315"/>
                <a:gd name="connsiteY9" fmla="*/ 471059 h 487076"/>
                <a:gd name="connsiteX10" fmla="*/ 216408 w 383315"/>
                <a:gd name="connsiteY10" fmla="*/ 475536 h 487076"/>
                <a:gd name="connsiteX11" fmla="*/ 378905 w 383315"/>
                <a:gd name="connsiteY11" fmla="*/ 487061 h 487076"/>
                <a:gd name="connsiteX12" fmla="*/ 383286 w 383315"/>
                <a:gd name="connsiteY12" fmla="*/ 482584 h 487076"/>
                <a:gd name="connsiteX13" fmla="*/ 367189 w 383315"/>
                <a:gd name="connsiteY13" fmla="*/ 423243 h 487076"/>
                <a:gd name="connsiteX14" fmla="*/ 157258 w 383315"/>
                <a:gd name="connsiteY14" fmla="*/ 72819 h 487076"/>
                <a:gd name="connsiteX15" fmla="*/ 103918 w 383315"/>
                <a:gd name="connsiteY15" fmla="*/ 17478 h 487076"/>
                <a:gd name="connsiteX16" fmla="*/ 381 w 383315"/>
                <a:gd name="connsiteY16" fmla="*/ 71580 h 487076"/>
                <a:gd name="connsiteX17" fmla="*/ 4925 w 383315"/>
                <a:gd name="connsiteY17" fmla="*/ 75600 h 487076"/>
                <a:gd name="connsiteX18" fmla="*/ 6477 w 383315"/>
                <a:gd name="connsiteY18" fmla="*/ 75200 h 48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3315" h="487076">
                  <a:moveTo>
                    <a:pt x="6477" y="75200"/>
                  </a:moveTo>
                  <a:cubicBezTo>
                    <a:pt x="33814" y="62627"/>
                    <a:pt x="58007" y="68913"/>
                    <a:pt x="59817" y="102346"/>
                  </a:cubicBezTo>
                  <a:cubicBezTo>
                    <a:pt x="60075" y="106413"/>
                    <a:pt x="62170" y="108032"/>
                    <a:pt x="66104" y="107204"/>
                  </a:cubicBezTo>
                  <a:cubicBezTo>
                    <a:pt x="102394" y="99298"/>
                    <a:pt x="178880" y="100536"/>
                    <a:pt x="153829" y="157020"/>
                  </a:cubicBezTo>
                  <a:cubicBezTo>
                    <a:pt x="152372" y="160191"/>
                    <a:pt x="152905" y="163020"/>
                    <a:pt x="155449" y="165497"/>
                  </a:cubicBezTo>
                  <a:cubicBezTo>
                    <a:pt x="170622" y="180232"/>
                    <a:pt x="170717" y="195377"/>
                    <a:pt x="155734" y="210931"/>
                  </a:cubicBezTo>
                  <a:cubicBezTo>
                    <a:pt x="153448" y="213341"/>
                    <a:pt x="152944" y="216074"/>
                    <a:pt x="154210" y="219123"/>
                  </a:cubicBezTo>
                  <a:cubicBezTo>
                    <a:pt x="166212" y="248745"/>
                    <a:pt x="120397" y="271415"/>
                    <a:pt x="104013" y="282273"/>
                  </a:cubicBezTo>
                  <a:cubicBezTo>
                    <a:pt x="100708" y="284435"/>
                    <a:pt x="100080" y="287226"/>
                    <a:pt x="102108" y="290655"/>
                  </a:cubicBezTo>
                  <a:lnTo>
                    <a:pt x="209169" y="471059"/>
                  </a:lnTo>
                  <a:cubicBezTo>
                    <a:pt x="210817" y="473792"/>
                    <a:pt x="213236" y="475278"/>
                    <a:pt x="216408" y="475536"/>
                  </a:cubicBezTo>
                  <a:lnTo>
                    <a:pt x="378905" y="487061"/>
                  </a:lnTo>
                  <a:cubicBezTo>
                    <a:pt x="382077" y="487251"/>
                    <a:pt x="383543" y="485756"/>
                    <a:pt x="383286" y="482584"/>
                  </a:cubicBezTo>
                  <a:cubicBezTo>
                    <a:pt x="381315" y="458705"/>
                    <a:pt x="375952" y="438931"/>
                    <a:pt x="367189" y="423243"/>
                  </a:cubicBezTo>
                  <a:cubicBezTo>
                    <a:pt x="321974" y="342405"/>
                    <a:pt x="252003" y="225599"/>
                    <a:pt x="157258" y="72819"/>
                  </a:cubicBezTo>
                  <a:cubicBezTo>
                    <a:pt x="144875" y="52816"/>
                    <a:pt x="127093" y="34366"/>
                    <a:pt x="103918" y="17478"/>
                  </a:cubicBezTo>
                  <a:cubicBezTo>
                    <a:pt x="52293" y="-20145"/>
                    <a:pt x="-5238" y="5286"/>
                    <a:pt x="381" y="71580"/>
                  </a:cubicBezTo>
                  <a:cubicBezTo>
                    <a:pt x="524" y="73942"/>
                    <a:pt x="2563" y="75743"/>
                    <a:pt x="4925" y="75600"/>
                  </a:cubicBezTo>
                  <a:cubicBezTo>
                    <a:pt x="5458" y="75562"/>
                    <a:pt x="5991" y="75428"/>
                    <a:pt x="6477" y="75200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0" name="Полилиния: фигура 369">
              <a:extLst>
                <a:ext uri="{FF2B5EF4-FFF2-40B4-BE49-F238E27FC236}">
                  <a16:creationId xmlns:a16="http://schemas.microsoft.com/office/drawing/2014/main" xmlns="" id="{DCF97DA7-1F90-FCDB-0492-ADC83C0CCC55}"/>
                </a:ext>
              </a:extLst>
            </p:cNvPr>
            <p:cNvSpPr/>
            <p:nvPr/>
          </p:nvSpPr>
          <p:spPr>
            <a:xfrm>
              <a:off x="8579443" y="3516453"/>
              <a:ext cx="225108" cy="197546"/>
            </a:xfrm>
            <a:custGeom>
              <a:avLst/>
              <a:gdLst>
                <a:gd name="connsiteX0" fmla="*/ 104023 w 225108"/>
                <a:gd name="connsiteY0" fmla="*/ 38943 h 197546"/>
                <a:gd name="connsiteX1" fmla="*/ 112500 w 225108"/>
                <a:gd name="connsiteY1" fmla="*/ 28275 h 197546"/>
                <a:gd name="connsiteX2" fmla="*/ 118082 w 225108"/>
                <a:gd name="connsiteY2" fmla="*/ 7596 h 197546"/>
                <a:gd name="connsiteX3" fmla="*/ 101642 w 225108"/>
                <a:gd name="connsiteY3" fmla="*/ 367 h 197546"/>
                <a:gd name="connsiteX4" fmla="*/ 5249 w 225108"/>
                <a:gd name="connsiteY4" fmla="*/ 20846 h 197546"/>
                <a:gd name="connsiteX5" fmla="*/ 134 w 225108"/>
                <a:gd name="connsiteY5" fmla="*/ 28609 h 197546"/>
                <a:gd name="connsiteX6" fmla="*/ 296 w 225108"/>
                <a:gd name="connsiteY6" fmla="*/ 29228 h 197546"/>
                <a:gd name="connsiteX7" fmla="*/ 46873 w 225108"/>
                <a:gd name="connsiteY7" fmla="*/ 183914 h 197546"/>
                <a:gd name="connsiteX8" fmla="*/ 53636 w 225108"/>
                <a:gd name="connsiteY8" fmla="*/ 190486 h 197546"/>
                <a:gd name="connsiteX9" fmla="*/ 214037 w 225108"/>
                <a:gd name="connsiteY9" fmla="*/ 152672 h 197546"/>
                <a:gd name="connsiteX10" fmla="*/ 214942 w 225108"/>
                <a:gd name="connsiteY10" fmla="*/ 140851 h 197546"/>
                <a:gd name="connsiteX11" fmla="*/ 203654 w 225108"/>
                <a:gd name="connsiteY11" fmla="*/ 139527 h 197546"/>
                <a:gd name="connsiteX12" fmla="*/ 194701 w 225108"/>
                <a:gd name="connsiteY12" fmla="*/ 145528 h 197546"/>
                <a:gd name="connsiteX13" fmla="*/ 191177 w 225108"/>
                <a:gd name="connsiteY13" fmla="*/ 145147 h 197546"/>
                <a:gd name="connsiteX14" fmla="*/ 188891 w 225108"/>
                <a:gd name="connsiteY14" fmla="*/ 142956 h 197546"/>
                <a:gd name="connsiteX15" fmla="*/ 188948 w 225108"/>
                <a:gd name="connsiteY15" fmla="*/ 138984 h 197546"/>
                <a:gd name="connsiteX16" fmla="*/ 189082 w 225108"/>
                <a:gd name="connsiteY16" fmla="*/ 138861 h 197546"/>
                <a:gd name="connsiteX17" fmla="*/ 214799 w 225108"/>
                <a:gd name="connsiteY17" fmla="*/ 118668 h 197546"/>
                <a:gd name="connsiteX18" fmla="*/ 224419 w 225108"/>
                <a:gd name="connsiteY18" fmla="*/ 106761 h 197546"/>
                <a:gd name="connsiteX19" fmla="*/ 218895 w 225108"/>
                <a:gd name="connsiteY19" fmla="*/ 90283 h 197546"/>
                <a:gd name="connsiteX20" fmla="*/ 175937 w 225108"/>
                <a:gd name="connsiteY20" fmla="*/ 91236 h 197546"/>
                <a:gd name="connsiteX21" fmla="*/ 172127 w 225108"/>
                <a:gd name="connsiteY21" fmla="*/ 90378 h 197546"/>
                <a:gd name="connsiteX22" fmla="*/ 169650 w 225108"/>
                <a:gd name="connsiteY22" fmla="*/ 87902 h 197546"/>
                <a:gd name="connsiteX23" fmla="*/ 170793 w 225108"/>
                <a:gd name="connsiteY23" fmla="*/ 81996 h 197546"/>
                <a:gd name="connsiteX24" fmla="*/ 209846 w 225108"/>
                <a:gd name="connsiteY24" fmla="*/ 65899 h 197546"/>
                <a:gd name="connsiteX25" fmla="*/ 218009 w 225108"/>
                <a:gd name="connsiteY25" fmla="*/ 46687 h 197546"/>
                <a:gd name="connsiteX26" fmla="*/ 207083 w 225108"/>
                <a:gd name="connsiteY26" fmla="*/ 37705 h 197546"/>
                <a:gd name="connsiteX27" fmla="*/ 109262 w 225108"/>
                <a:gd name="connsiteY27" fmla="*/ 44087 h 197546"/>
                <a:gd name="connsiteX28" fmla="*/ 104023 w 225108"/>
                <a:gd name="connsiteY28" fmla="*/ 38943 h 19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5108" h="197546">
                  <a:moveTo>
                    <a:pt x="104023" y="38943"/>
                  </a:moveTo>
                  <a:cubicBezTo>
                    <a:pt x="105480" y="34304"/>
                    <a:pt x="108309" y="30752"/>
                    <a:pt x="112500" y="28275"/>
                  </a:cubicBezTo>
                  <a:cubicBezTo>
                    <a:pt x="119749" y="24103"/>
                    <a:pt x="122254" y="14845"/>
                    <a:pt x="118082" y="7596"/>
                  </a:cubicBezTo>
                  <a:cubicBezTo>
                    <a:pt x="114777" y="1843"/>
                    <a:pt x="108109" y="-1081"/>
                    <a:pt x="101642" y="367"/>
                  </a:cubicBezTo>
                  <a:lnTo>
                    <a:pt x="5249" y="20846"/>
                  </a:lnTo>
                  <a:cubicBezTo>
                    <a:pt x="1696" y="21579"/>
                    <a:pt x="-590" y="25056"/>
                    <a:pt x="134" y="28609"/>
                  </a:cubicBezTo>
                  <a:cubicBezTo>
                    <a:pt x="181" y="28818"/>
                    <a:pt x="229" y="29028"/>
                    <a:pt x="296" y="29228"/>
                  </a:cubicBezTo>
                  <a:lnTo>
                    <a:pt x="46873" y="183914"/>
                  </a:lnTo>
                  <a:cubicBezTo>
                    <a:pt x="47892" y="187343"/>
                    <a:pt x="50140" y="189533"/>
                    <a:pt x="53636" y="190486"/>
                  </a:cubicBezTo>
                  <a:cubicBezTo>
                    <a:pt x="115739" y="207060"/>
                    <a:pt x="169203" y="194458"/>
                    <a:pt x="214037" y="152672"/>
                  </a:cubicBezTo>
                  <a:cubicBezTo>
                    <a:pt x="217551" y="149662"/>
                    <a:pt x="217952" y="144366"/>
                    <a:pt x="214942" y="140851"/>
                  </a:cubicBezTo>
                  <a:cubicBezTo>
                    <a:pt x="212093" y="137536"/>
                    <a:pt x="207189" y="136965"/>
                    <a:pt x="203654" y="139527"/>
                  </a:cubicBezTo>
                  <a:lnTo>
                    <a:pt x="194701" y="145528"/>
                  </a:lnTo>
                  <a:cubicBezTo>
                    <a:pt x="193616" y="146252"/>
                    <a:pt x="192139" y="146099"/>
                    <a:pt x="191177" y="145147"/>
                  </a:cubicBezTo>
                  <a:lnTo>
                    <a:pt x="188891" y="142956"/>
                  </a:lnTo>
                  <a:cubicBezTo>
                    <a:pt x="187805" y="141880"/>
                    <a:pt x="187833" y="140108"/>
                    <a:pt x="188948" y="138984"/>
                  </a:cubicBezTo>
                  <a:cubicBezTo>
                    <a:pt x="188986" y="138946"/>
                    <a:pt x="189034" y="138899"/>
                    <a:pt x="189082" y="138861"/>
                  </a:cubicBezTo>
                  <a:cubicBezTo>
                    <a:pt x="197340" y="131936"/>
                    <a:pt x="205912" y="125211"/>
                    <a:pt x="214799" y="118668"/>
                  </a:cubicBezTo>
                  <a:cubicBezTo>
                    <a:pt x="220133" y="114734"/>
                    <a:pt x="223343" y="110762"/>
                    <a:pt x="224419" y="106761"/>
                  </a:cubicBezTo>
                  <a:cubicBezTo>
                    <a:pt x="226257" y="100218"/>
                    <a:pt x="224419" y="94731"/>
                    <a:pt x="218895" y="90283"/>
                  </a:cubicBezTo>
                  <a:cubicBezTo>
                    <a:pt x="206798" y="80568"/>
                    <a:pt x="189177" y="85902"/>
                    <a:pt x="175937" y="91236"/>
                  </a:cubicBezTo>
                  <a:cubicBezTo>
                    <a:pt x="174480" y="91807"/>
                    <a:pt x="173203" y="91521"/>
                    <a:pt x="172127" y="90378"/>
                  </a:cubicBezTo>
                  <a:lnTo>
                    <a:pt x="169650" y="87902"/>
                  </a:lnTo>
                  <a:cubicBezTo>
                    <a:pt x="167050" y="85359"/>
                    <a:pt x="167431" y="83396"/>
                    <a:pt x="170793" y="81996"/>
                  </a:cubicBezTo>
                  <a:lnTo>
                    <a:pt x="209846" y="65899"/>
                  </a:lnTo>
                  <a:cubicBezTo>
                    <a:pt x="217409" y="62851"/>
                    <a:pt x="221066" y="54240"/>
                    <a:pt x="218009" y="46687"/>
                  </a:cubicBezTo>
                  <a:cubicBezTo>
                    <a:pt x="216132" y="42029"/>
                    <a:pt x="212017" y="38648"/>
                    <a:pt x="207083" y="37705"/>
                  </a:cubicBezTo>
                  <a:cubicBezTo>
                    <a:pt x="174060" y="31161"/>
                    <a:pt x="141457" y="33295"/>
                    <a:pt x="109262" y="44087"/>
                  </a:cubicBezTo>
                  <a:cubicBezTo>
                    <a:pt x="104118" y="45868"/>
                    <a:pt x="102375" y="44153"/>
                    <a:pt x="104023" y="38943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1" name="Полилиния: фигура 370">
              <a:extLst>
                <a:ext uri="{FF2B5EF4-FFF2-40B4-BE49-F238E27FC236}">
                  <a16:creationId xmlns:a16="http://schemas.microsoft.com/office/drawing/2014/main" xmlns="" id="{5A840D61-667B-EF0C-A6BB-67F2CCF64C78}"/>
                </a:ext>
              </a:extLst>
            </p:cNvPr>
            <p:cNvSpPr/>
            <p:nvPr/>
          </p:nvSpPr>
          <p:spPr>
            <a:xfrm>
              <a:off x="5965150" y="3722557"/>
              <a:ext cx="3242799" cy="1620112"/>
            </a:xfrm>
            <a:custGeom>
              <a:avLst/>
              <a:gdLst>
                <a:gd name="connsiteX0" fmla="*/ 693206 w 3242799"/>
                <a:gd name="connsiteY0" fmla="*/ 510829 h 1620112"/>
                <a:gd name="connsiteX1" fmla="*/ 1030296 w 3242799"/>
                <a:gd name="connsiteY1" fmla="*/ 296326 h 1620112"/>
                <a:gd name="connsiteX2" fmla="*/ 1232607 w 3242799"/>
                <a:gd name="connsiteY2" fmla="*/ 307660 h 1620112"/>
                <a:gd name="connsiteX3" fmla="*/ 1238703 w 3242799"/>
                <a:gd name="connsiteY3" fmla="*/ 305946 h 1620112"/>
                <a:gd name="connsiteX4" fmla="*/ 1556933 w 3242799"/>
                <a:gd name="connsiteY4" fmla="*/ 188217 h 1620112"/>
                <a:gd name="connsiteX5" fmla="*/ 1765245 w 3242799"/>
                <a:gd name="connsiteY5" fmla="*/ 187931 h 1620112"/>
                <a:gd name="connsiteX6" fmla="*/ 1979367 w 3242799"/>
                <a:gd name="connsiteY6" fmla="*/ 318995 h 1620112"/>
                <a:gd name="connsiteX7" fmla="*/ 1985463 w 3242799"/>
                <a:gd name="connsiteY7" fmla="*/ 320615 h 1620112"/>
                <a:gd name="connsiteX8" fmla="*/ 2230350 w 3242799"/>
                <a:gd name="connsiteY8" fmla="*/ 312518 h 1620112"/>
                <a:gd name="connsiteX9" fmla="*/ 2528007 w 3242799"/>
                <a:gd name="connsiteY9" fmla="*/ 500066 h 1620112"/>
                <a:gd name="connsiteX10" fmla="*/ 2626114 w 3242799"/>
                <a:gd name="connsiteY10" fmla="*/ 698281 h 1620112"/>
                <a:gd name="connsiteX11" fmla="*/ 2630591 w 3242799"/>
                <a:gd name="connsiteY11" fmla="*/ 703234 h 1620112"/>
                <a:gd name="connsiteX12" fmla="*/ 2806327 w 3242799"/>
                <a:gd name="connsiteY12" fmla="*/ 809818 h 1620112"/>
                <a:gd name="connsiteX13" fmla="*/ 2937296 w 3242799"/>
                <a:gd name="connsiteY13" fmla="*/ 1071946 h 1620112"/>
                <a:gd name="connsiteX14" fmla="*/ 2971872 w 3242799"/>
                <a:gd name="connsiteY14" fmla="*/ 1335884 h 1620112"/>
                <a:gd name="connsiteX15" fmla="*/ 2973300 w 3242799"/>
                <a:gd name="connsiteY15" fmla="*/ 1343409 h 1620112"/>
                <a:gd name="connsiteX16" fmla="*/ 3029689 w 3242799"/>
                <a:gd name="connsiteY16" fmla="*/ 1615824 h 1620112"/>
                <a:gd name="connsiteX17" fmla="*/ 3033689 w 3242799"/>
                <a:gd name="connsiteY17" fmla="*/ 1620110 h 1620112"/>
                <a:gd name="connsiteX18" fmla="*/ 3233333 w 3242799"/>
                <a:gd name="connsiteY18" fmla="*/ 1357125 h 1620112"/>
                <a:gd name="connsiteX19" fmla="*/ 2275023 w 3242799"/>
                <a:gd name="connsiteY19" fmla="*/ 141449 h 1620112"/>
                <a:gd name="connsiteX20" fmla="*/ 2266164 w 3242799"/>
                <a:gd name="connsiteY20" fmla="*/ 140687 h 1620112"/>
                <a:gd name="connsiteX21" fmla="*/ 1610273 w 3242799"/>
                <a:gd name="connsiteY21" fmla="*/ 3146 h 1620112"/>
                <a:gd name="connsiteX22" fmla="*/ 1602939 w 3242799"/>
                <a:gd name="connsiteY22" fmla="*/ 3 h 1620112"/>
                <a:gd name="connsiteX23" fmla="*/ 8168 w 3242799"/>
                <a:gd name="connsiteY23" fmla="*/ 1308452 h 1620112"/>
                <a:gd name="connsiteX24" fmla="*/ 189714 w 3242799"/>
                <a:gd name="connsiteY24" fmla="*/ 1575343 h 1620112"/>
                <a:gd name="connsiteX25" fmla="*/ 194381 w 3242799"/>
                <a:gd name="connsiteY25" fmla="*/ 1571437 h 1620112"/>
                <a:gd name="connsiteX26" fmla="*/ 260771 w 3242799"/>
                <a:gd name="connsiteY26" fmla="*/ 1340361 h 1620112"/>
                <a:gd name="connsiteX27" fmla="*/ 262105 w 3242799"/>
                <a:gd name="connsiteY27" fmla="*/ 1333408 h 1620112"/>
                <a:gd name="connsiteX28" fmla="*/ 256009 w 3242799"/>
                <a:gd name="connsiteY28" fmla="*/ 1155195 h 1620112"/>
                <a:gd name="connsiteX29" fmla="*/ 404122 w 3242799"/>
                <a:gd name="connsiteY29" fmla="*/ 855539 h 1620112"/>
                <a:gd name="connsiteX30" fmla="*/ 604814 w 3242799"/>
                <a:gd name="connsiteY30" fmla="*/ 703615 h 1620112"/>
                <a:gd name="connsiteX31" fmla="*/ 609290 w 3242799"/>
                <a:gd name="connsiteY31" fmla="*/ 698567 h 1620112"/>
                <a:gd name="connsiteX32" fmla="*/ 693206 w 3242799"/>
                <a:gd name="connsiteY32" fmla="*/ 510829 h 162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42799" h="1620112">
                  <a:moveTo>
                    <a:pt x="693206" y="510829"/>
                  </a:moveTo>
                  <a:cubicBezTo>
                    <a:pt x="836395" y="413798"/>
                    <a:pt x="948762" y="342303"/>
                    <a:pt x="1030296" y="296326"/>
                  </a:cubicBezTo>
                  <a:cubicBezTo>
                    <a:pt x="1098561" y="257778"/>
                    <a:pt x="1165998" y="261559"/>
                    <a:pt x="1232607" y="307660"/>
                  </a:cubicBezTo>
                  <a:cubicBezTo>
                    <a:pt x="1235340" y="309566"/>
                    <a:pt x="1237369" y="308994"/>
                    <a:pt x="1238703" y="305946"/>
                  </a:cubicBezTo>
                  <a:cubicBezTo>
                    <a:pt x="1299853" y="167071"/>
                    <a:pt x="1432632" y="186026"/>
                    <a:pt x="1556933" y="188217"/>
                  </a:cubicBezTo>
                  <a:cubicBezTo>
                    <a:pt x="1623798" y="189455"/>
                    <a:pt x="1695712" y="185931"/>
                    <a:pt x="1765245" y="187931"/>
                  </a:cubicBezTo>
                  <a:cubicBezTo>
                    <a:pt x="1872115" y="190979"/>
                    <a:pt x="1943077" y="216601"/>
                    <a:pt x="1979367" y="318995"/>
                  </a:cubicBezTo>
                  <a:cubicBezTo>
                    <a:pt x="1980634" y="322491"/>
                    <a:pt x="1982672" y="323024"/>
                    <a:pt x="1985463" y="320615"/>
                  </a:cubicBezTo>
                  <a:cubicBezTo>
                    <a:pt x="2065187" y="252416"/>
                    <a:pt x="2145864" y="260035"/>
                    <a:pt x="2230350" y="312518"/>
                  </a:cubicBezTo>
                  <a:cubicBezTo>
                    <a:pt x="2329982" y="374497"/>
                    <a:pt x="2429204" y="437010"/>
                    <a:pt x="2528007" y="500066"/>
                  </a:cubicBezTo>
                  <a:cubicBezTo>
                    <a:pt x="2602178" y="547433"/>
                    <a:pt x="2634877" y="613508"/>
                    <a:pt x="2626114" y="698281"/>
                  </a:cubicBezTo>
                  <a:cubicBezTo>
                    <a:pt x="2625800" y="701586"/>
                    <a:pt x="2627286" y="703234"/>
                    <a:pt x="2630591" y="703234"/>
                  </a:cubicBezTo>
                  <a:cubicBezTo>
                    <a:pt x="2711554" y="702919"/>
                    <a:pt x="2770132" y="738447"/>
                    <a:pt x="2806327" y="809818"/>
                  </a:cubicBezTo>
                  <a:cubicBezTo>
                    <a:pt x="2850524" y="897001"/>
                    <a:pt x="2894176" y="984383"/>
                    <a:pt x="2937296" y="1071946"/>
                  </a:cubicBezTo>
                  <a:cubicBezTo>
                    <a:pt x="2989779" y="1178626"/>
                    <a:pt x="3025783" y="1235872"/>
                    <a:pt x="2971872" y="1335884"/>
                  </a:cubicBezTo>
                  <a:cubicBezTo>
                    <a:pt x="2970348" y="1338742"/>
                    <a:pt x="2970824" y="1341247"/>
                    <a:pt x="2973300" y="1343409"/>
                  </a:cubicBezTo>
                  <a:cubicBezTo>
                    <a:pt x="3064741" y="1419704"/>
                    <a:pt x="3038928" y="1513240"/>
                    <a:pt x="3029689" y="1615824"/>
                  </a:cubicBezTo>
                  <a:cubicBezTo>
                    <a:pt x="3029431" y="1618748"/>
                    <a:pt x="3030765" y="1620177"/>
                    <a:pt x="3033689" y="1620110"/>
                  </a:cubicBezTo>
                  <a:cubicBezTo>
                    <a:pt x="3214283" y="1617443"/>
                    <a:pt x="3266766" y="1524955"/>
                    <a:pt x="3233333" y="1357125"/>
                  </a:cubicBezTo>
                  <a:cubicBezTo>
                    <a:pt x="3126558" y="820677"/>
                    <a:pt x="2774133" y="369287"/>
                    <a:pt x="2275023" y="141449"/>
                  </a:cubicBezTo>
                  <a:cubicBezTo>
                    <a:pt x="2272241" y="140220"/>
                    <a:pt x="2269127" y="139944"/>
                    <a:pt x="2266164" y="140687"/>
                  </a:cubicBezTo>
                  <a:cubicBezTo>
                    <a:pt x="2033755" y="197266"/>
                    <a:pt x="1782771" y="192599"/>
                    <a:pt x="1610273" y="3146"/>
                  </a:cubicBezTo>
                  <a:cubicBezTo>
                    <a:pt x="1608301" y="984"/>
                    <a:pt x="1605863" y="-64"/>
                    <a:pt x="1602939" y="3"/>
                  </a:cubicBezTo>
                  <a:cubicBezTo>
                    <a:pt x="821126" y="19148"/>
                    <a:pt x="182190" y="551215"/>
                    <a:pt x="8168" y="1308452"/>
                  </a:cubicBezTo>
                  <a:cubicBezTo>
                    <a:pt x="-26217" y="1457614"/>
                    <a:pt x="50554" y="1541624"/>
                    <a:pt x="189714" y="1575343"/>
                  </a:cubicBezTo>
                  <a:cubicBezTo>
                    <a:pt x="193077" y="1576171"/>
                    <a:pt x="194639" y="1574866"/>
                    <a:pt x="194381" y="1571437"/>
                  </a:cubicBezTo>
                  <a:cubicBezTo>
                    <a:pt x="186762" y="1475235"/>
                    <a:pt x="177903" y="1403416"/>
                    <a:pt x="260771" y="1340361"/>
                  </a:cubicBezTo>
                  <a:cubicBezTo>
                    <a:pt x="263248" y="1338456"/>
                    <a:pt x="263695" y="1336141"/>
                    <a:pt x="262105" y="1333408"/>
                  </a:cubicBezTo>
                  <a:cubicBezTo>
                    <a:pt x="228453" y="1275619"/>
                    <a:pt x="226414" y="1216222"/>
                    <a:pt x="256009" y="1155195"/>
                  </a:cubicBezTo>
                  <a:cubicBezTo>
                    <a:pt x="304519" y="1054925"/>
                    <a:pt x="353897" y="955046"/>
                    <a:pt x="404122" y="855539"/>
                  </a:cubicBezTo>
                  <a:cubicBezTo>
                    <a:pt x="453462" y="757812"/>
                    <a:pt x="493943" y="701138"/>
                    <a:pt x="604814" y="703615"/>
                  </a:cubicBezTo>
                  <a:cubicBezTo>
                    <a:pt x="608310" y="703681"/>
                    <a:pt x="609796" y="701995"/>
                    <a:pt x="609290" y="698567"/>
                  </a:cubicBezTo>
                  <a:cubicBezTo>
                    <a:pt x="597003" y="616270"/>
                    <a:pt x="625483" y="556644"/>
                    <a:pt x="693206" y="51082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2" name="Полилиния: фигура 371">
              <a:extLst>
                <a:ext uri="{FF2B5EF4-FFF2-40B4-BE49-F238E27FC236}">
                  <a16:creationId xmlns:a16="http://schemas.microsoft.com/office/drawing/2014/main" xmlns="" id="{43780A68-FA77-8F29-C0E2-E4E036EC6B84}"/>
                </a:ext>
              </a:extLst>
            </p:cNvPr>
            <p:cNvSpPr/>
            <p:nvPr/>
          </p:nvSpPr>
          <p:spPr>
            <a:xfrm>
              <a:off x="8306505" y="3724631"/>
              <a:ext cx="379121" cy="160930"/>
            </a:xfrm>
            <a:custGeom>
              <a:avLst/>
              <a:gdLst>
                <a:gd name="connsiteX0" fmla="*/ 13106 w 379121"/>
                <a:gd name="connsiteY0" fmla="*/ 144995 h 160930"/>
                <a:gd name="connsiteX1" fmla="*/ 241992 w 379121"/>
                <a:gd name="connsiteY1" fmla="*/ 160902 h 160930"/>
                <a:gd name="connsiteX2" fmla="*/ 250088 w 379121"/>
                <a:gd name="connsiteY2" fmla="*/ 157568 h 160930"/>
                <a:gd name="connsiteX3" fmla="*/ 378199 w 379121"/>
                <a:gd name="connsiteY3" fmla="*/ 9264 h 160930"/>
                <a:gd name="connsiteX4" fmla="*/ 377809 w 379121"/>
                <a:gd name="connsiteY4" fmla="*/ 3996 h 160930"/>
                <a:gd name="connsiteX5" fmla="*/ 375723 w 379121"/>
                <a:gd name="connsiteY5" fmla="*/ 3072 h 160930"/>
                <a:gd name="connsiteX6" fmla="*/ 302761 w 379121"/>
                <a:gd name="connsiteY6" fmla="*/ 8597 h 160930"/>
                <a:gd name="connsiteX7" fmla="*/ 10249 w 379121"/>
                <a:gd name="connsiteY7" fmla="*/ 117372 h 160930"/>
                <a:gd name="connsiteX8" fmla="*/ 542 w 379121"/>
                <a:gd name="connsiteY8" fmla="*/ 134784 h 160930"/>
                <a:gd name="connsiteX9" fmla="*/ 13106 w 379121"/>
                <a:gd name="connsiteY9" fmla="*/ 144995 h 16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121" h="160930">
                  <a:moveTo>
                    <a:pt x="13106" y="144995"/>
                  </a:moveTo>
                  <a:lnTo>
                    <a:pt x="241992" y="160902"/>
                  </a:lnTo>
                  <a:cubicBezTo>
                    <a:pt x="245049" y="161140"/>
                    <a:pt x="248050" y="159902"/>
                    <a:pt x="250088" y="157568"/>
                  </a:cubicBezTo>
                  <a:lnTo>
                    <a:pt x="378199" y="9264"/>
                  </a:lnTo>
                  <a:cubicBezTo>
                    <a:pt x="379571" y="7730"/>
                    <a:pt x="379390" y="5368"/>
                    <a:pt x="377809" y="3996"/>
                  </a:cubicBezTo>
                  <a:cubicBezTo>
                    <a:pt x="377218" y="3492"/>
                    <a:pt x="376494" y="3168"/>
                    <a:pt x="375723" y="3072"/>
                  </a:cubicBezTo>
                  <a:cubicBezTo>
                    <a:pt x="347909" y="120"/>
                    <a:pt x="329812" y="-3976"/>
                    <a:pt x="302761" y="8597"/>
                  </a:cubicBezTo>
                  <a:cubicBezTo>
                    <a:pt x="206301" y="53298"/>
                    <a:pt x="108804" y="89560"/>
                    <a:pt x="10249" y="117372"/>
                  </a:cubicBezTo>
                  <a:cubicBezTo>
                    <a:pt x="2762" y="119497"/>
                    <a:pt x="-1591" y="127298"/>
                    <a:pt x="542" y="134784"/>
                  </a:cubicBezTo>
                  <a:cubicBezTo>
                    <a:pt x="2162" y="140490"/>
                    <a:pt x="7181" y="144576"/>
                    <a:pt x="13106" y="144995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3" name="Полилиния: фигура 372">
              <a:extLst>
                <a:ext uri="{FF2B5EF4-FFF2-40B4-BE49-F238E27FC236}">
                  <a16:creationId xmlns:a16="http://schemas.microsoft.com/office/drawing/2014/main" xmlns="" id="{6F63F7FC-DA63-9DC6-1490-DE65F13C804B}"/>
                </a:ext>
              </a:extLst>
            </p:cNvPr>
            <p:cNvSpPr/>
            <p:nvPr/>
          </p:nvSpPr>
          <p:spPr>
            <a:xfrm>
              <a:off x="8663306" y="3783155"/>
              <a:ext cx="163838" cy="121526"/>
            </a:xfrm>
            <a:custGeom>
              <a:avLst/>
              <a:gdLst>
                <a:gd name="connsiteX0" fmla="*/ 634 w 163838"/>
                <a:gd name="connsiteY0" fmla="*/ 104855 h 121526"/>
                <a:gd name="connsiteX1" fmla="*/ 1129 w 163838"/>
                <a:gd name="connsiteY1" fmla="*/ 108998 h 121526"/>
                <a:gd name="connsiteX2" fmla="*/ 2634 w 163838"/>
                <a:gd name="connsiteY2" fmla="*/ 109617 h 121526"/>
                <a:gd name="connsiteX3" fmla="*/ 160749 w 163838"/>
                <a:gd name="connsiteY3" fmla="*/ 121523 h 121526"/>
                <a:gd name="connsiteX4" fmla="*/ 163835 w 163838"/>
                <a:gd name="connsiteY4" fmla="*/ 118713 h 121526"/>
                <a:gd name="connsiteX5" fmla="*/ 163416 w 163838"/>
                <a:gd name="connsiteY5" fmla="*/ 117047 h 121526"/>
                <a:gd name="connsiteX6" fmla="*/ 92645 w 163838"/>
                <a:gd name="connsiteY6" fmla="*/ 1413 h 121526"/>
                <a:gd name="connsiteX7" fmla="*/ 88588 w 163838"/>
                <a:gd name="connsiteY7" fmla="*/ 432 h 121526"/>
                <a:gd name="connsiteX8" fmla="*/ 87883 w 163838"/>
                <a:gd name="connsiteY8" fmla="*/ 1032 h 121526"/>
                <a:gd name="connsiteX9" fmla="*/ 634 w 163838"/>
                <a:gd name="connsiteY9" fmla="*/ 104855 h 12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38" h="121526">
                  <a:moveTo>
                    <a:pt x="634" y="104855"/>
                  </a:moveTo>
                  <a:cubicBezTo>
                    <a:pt x="-376" y="106131"/>
                    <a:pt x="-156" y="107988"/>
                    <a:pt x="1129" y="108998"/>
                  </a:cubicBezTo>
                  <a:cubicBezTo>
                    <a:pt x="1558" y="109341"/>
                    <a:pt x="2082" y="109560"/>
                    <a:pt x="2634" y="109617"/>
                  </a:cubicBezTo>
                  <a:lnTo>
                    <a:pt x="160749" y="121523"/>
                  </a:lnTo>
                  <a:cubicBezTo>
                    <a:pt x="162378" y="121599"/>
                    <a:pt x="163759" y="120342"/>
                    <a:pt x="163835" y="118713"/>
                  </a:cubicBezTo>
                  <a:cubicBezTo>
                    <a:pt x="163864" y="118133"/>
                    <a:pt x="163721" y="117551"/>
                    <a:pt x="163416" y="117047"/>
                  </a:cubicBezTo>
                  <a:lnTo>
                    <a:pt x="92645" y="1413"/>
                  </a:lnTo>
                  <a:cubicBezTo>
                    <a:pt x="91798" y="22"/>
                    <a:pt x="89978" y="-416"/>
                    <a:pt x="88588" y="432"/>
                  </a:cubicBezTo>
                  <a:cubicBezTo>
                    <a:pt x="88321" y="594"/>
                    <a:pt x="88083" y="794"/>
                    <a:pt x="87883" y="1032"/>
                  </a:cubicBezTo>
                  <a:lnTo>
                    <a:pt x="634" y="104855"/>
                  </a:ln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4" name="Полилиния: фигура 373">
              <a:extLst>
                <a:ext uri="{FF2B5EF4-FFF2-40B4-BE49-F238E27FC236}">
                  <a16:creationId xmlns:a16="http://schemas.microsoft.com/office/drawing/2014/main" xmlns="" id="{316ACDE3-6447-1BD6-E361-526A767E589E}"/>
                </a:ext>
              </a:extLst>
            </p:cNvPr>
            <p:cNvSpPr/>
            <p:nvPr/>
          </p:nvSpPr>
          <p:spPr>
            <a:xfrm>
              <a:off x="8393815" y="3904926"/>
              <a:ext cx="2812456" cy="1478984"/>
            </a:xfrm>
            <a:custGeom>
              <a:avLst/>
              <a:gdLst>
                <a:gd name="connsiteX0" fmla="*/ 6948 w 2812456"/>
                <a:gd name="connsiteY0" fmla="*/ 7658 h 1478984"/>
                <a:gd name="connsiteX1" fmla="*/ 838100 w 2812456"/>
                <a:gd name="connsiteY1" fmla="*/ 1186853 h 1478984"/>
                <a:gd name="connsiteX2" fmla="*/ 603690 w 2812456"/>
                <a:gd name="connsiteY2" fmla="*/ 1464412 h 1478984"/>
                <a:gd name="connsiteX3" fmla="*/ 599785 w 2812456"/>
                <a:gd name="connsiteY3" fmla="*/ 1466507 h 1478984"/>
                <a:gd name="connsiteX4" fmla="*/ 595499 w 2812456"/>
                <a:gd name="connsiteY4" fmla="*/ 1473555 h 1478984"/>
                <a:gd name="connsiteX5" fmla="*/ 596822 w 2812456"/>
                <a:gd name="connsiteY5" fmla="*/ 1478499 h 1478984"/>
                <a:gd name="connsiteX6" fmla="*/ 598642 w 2812456"/>
                <a:gd name="connsiteY6" fmla="*/ 1478985 h 1478984"/>
                <a:gd name="connsiteX7" fmla="*/ 1057080 w 2812456"/>
                <a:gd name="connsiteY7" fmla="*/ 1477175 h 1478984"/>
                <a:gd name="connsiteX8" fmla="*/ 1064033 w 2812456"/>
                <a:gd name="connsiteY8" fmla="*/ 1472032 h 1478984"/>
                <a:gd name="connsiteX9" fmla="*/ 2807203 w 2812456"/>
                <a:gd name="connsiteY9" fmla="*/ 710984 h 1478984"/>
                <a:gd name="connsiteX10" fmla="*/ 2812252 w 2812456"/>
                <a:gd name="connsiteY10" fmla="*/ 707936 h 1478984"/>
                <a:gd name="connsiteX11" fmla="*/ 2809300 w 2812456"/>
                <a:gd name="connsiteY11" fmla="*/ 333508 h 1478984"/>
                <a:gd name="connsiteX12" fmla="*/ 2565269 w 2812456"/>
                <a:gd name="connsiteY12" fmla="*/ 177679 h 1478984"/>
                <a:gd name="connsiteX13" fmla="*/ 9235 w 2812456"/>
                <a:gd name="connsiteY13" fmla="*/ 133 h 1478984"/>
                <a:gd name="connsiteX14" fmla="*/ 6948 w 2812456"/>
                <a:gd name="connsiteY14" fmla="*/ 7658 h 147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2456" h="1478984">
                  <a:moveTo>
                    <a:pt x="6948" y="7658"/>
                  </a:moveTo>
                  <a:cubicBezTo>
                    <a:pt x="445289" y="264261"/>
                    <a:pt x="740755" y="687076"/>
                    <a:pt x="838100" y="1186853"/>
                  </a:cubicBezTo>
                  <a:cubicBezTo>
                    <a:pt x="872486" y="1363161"/>
                    <a:pt x="783522" y="1475460"/>
                    <a:pt x="603690" y="1464412"/>
                  </a:cubicBezTo>
                  <a:cubicBezTo>
                    <a:pt x="602128" y="1464288"/>
                    <a:pt x="600613" y="1465107"/>
                    <a:pt x="599785" y="1466507"/>
                  </a:cubicBezTo>
                  <a:lnTo>
                    <a:pt x="595499" y="1473555"/>
                  </a:lnTo>
                  <a:cubicBezTo>
                    <a:pt x="594499" y="1475289"/>
                    <a:pt x="595089" y="1477499"/>
                    <a:pt x="596822" y="1478499"/>
                  </a:cubicBezTo>
                  <a:cubicBezTo>
                    <a:pt x="597375" y="1478823"/>
                    <a:pt x="598004" y="1478985"/>
                    <a:pt x="598642" y="1478985"/>
                  </a:cubicBezTo>
                  <a:cubicBezTo>
                    <a:pt x="751423" y="1476318"/>
                    <a:pt x="904232" y="1475717"/>
                    <a:pt x="1057080" y="1477175"/>
                  </a:cubicBezTo>
                  <a:cubicBezTo>
                    <a:pt x="1060633" y="1477242"/>
                    <a:pt x="1062957" y="1475527"/>
                    <a:pt x="1064033" y="1472032"/>
                  </a:cubicBezTo>
                  <a:cubicBezTo>
                    <a:pt x="1287776" y="728319"/>
                    <a:pt x="2106259" y="354844"/>
                    <a:pt x="2807203" y="710984"/>
                  </a:cubicBezTo>
                  <a:cubicBezTo>
                    <a:pt x="2810538" y="712699"/>
                    <a:pt x="2812156" y="711679"/>
                    <a:pt x="2812252" y="707936"/>
                  </a:cubicBezTo>
                  <a:cubicBezTo>
                    <a:pt x="2812919" y="583159"/>
                    <a:pt x="2811966" y="458352"/>
                    <a:pt x="2809300" y="333508"/>
                  </a:cubicBezTo>
                  <a:cubicBezTo>
                    <a:pt x="2806442" y="200253"/>
                    <a:pt x="2669663" y="185109"/>
                    <a:pt x="2565269" y="177679"/>
                  </a:cubicBezTo>
                  <a:cubicBezTo>
                    <a:pt x="1710590" y="116595"/>
                    <a:pt x="858608" y="57407"/>
                    <a:pt x="9235" y="133"/>
                  </a:cubicBezTo>
                  <a:cubicBezTo>
                    <a:pt x="-2262" y="-629"/>
                    <a:pt x="-3024" y="1876"/>
                    <a:pt x="6948" y="765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5" name="Полилиния: фигура 374">
              <a:extLst>
                <a:ext uri="{FF2B5EF4-FFF2-40B4-BE49-F238E27FC236}">
                  <a16:creationId xmlns:a16="http://schemas.microsoft.com/office/drawing/2014/main" xmlns="" id="{691370EC-8CB1-E8AB-EF9B-2BAF04C3E407}"/>
                </a:ext>
              </a:extLst>
            </p:cNvPr>
            <p:cNvSpPr/>
            <p:nvPr/>
          </p:nvSpPr>
          <p:spPr>
            <a:xfrm>
              <a:off x="6184378" y="3940936"/>
              <a:ext cx="2791265" cy="2824482"/>
            </a:xfrm>
            <a:custGeom>
              <a:avLst/>
              <a:gdLst>
                <a:gd name="connsiteX0" fmla="*/ 2363357 w 2791265"/>
                <a:gd name="connsiteY0" fmla="*/ 525908 h 2824482"/>
                <a:gd name="connsiteX1" fmla="*/ 2360404 w 2791265"/>
                <a:gd name="connsiteY1" fmla="*/ 522764 h 2824482"/>
                <a:gd name="connsiteX2" fmla="*/ 2271631 w 2791265"/>
                <a:gd name="connsiteY2" fmla="*/ 293212 h 2824482"/>
                <a:gd name="connsiteX3" fmla="*/ 2019409 w 2791265"/>
                <a:gd name="connsiteY3" fmla="*/ 134049 h 2824482"/>
                <a:gd name="connsiteX4" fmla="*/ 1759948 w 2791265"/>
                <a:gd name="connsiteY4" fmla="*/ 152718 h 2824482"/>
                <a:gd name="connsiteX5" fmla="*/ 1744527 w 2791265"/>
                <a:gd name="connsiteY5" fmla="*/ 154176 h 2824482"/>
                <a:gd name="connsiteX6" fmla="*/ 1740708 w 2791265"/>
                <a:gd name="connsiteY6" fmla="*/ 147575 h 2824482"/>
                <a:gd name="connsiteX7" fmla="*/ 1533158 w 2791265"/>
                <a:gd name="connsiteY7" fmla="*/ 32 h 2824482"/>
                <a:gd name="connsiteX8" fmla="*/ 1224071 w 2791265"/>
                <a:gd name="connsiteY8" fmla="*/ 128 h 2824482"/>
                <a:gd name="connsiteX9" fmla="*/ 1036619 w 2791265"/>
                <a:gd name="connsiteY9" fmla="*/ 152813 h 2824482"/>
                <a:gd name="connsiteX10" fmla="*/ 1035295 w 2791265"/>
                <a:gd name="connsiteY10" fmla="*/ 153966 h 2824482"/>
                <a:gd name="connsiteX11" fmla="*/ 1034333 w 2791265"/>
                <a:gd name="connsiteY11" fmla="*/ 153385 h 2824482"/>
                <a:gd name="connsiteX12" fmla="*/ 794208 w 2791265"/>
                <a:gd name="connsiteY12" fmla="*/ 122524 h 2824482"/>
                <a:gd name="connsiteX13" fmla="*/ 539129 w 2791265"/>
                <a:gd name="connsiteY13" fmla="*/ 283211 h 2824482"/>
                <a:gd name="connsiteX14" fmla="*/ 436544 w 2791265"/>
                <a:gd name="connsiteY14" fmla="*/ 523622 h 2824482"/>
                <a:gd name="connsiteX15" fmla="*/ 434163 w 2791265"/>
                <a:gd name="connsiteY15" fmla="*/ 526289 h 2824482"/>
                <a:gd name="connsiteX16" fmla="*/ 210040 w 2791265"/>
                <a:gd name="connsiteY16" fmla="*/ 653066 h 2824482"/>
                <a:gd name="connsiteX17" fmla="*/ 68213 w 2791265"/>
                <a:gd name="connsiteY17" fmla="*/ 937578 h 2824482"/>
                <a:gd name="connsiteX18" fmla="*/ 85262 w 2791265"/>
                <a:gd name="connsiteY18" fmla="*/ 1124649 h 2824482"/>
                <a:gd name="connsiteX19" fmla="*/ 83929 w 2791265"/>
                <a:gd name="connsiteY19" fmla="*/ 1131317 h 2824482"/>
                <a:gd name="connsiteX20" fmla="*/ 2967 w 2791265"/>
                <a:gd name="connsiteY20" fmla="*/ 1330008 h 2824482"/>
                <a:gd name="connsiteX21" fmla="*/ 30113 w 2791265"/>
                <a:gd name="connsiteY21" fmla="*/ 1620045 h 2824482"/>
                <a:gd name="connsiteX22" fmla="*/ 112313 w 2791265"/>
                <a:gd name="connsiteY22" fmla="*/ 1778445 h 2824482"/>
                <a:gd name="connsiteX23" fmla="*/ 113837 w 2791265"/>
                <a:gd name="connsiteY23" fmla="*/ 1785303 h 2824482"/>
                <a:gd name="connsiteX24" fmla="*/ 109837 w 2791265"/>
                <a:gd name="connsiteY24" fmla="*/ 1937798 h 2824482"/>
                <a:gd name="connsiteX25" fmla="*/ 250235 w 2791265"/>
                <a:gd name="connsiteY25" fmla="*/ 2220310 h 2824482"/>
                <a:gd name="connsiteX26" fmla="*/ 428353 w 2791265"/>
                <a:gd name="connsiteY26" fmla="*/ 2307273 h 2824482"/>
                <a:gd name="connsiteX27" fmla="*/ 431115 w 2791265"/>
                <a:gd name="connsiteY27" fmla="*/ 2310416 h 2824482"/>
                <a:gd name="connsiteX28" fmla="*/ 525317 w 2791265"/>
                <a:gd name="connsiteY28" fmla="*/ 2531968 h 2824482"/>
                <a:gd name="connsiteX29" fmla="*/ 781064 w 2791265"/>
                <a:gd name="connsiteY29" fmla="*/ 2693417 h 2824482"/>
                <a:gd name="connsiteX30" fmla="*/ 1031476 w 2791265"/>
                <a:gd name="connsiteY30" fmla="*/ 2674272 h 2824482"/>
                <a:gd name="connsiteX31" fmla="*/ 1036524 w 2791265"/>
                <a:gd name="connsiteY31" fmla="*/ 2675795 h 2824482"/>
                <a:gd name="connsiteX32" fmla="*/ 1226452 w 2791265"/>
                <a:gd name="connsiteY32" fmla="*/ 2824290 h 2824482"/>
                <a:gd name="connsiteX33" fmla="*/ 1558589 w 2791265"/>
                <a:gd name="connsiteY33" fmla="*/ 2824481 h 2824482"/>
                <a:gd name="connsiteX34" fmla="*/ 1734802 w 2791265"/>
                <a:gd name="connsiteY34" fmla="*/ 2628170 h 2824482"/>
                <a:gd name="connsiteX35" fmla="*/ 1738764 w 2791265"/>
                <a:gd name="connsiteY35" fmla="*/ 2623408 h 2824482"/>
                <a:gd name="connsiteX36" fmla="*/ 1743279 w 2791265"/>
                <a:gd name="connsiteY36" fmla="*/ 2626265 h 2824482"/>
                <a:gd name="connsiteX37" fmla="*/ 1915491 w 2791265"/>
                <a:gd name="connsiteY37" fmla="*/ 2739994 h 2824482"/>
                <a:gd name="connsiteX38" fmla="*/ 2002359 w 2791265"/>
                <a:gd name="connsiteY38" fmla="*/ 2700751 h 2824482"/>
                <a:gd name="connsiteX39" fmla="*/ 2297634 w 2791265"/>
                <a:gd name="connsiteY39" fmla="*/ 2514728 h 2824482"/>
                <a:gd name="connsiteX40" fmla="*/ 2359356 w 2791265"/>
                <a:gd name="connsiteY40" fmla="*/ 2300891 h 2824482"/>
                <a:gd name="connsiteX41" fmla="*/ 2361928 w 2791265"/>
                <a:gd name="connsiteY41" fmla="*/ 2298034 h 2824482"/>
                <a:gd name="connsiteX42" fmla="*/ 2557667 w 2791265"/>
                <a:gd name="connsiteY42" fmla="*/ 2201260 h 2824482"/>
                <a:gd name="connsiteX43" fmla="*/ 2699779 w 2791265"/>
                <a:gd name="connsiteY43" fmla="*/ 1916748 h 2824482"/>
                <a:gd name="connsiteX44" fmla="*/ 2701971 w 2791265"/>
                <a:gd name="connsiteY44" fmla="*/ 1758824 h 2824482"/>
                <a:gd name="connsiteX45" fmla="*/ 2703304 w 2791265"/>
                <a:gd name="connsiteY45" fmla="*/ 1750823 h 2824482"/>
                <a:gd name="connsiteX46" fmla="*/ 2752929 w 2791265"/>
                <a:gd name="connsiteY46" fmla="*/ 1666907 h 2824482"/>
                <a:gd name="connsiteX47" fmla="*/ 2790172 w 2791265"/>
                <a:gd name="connsiteY47" fmla="*/ 1295337 h 2824482"/>
                <a:gd name="connsiteX48" fmla="*/ 2709114 w 2791265"/>
                <a:gd name="connsiteY48" fmla="*/ 1131317 h 2824482"/>
                <a:gd name="connsiteX49" fmla="*/ 2708067 w 2791265"/>
                <a:gd name="connsiteY49" fmla="*/ 1125125 h 2824482"/>
                <a:gd name="connsiteX50" fmla="*/ 2730736 w 2791265"/>
                <a:gd name="connsiteY50" fmla="*/ 945960 h 2824482"/>
                <a:gd name="connsiteX51" fmla="*/ 2571097 w 2791265"/>
                <a:gd name="connsiteY51" fmla="*/ 626397 h 2824482"/>
                <a:gd name="connsiteX52" fmla="*/ 2363357 w 2791265"/>
                <a:gd name="connsiteY52" fmla="*/ 525908 h 282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91265" h="2824482">
                  <a:moveTo>
                    <a:pt x="2363357" y="525908"/>
                  </a:moveTo>
                  <a:cubicBezTo>
                    <a:pt x="2359994" y="527174"/>
                    <a:pt x="2359004" y="526127"/>
                    <a:pt x="2360404" y="522764"/>
                  </a:cubicBezTo>
                  <a:cubicBezTo>
                    <a:pt x="2406696" y="412179"/>
                    <a:pt x="2362976" y="350933"/>
                    <a:pt x="2271631" y="293212"/>
                  </a:cubicBezTo>
                  <a:cubicBezTo>
                    <a:pt x="2187621" y="240063"/>
                    <a:pt x="2103543" y="187008"/>
                    <a:pt x="2019409" y="134049"/>
                  </a:cubicBezTo>
                  <a:cubicBezTo>
                    <a:pt x="1919206" y="70898"/>
                    <a:pt x="1842911" y="53754"/>
                    <a:pt x="1759948" y="152718"/>
                  </a:cubicBezTo>
                  <a:cubicBezTo>
                    <a:pt x="1756090" y="157376"/>
                    <a:pt x="1749184" y="158033"/>
                    <a:pt x="1744527" y="154176"/>
                  </a:cubicBezTo>
                  <a:cubicBezTo>
                    <a:pt x="1742508" y="152509"/>
                    <a:pt x="1741145" y="150165"/>
                    <a:pt x="1740708" y="147575"/>
                  </a:cubicBezTo>
                  <a:cubicBezTo>
                    <a:pt x="1719753" y="25179"/>
                    <a:pt x="1647172" y="32"/>
                    <a:pt x="1533158" y="32"/>
                  </a:cubicBezTo>
                  <a:cubicBezTo>
                    <a:pt x="1430164" y="-34"/>
                    <a:pt x="1327132" y="4"/>
                    <a:pt x="1224071" y="128"/>
                  </a:cubicBezTo>
                  <a:cubicBezTo>
                    <a:pt x="1120725" y="223"/>
                    <a:pt x="1047002" y="38704"/>
                    <a:pt x="1036619" y="152813"/>
                  </a:cubicBezTo>
                  <a:cubicBezTo>
                    <a:pt x="1036572" y="153499"/>
                    <a:pt x="1035981" y="154013"/>
                    <a:pt x="1035295" y="153966"/>
                  </a:cubicBezTo>
                  <a:cubicBezTo>
                    <a:pt x="1034905" y="153937"/>
                    <a:pt x="1034543" y="153718"/>
                    <a:pt x="1034333" y="153385"/>
                  </a:cubicBezTo>
                  <a:cubicBezTo>
                    <a:pt x="965182" y="62135"/>
                    <a:pt x="881933" y="67469"/>
                    <a:pt x="794208" y="122524"/>
                  </a:cubicBezTo>
                  <a:cubicBezTo>
                    <a:pt x="709121" y="175988"/>
                    <a:pt x="624091" y="229556"/>
                    <a:pt x="539129" y="283211"/>
                  </a:cubicBezTo>
                  <a:cubicBezTo>
                    <a:pt x="441117" y="345123"/>
                    <a:pt x="381395" y="404655"/>
                    <a:pt x="436544" y="523622"/>
                  </a:cubicBezTo>
                  <a:cubicBezTo>
                    <a:pt x="437811" y="526355"/>
                    <a:pt x="437020" y="527241"/>
                    <a:pt x="434163" y="526289"/>
                  </a:cubicBezTo>
                  <a:cubicBezTo>
                    <a:pt x="312338" y="485331"/>
                    <a:pt x="260999" y="550673"/>
                    <a:pt x="210040" y="653066"/>
                  </a:cubicBezTo>
                  <a:cubicBezTo>
                    <a:pt x="162729" y="747935"/>
                    <a:pt x="115457" y="842776"/>
                    <a:pt x="68213" y="937578"/>
                  </a:cubicBezTo>
                  <a:cubicBezTo>
                    <a:pt x="34304" y="1005520"/>
                    <a:pt x="39990" y="1067880"/>
                    <a:pt x="85262" y="1124649"/>
                  </a:cubicBezTo>
                  <a:cubicBezTo>
                    <a:pt x="87482" y="1127440"/>
                    <a:pt x="87043" y="1129669"/>
                    <a:pt x="83929" y="1131317"/>
                  </a:cubicBezTo>
                  <a:cubicBezTo>
                    <a:pt x="395" y="1174941"/>
                    <a:pt x="-5797" y="1236949"/>
                    <a:pt x="2967" y="1330008"/>
                  </a:cubicBezTo>
                  <a:cubicBezTo>
                    <a:pt x="12044" y="1426716"/>
                    <a:pt x="21092" y="1523394"/>
                    <a:pt x="30113" y="1620045"/>
                  </a:cubicBezTo>
                  <a:cubicBezTo>
                    <a:pt x="36590" y="1689196"/>
                    <a:pt x="49925" y="1743584"/>
                    <a:pt x="112313" y="1778445"/>
                  </a:cubicBezTo>
                  <a:cubicBezTo>
                    <a:pt x="115361" y="1780160"/>
                    <a:pt x="115866" y="1782446"/>
                    <a:pt x="113837" y="1785303"/>
                  </a:cubicBezTo>
                  <a:cubicBezTo>
                    <a:pt x="78404" y="1836167"/>
                    <a:pt x="82500" y="1880458"/>
                    <a:pt x="109837" y="1937798"/>
                  </a:cubicBezTo>
                  <a:cubicBezTo>
                    <a:pt x="155243" y="2032668"/>
                    <a:pt x="202039" y="2126841"/>
                    <a:pt x="250235" y="2220310"/>
                  </a:cubicBezTo>
                  <a:cubicBezTo>
                    <a:pt x="289002" y="2295271"/>
                    <a:pt x="341676" y="2332419"/>
                    <a:pt x="428353" y="2307273"/>
                  </a:cubicBezTo>
                  <a:cubicBezTo>
                    <a:pt x="431401" y="2306445"/>
                    <a:pt x="432325" y="2307492"/>
                    <a:pt x="431115" y="2310416"/>
                  </a:cubicBezTo>
                  <a:cubicBezTo>
                    <a:pt x="389110" y="2417763"/>
                    <a:pt x="436926" y="2475770"/>
                    <a:pt x="525317" y="2531968"/>
                  </a:cubicBezTo>
                  <a:cubicBezTo>
                    <a:pt x="610404" y="2586137"/>
                    <a:pt x="695653" y="2639953"/>
                    <a:pt x="781064" y="2693417"/>
                  </a:cubicBezTo>
                  <a:cubicBezTo>
                    <a:pt x="879267" y="2754853"/>
                    <a:pt x="950704" y="2768664"/>
                    <a:pt x="1031476" y="2674272"/>
                  </a:cubicBezTo>
                  <a:cubicBezTo>
                    <a:pt x="1034333" y="2670909"/>
                    <a:pt x="1036019" y="2671414"/>
                    <a:pt x="1036524" y="2675795"/>
                  </a:cubicBezTo>
                  <a:cubicBezTo>
                    <a:pt x="1049764" y="2789143"/>
                    <a:pt x="1123106" y="2824576"/>
                    <a:pt x="1226452" y="2824290"/>
                  </a:cubicBezTo>
                  <a:cubicBezTo>
                    <a:pt x="1337133" y="2823976"/>
                    <a:pt x="1447842" y="2824033"/>
                    <a:pt x="1558589" y="2824481"/>
                  </a:cubicBezTo>
                  <a:cubicBezTo>
                    <a:pt x="1678318" y="2824862"/>
                    <a:pt x="1751661" y="2756091"/>
                    <a:pt x="1734802" y="2628170"/>
                  </a:cubicBezTo>
                  <a:cubicBezTo>
                    <a:pt x="1734583" y="2625761"/>
                    <a:pt x="1736354" y="2623627"/>
                    <a:pt x="1738764" y="2623408"/>
                  </a:cubicBezTo>
                  <a:cubicBezTo>
                    <a:pt x="1740745" y="2623227"/>
                    <a:pt x="1742594" y="2624398"/>
                    <a:pt x="1743279" y="2626265"/>
                  </a:cubicBezTo>
                  <a:cubicBezTo>
                    <a:pt x="1768711" y="2703609"/>
                    <a:pt x="1832243" y="2754187"/>
                    <a:pt x="1915491" y="2739994"/>
                  </a:cubicBezTo>
                  <a:cubicBezTo>
                    <a:pt x="1937846" y="2736184"/>
                    <a:pt x="1966803" y="2723106"/>
                    <a:pt x="2002359" y="2700751"/>
                  </a:cubicBezTo>
                  <a:cubicBezTo>
                    <a:pt x="2100848" y="2638772"/>
                    <a:pt x="2199269" y="2576764"/>
                    <a:pt x="2297634" y="2514728"/>
                  </a:cubicBezTo>
                  <a:cubicBezTo>
                    <a:pt x="2378597" y="2463740"/>
                    <a:pt x="2399170" y="2392455"/>
                    <a:pt x="2359356" y="2300891"/>
                  </a:cubicBezTo>
                  <a:cubicBezTo>
                    <a:pt x="2358089" y="2298034"/>
                    <a:pt x="2358947" y="2297081"/>
                    <a:pt x="2361928" y="2298034"/>
                  </a:cubicBezTo>
                  <a:cubicBezTo>
                    <a:pt x="2459655" y="2330419"/>
                    <a:pt x="2515471" y="2284985"/>
                    <a:pt x="2557667" y="2201260"/>
                  </a:cubicBezTo>
                  <a:cubicBezTo>
                    <a:pt x="2605415" y="2106648"/>
                    <a:pt x="2652793" y="2011808"/>
                    <a:pt x="2699779" y="1916748"/>
                  </a:cubicBezTo>
                  <a:cubicBezTo>
                    <a:pt x="2727717" y="1860293"/>
                    <a:pt x="2728450" y="1807658"/>
                    <a:pt x="2701971" y="1758824"/>
                  </a:cubicBezTo>
                  <a:cubicBezTo>
                    <a:pt x="2700322" y="1755776"/>
                    <a:pt x="2700761" y="1753109"/>
                    <a:pt x="2703304" y="1750823"/>
                  </a:cubicBezTo>
                  <a:cubicBezTo>
                    <a:pt x="2733279" y="1724153"/>
                    <a:pt x="2749815" y="1696178"/>
                    <a:pt x="2752929" y="1666907"/>
                  </a:cubicBezTo>
                  <a:cubicBezTo>
                    <a:pt x="2766007" y="1543149"/>
                    <a:pt x="2778428" y="1419286"/>
                    <a:pt x="2790172" y="1295337"/>
                  </a:cubicBezTo>
                  <a:cubicBezTo>
                    <a:pt x="2797221" y="1220595"/>
                    <a:pt x="2770198" y="1165921"/>
                    <a:pt x="2709114" y="1131317"/>
                  </a:cubicBezTo>
                  <a:cubicBezTo>
                    <a:pt x="2706257" y="1129669"/>
                    <a:pt x="2705904" y="1127602"/>
                    <a:pt x="2708067" y="1125125"/>
                  </a:cubicBezTo>
                  <a:cubicBezTo>
                    <a:pt x="2754863" y="1071214"/>
                    <a:pt x="2762426" y="1011492"/>
                    <a:pt x="2730736" y="945960"/>
                  </a:cubicBezTo>
                  <a:cubicBezTo>
                    <a:pt x="2691303" y="864426"/>
                    <a:pt x="2638086" y="757908"/>
                    <a:pt x="2571097" y="626397"/>
                  </a:cubicBezTo>
                  <a:cubicBezTo>
                    <a:pt x="2526996" y="539909"/>
                    <a:pt x="2464989" y="489236"/>
                    <a:pt x="2363357" y="52590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6" name="Полилиния: фигура 375">
              <a:extLst>
                <a:ext uri="{FF2B5EF4-FFF2-40B4-BE49-F238E27FC236}">
                  <a16:creationId xmlns:a16="http://schemas.microsoft.com/office/drawing/2014/main" xmlns="" id="{6EBE4D06-0419-06D6-1CF8-F7C8F064A0C7}"/>
                </a:ext>
              </a:extLst>
            </p:cNvPr>
            <p:cNvSpPr/>
            <p:nvPr/>
          </p:nvSpPr>
          <p:spPr>
            <a:xfrm>
              <a:off x="6233729" y="3996176"/>
              <a:ext cx="361578" cy="385647"/>
            </a:xfrm>
            <a:custGeom>
              <a:avLst/>
              <a:gdLst>
                <a:gd name="connsiteX0" fmla="*/ 359190 w 361578"/>
                <a:gd name="connsiteY0" fmla="*/ 16134 h 385647"/>
                <a:gd name="connsiteX1" fmla="*/ 3 w 361578"/>
                <a:gd name="connsiteY1" fmla="*/ 149104 h 385647"/>
                <a:gd name="connsiteX2" fmla="*/ 288 w 361578"/>
                <a:gd name="connsiteY2" fmla="*/ 383514 h 385647"/>
                <a:gd name="connsiteX3" fmla="*/ 2346 w 361578"/>
                <a:gd name="connsiteY3" fmla="*/ 385647 h 385647"/>
                <a:gd name="connsiteX4" fmla="*/ 4098 w 361578"/>
                <a:gd name="connsiteY4" fmla="*/ 384752 h 385647"/>
                <a:gd name="connsiteX5" fmla="*/ 356619 w 361578"/>
                <a:gd name="connsiteY5" fmla="*/ 26993 h 385647"/>
                <a:gd name="connsiteX6" fmla="*/ 361476 w 361578"/>
                <a:gd name="connsiteY6" fmla="*/ 20230 h 385647"/>
                <a:gd name="connsiteX7" fmla="*/ 359190 w 361578"/>
                <a:gd name="connsiteY7" fmla="*/ 16134 h 38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578" h="385647">
                  <a:moveTo>
                    <a:pt x="359190" y="16134"/>
                  </a:moveTo>
                  <a:cubicBezTo>
                    <a:pt x="256511" y="-16060"/>
                    <a:pt x="-950" y="-13107"/>
                    <a:pt x="3" y="149104"/>
                  </a:cubicBezTo>
                  <a:cubicBezTo>
                    <a:pt x="507" y="227589"/>
                    <a:pt x="603" y="305723"/>
                    <a:pt x="288" y="383514"/>
                  </a:cubicBezTo>
                  <a:cubicBezTo>
                    <a:pt x="269" y="384666"/>
                    <a:pt x="1193" y="385628"/>
                    <a:pt x="2346" y="385647"/>
                  </a:cubicBezTo>
                  <a:cubicBezTo>
                    <a:pt x="3041" y="385657"/>
                    <a:pt x="3698" y="385323"/>
                    <a:pt x="4098" y="384752"/>
                  </a:cubicBezTo>
                  <a:cubicBezTo>
                    <a:pt x="103987" y="248040"/>
                    <a:pt x="221487" y="128786"/>
                    <a:pt x="356619" y="26993"/>
                  </a:cubicBezTo>
                  <a:cubicBezTo>
                    <a:pt x="359285" y="25021"/>
                    <a:pt x="360904" y="22773"/>
                    <a:pt x="361476" y="20230"/>
                  </a:cubicBezTo>
                  <a:cubicBezTo>
                    <a:pt x="361914" y="18477"/>
                    <a:pt x="360914" y="16687"/>
                    <a:pt x="359190" y="1613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7" name="Полилиния: фигура 376">
              <a:extLst>
                <a:ext uri="{FF2B5EF4-FFF2-40B4-BE49-F238E27FC236}">
                  <a16:creationId xmlns:a16="http://schemas.microsoft.com/office/drawing/2014/main" xmlns="" id="{FAE41815-9200-4F74-34AF-7D4D7BEA12B2}"/>
                </a:ext>
              </a:extLst>
            </p:cNvPr>
            <p:cNvSpPr/>
            <p:nvPr/>
          </p:nvSpPr>
          <p:spPr>
            <a:xfrm>
              <a:off x="695420" y="4129087"/>
              <a:ext cx="4900612" cy="1275651"/>
            </a:xfrm>
            <a:custGeom>
              <a:avLst/>
              <a:gdLst>
                <a:gd name="connsiteX0" fmla="*/ 3956971 w 4900612"/>
                <a:gd name="connsiteY0" fmla="*/ 976884 h 1275651"/>
                <a:gd name="connsiteX1" fmla="*/ 4015645 w 4900612"/>
                <a:gd name="connsiteY1" fmla="*/ 990600 h 1275651"/>
                <a:gd name="connsiteX2" fmla="*/ 4584002 w 4900612"/>
                <a:gd name="connsiteY2" fmla="*/ 990600 h 1275651"/>
                <a:gd name="connsiteX3" fmla="*/ 4690396 w 4900612"/>
                <a:gd name="connsiteY3" fmla="*/ 1003745 h 1275651"/>
                <a:gd name="connsiteX4" fmla="*/ 4761547 w 4900612"/>
                <a:gd name="connsiteY4" fmla="*/ 1269682 h 1275651"/>
                <a:gd name="connsiteX5" fmla="*/ 4762786 w 4900612"/>
                <a:gd name="connsiteY5" fmla="*/ 1273921 h 1275651"/>
                <a:gd name="connsiteX6" fmla="*/ 4764596 w 4900612"/>
                <a:gd name="connsiteY6" fmla="*/ 1274255 h 1275651"/>
                <a:gd name="connsiteX7" fmla="*/ 4895946 w 4900612"/>
                <a:gd name="connsiteY7" fmla="*/ 1275588 h 1275651"/>
                <a:gd name="connsiteX8" fmla="*/ 4900517 w 4900612"/>
                <a:gd name="connsiteY8" fmla="*/ 1271588 h 1275651"/>
                <a:gd name="connsiteX9" fmla="*/ 4900613 w 4900612"/>
                <a:gd name="connsiteY9" fmla="*/ 4763 h 1275651"/>
                <a:gd name="connsiteX10" fmla="*/ 4895755 w 4900612"/>
                <a:gd name="connsiteY10" fmla="*/ 0 h 1275651"/>
                <a:gd name="connsiteX11" fmla="*/ 4477 w 4900612"/>
                <a:gd name="connsiteY11" fmla="*/ 0 h 1275651"/>
                <a:gd name="connsiteX12" fmla="*/ 190 w 4900612"/>
                <a:gd name="connsiteY12" fmla="*/ 4286 h 1275651"/>
                <a:gd name="connsiteX13" fmla="*/ 0 w 4900612"/>
                <a:gd name="connsiteY13" fmla="*/ 1259681 h 1275651"/>
                <a:gd name="connsiteX14" fmla="*/ 14192 w 4900612"/>
                <a:gd name="connsiteY14" fmla="*/ 1273969 h 1275651"/>
                <a:gd name="connsiteX15" fmla="*/ 133350 w 4900612"/>
                <a:gd name="connsiteY15" fmla="*/ 1273969 h 1275651"/>
                <a:gd name="connsiteX16" fmla="*/ 138327 w 4900612"/>
                <a:gd name="connsiteY16" fmla="*/ 1268854 h 1275651"/>
                <a:gd name="connsiteX17" fmla="*/ 137827 w 4900612"/>
                <a:gd name="connsiteY17" fmla="*/ 1266730 h 1275651"/>
                <a:gd name="connsiteX18" fmla="*/ 211265 w 4900612"/>
                <a:gd name="connsiteY18" fmla="*/ 1004125 h 1275651"/>
                <a:gd name="connsiteX19" fmla="*/ 318802 w 4900612"/>
                <a:gd name="connsiteY19" fmla="*/ 990409 h 1275651"/>
                <a:gd name="connsiteX20" fmla="*/ 871633 w 4900612"/>
                <a:gd name="connsiteY20" fmla="*/ 990600 h 1275651"/>
                <a:gd name="connsiteX21" fmla="*/ 945261 w 4900612"/>
                <a:gd name="connsiteY21" fmla="*/ 976313 h 1275651"/>
                <a:gd name="connsiteX22" fmla="*/ 1183386 w 4900612"/>
                <a:gd name="connsiteY22" fmla="*/ 976313 h 1275651"/>
                <a:gd name="connsiteX23" fmla="*/ 1253776 w 4900612"/>
                <a:gd name="connsiteY23" fmla="*/ 990600 h 1275651"/>
                <a:gd name="connsiteX24" fmla="*/ 3638741 w 4900612"/>
                <a:gd name="connsiteY24" fmla="*/ 990600 h 1275651"/>
                <a:gd name="connsiteX25" fmla="*/ 3712274 w 4900612"/>
                <a:gd name="connsiteY25" fmla="*/ 976503 h 1275651"/>
                <a:gd name="connsiteX26" fmla="*/ 3956971 w 4900612"/>
                <a:gd name="connsiteY26" fmla="*/ 976884 h 12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00612" h="1275651">
                  <a:moveTo>
                    <a:pt x="3956971" y="976884"/>
                  </a:moveTo>
                  <a:cubicBezTo>
                    <a:pt x="3974783" y="977075"/>
                    <a:pt x="3993166" y="990600"/>
                    <a:pt x="4015645" y="990600"/>
                  </a:cubicBezTo>
                  <a:cubicBezTo>
                    <a:pt x="4205002" y="990533"/>
                    <a:pt x="4394454" y="990533"/>
                    <a:pt x="4584002" y="990600"/>
                  </a:cubicBezTo>
                  <a:cubicBezTo>
                    <a:pt x="4634227" y="990667"/>
                    <a:pt x="4669698" y="995048"/>
                    <a:pt x="4690396" y="1003745"/>
                  </a:cubicBezTo>
                  <a:cubicBezTo>
                    <a:pt x="4790980" y="1046226"/>
                    <a:pt x="4809172" y="1182243"/>
                    <a:pt x="4761547" y="1269682"/>
                  </a:cubicBezTo>
                  <a:cubicBezTo>
                    <a:pt x="4760748" y="1271216"/>
                    <a:pt x="4761300" y="1273111"/>
                    <a:pt x="4762786" y="1273921"/>
                  </a:cubicBezTo>
                  <a:cubicBezTo>
                    <a:pt x="4763339" y="1274226"/>
                    <a:pt x="4763967" y="1274340"/>
                    <a:pt x="4764596" y="1274255"/>
                  </a:cubicBezTo>
                  <a:cubicBezTo>
                    <a:pt x="4808411" y="1269492"/>
                    <a:pt x="4852197" y="1269940"/>
                    <a:pt x="4895946" y="1275588"/>
                  </a:cubicBezTo>
                  <a:cubicBezTo>
                    <a:pt x="4898994" y="1275969"/>
                    <a:pt x="4900517" y="1274636"/>
                    <a:pt x="4900517" y="1271588"/>
                  </a:cubicBezTo>
                  <a:lnTo>
                    <a:pt x="4900613" y="4763"/>
                  </a:lnTo>
                  <a:cubicBezTo>
                    <a:pt x="4900613" y="1591"/>
                    <a:pt x="4898994" y="0"/>
                    <a:pt x="4895755" y="0"/>
                  </a:cubicBezTo>
                  <a:lnTo>
                    <a:pt x="4477" y="0"/>
                  </a:lnTo>
                  <a:cubicBezTo>
                    <a:pt x="2110" y="0"/>
                    <a:pt x="190" y="1914"/>
                    <a:pt x="190" y="4286"/>
                  </a:cubicBezTo>
                  <a:lnTo>
                    <a:pt x="0" y="1259681"/>
                  </a:lnTo>
                  <a:cubicBezTo>
                    <a:pt x="0" y="1269206"/>
                    <a:pt x="4731" y="1273969"/>
                    <a:pt x="14192" y="1273969"/>
                  </a:cubicBezTo>
                  <a:lnTo>
                    <a:pt x="133350" y="1273969"/>
                  </a:lnTo>
                  <a:cubicBezTo>
                    <a:pt x="136138" y="1273930"/>
                    <a:pt x="138366" y="1271635"/>
                    <a:pt x="138327" y="1268854"/>
                  </a:cubicBezTo>
                  <a:cubicBezTo>
                    <a:pt x="138316" y="1268111"/>
                    <a:pt x="138146" y="1267397"/>
                    <a:pt x="137827" y="1266730"/>
                  </a:cubicBezTo>
                  <a:cubicBezTo>
                    <a:pt x="92297" y="1175290"/>
                    <a:pt x="111633" y="1045940"/>
                    <a:pt x="211265" y="1004125"/>
                  </a:cubicBezTo>
                  <a:cubicBezTo>
                    <a:pt x="233299" y="994915"/>
                    <a:pt x="269148" y="990343"/>
                    <a:pt x="318802" y="990409"/>
                  </a:cubicBezTo>
                  <a:cubicBezTo>
                    <a:pt x="503082" y="990667"/>
                    <a:pt x="687353" y="990724"/>
                    <a:pt x="871633" y="990600"/>
                  </a:cubicBezTo>
                  <a:cubicBezTo>
                    <a:pt x="898303" y="990600"/>
                    <a:pt x="921734" y="976313"/>
                    <a:pt x="945261" y="976313"/>
                  </a:cubicBezTo>
                  <a:cubicBezTo>
                    <a:pt x="1024633" y="976313"/>
                    <a:pt x="1104014" y="976313"/>
                    <a:pt x="1183386" y="976313"/>
                  </a:cubicBezTo>
                  <a:cubicBezTo>
                    <a:pt x="1204817" y="976313"/>
                    <a:pt x="1227677" y="990600"/>
                    <a:pt x="1253776" y="990600"/>
                  </a:cubicBezTo>
                  <a:cubicBezTo>
                    <a:pt x="2048799" y="990600"/>
                    <a:pt x="2843784" y="990600"/>
                    <a:pt x="3638741" y="990600"/>
                  </a:cubicBezTo>
                  <a:cubicBezTo>
                    <a:pt x="3665125" y="990600"/>
                    <a:pt x="3687127" y="977075"/>
                    <a:pt x="3712274" y="976503"/>
                  </a:cubicBezTo>
                  <a:cubicBezTo>
                    <a:pt x="3750564" y="975617"/>
                    <a:pt x="3832127" y="975741"/>
                    <a:pt x="3956971" y="97688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8" name="Полилиния: фигура 377">
              <a:extLst>
                <a:ext uri="{FF2B5EF4-FFF2-40B4-BE49-F238E27FC236}">
                  <a16:creationId xmlns:a16="http://schemas.microsoft.com/office/drawing/2014/main" xmlns="" id="{6A7AAA7B-A586-697B-4620-94CA17BDD7CC}"/>
                </a:ext>
              </a:extLst>
            </p:cNvPr>
            <p:cNvSpPr/>
            <p:nvPr/>
          </p:nvSpPr>
          <p:spPr>
            <a:xfrm>
              <a:off x="6154762" y="4149187"/>
              <a:ext cx="49824" cy="265428"/>
            </a:xfrm>
            <a:custGeom>
              <a:avLst/>
              <a:gdLst>
                <a:gd name="connsiteX0" fmla="*/ 40107 w 49824"/>
                <a:gd name="connsiteY0" fmla="*/ 5713 h 265428"/>
                <a:gd name="connsiteX1" fmla="*/ 42202 w 49824"/>
                <a:gd name="connsiteY1" fmla="*/ 263555 h 265428"/>
                <a:gd name="connsiteX2" fmla="*/ 47994 w 49824"/>
                <a:gd name="connsiteY2" fmla="*/ 264765 h 265428"/>
                <a:gd name="connsiteX3" fmla="*/ 49823 w 49824"/>
                <a:gd name="connsiteY3" fmla="*/ 261269 h 265428"/>
                <a:gd name="connsiteX4" fmla="*/ 48013 w 49824"/>
                <a:gd name="connsiteY4" fmla="*/ 7999 h 265428"/>
                <a:gd name="connsiteX5" fmla="*/ 40107 w 49824"/>
                <a:gd name="connsiteY5" fmla="*/ 5713 h 26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24" h="265428">
                  <a:moveTo>
                    <a:pt x="40107" y="5713"/>
                  </a:moveTo>
                  <a:cubicBezTo>
                    <a:pt x="-14062" y="92267"/>
                    <a:pt x="-13357" y="178211"/>
                    <a:pt x="42202" y="263555"/>
                  </a:cubicBezTo>
                  <a:cubicBezTo>
                    <a:pt x="43498" y="265460"/>
                    <a:pt x="46089" y="266003"/>
                    <a:pt x="47994" y="264765"/>
                  </a:cubicBezTo>
                  <a:cubicBezTo>
                    <a:pt x="49174" y="263993"/>
                    <a:pt x="49860" y="262678"/>
                    <a:pt x="49823" y="261269"/>
                  </a:cubicBezTo>
                  <a:lnTo>
                    <a:pt x="48013" y="7999"/>
                  </a:lnTo>
                  <a:cubicBezTo>
                    <a:pt x="47946" y="-1840"/>
                    <a:pt x="45317" y="-2602"/>
                    <a:pt x="40107" y="5713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79" name="Полилиния: фигура 378">
              <a:extLst>
                <a:ext uri="{FF2B5EF4-FFF2-40B4-BE49-F238E27FC236}">
                  <a16:creationId xmlns:a16="http://schemas.microsoft.com/office/drawing/2014/main" xmlns="" id="{55EDC31C-FF1A-A13D-ABED-B94AD577C954}"/>
                </a:ext>
              </a:extLst>
            </p:cNvPr>
            <p:cNvSpPr/>
            <p:nvPr/>
          </p:nvSpPr>
          <p:spPr>
            <a:xfrm>
              <a:off x="11233782" y="4226055"/>
              <a:ext cx="68040" cy="323037"/>
            </a:xfrm>
            <a:custGeom>
              <a:avLst/>
              <a:gdLst>
                <a:gd name="connsiteX0" fmla="*/ 3 w 68040"/>
                <a:gd name="connsiteY0" fmla="*/ 5521 h 323037"/>
                <a:gd name="connsiteX1" fmla="*/ 2860 w 68040"/>
                <a:gd name="connsiteY1" fmla="*/ 319941 h 323037"/>
                <a:gd name="connsiteX2" fmla="*/ 6099 w 68040"/>
                <a:gd name="connsiteY2" fmla="*/ 323037 h 323037"/>
                <a:gd name="connsiteX3" fmla="*/ 8385 w 68040"/>
                <a:gd name="connsiteY3" fmla="*/ 321942 h 323037"/>
                <a:gd name="connsiteX4" fmla="*/ 6765 w 68040"/>
                <a:gd name="connsiteY4" fmla="*/ 2378 h 323037"/>
                <a:gd name="connsiteX5" fmla="*/ 3 w 68040"/>
                <a:gd name="connsiteY5" fmla="*/ 5521 h 32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40" h="323037">
                  <a:moveTo>
                    <a:pt x="3" y="5521"/>
                  </a:moveTo>
                  <a:lnTo>
                    <a:pt x="2860" y="319941"/>
                  </a:lnTo>
                  <a:cubicBezTo>
                    <a:pt x="2860" y="321675"/>
                    <a:pt x="4289" y="323065"/>
                    <a:pt x="6099" y="323037"/>
                  </a:cubicBezTo>
                  <a:cubicBezTo>
                    <a:pt x="6956" y="323018"/>
                    <a:pt x="7813" y="322618"/>
                    <a:pt x="8385" y="321942"/>
                  </a:cubicBezTo>
                  <a:cubicBezTo>
                    <a:pt x="77632" y="236978"/>
                    <a:pt x="98205" y="83912"/>
                    <a:pt x="6765" y="2378"/>
                  </a:cubicBezTo>
                  <a:cubicBezTo>
                    <a:pt x="2193" y="-1623"/>
                    <a:pt x="-92" y="-575"/>
                    <a:pt x="3" y="5521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0" name="Полилиния: фигура 379">
              <a:extLst>
                <a:ext uri="{FF2B5EF4-FFF2-40B4-BE49-F238E27FC236}">
                  <a16:creationId xmlns:a16="http://schemas.microsoft.com/office/drawing/2014/main" xmlns="" id="{514124B8-DDA3-2595-F20E-75F4A177A77E}"/>
                </a:ext>
              </a:extLst>
            </p:cNvPr>
            <p:cNvSpPr/>
            <p:nvPr/>
          </p:nvSpPr>
          <p:spPr>
            <a:xfrm>
              <a:off x="9464253" y="4510175"/>
              <a:ext cx="2364490" cy="1159433"/>
            </a:xfrm>
            <a:custGeom>
              <a:avLst/>
              <a:gdLst>
                <a:gd name="connsiteX0" fmla="*/ 61414 w 2364490"/>
                <a:gd name="connsiteY0" fmla="*/ 1098907 h 1159433"/>
                <a:gd name="connsiteX1" fmla="*/ 66652 w 2364490"/>
                <a:gd name="connsiteY1" fmla="*/ 1095573 h 1159433"/>
                <a:gd name="connsiteX2" fmla="*/ 116563 w 2364490"/>
                <a:gd name="connsiteY2" fmla="*/ 959460 h 1159433"/>
                <a:gd name="connsiteX3" fmla="*/ 117992 w 2364490"/>
                <a:gd name="connsiteY3" fmla="*/ 952317 h 1159433"/>
                <a:gd name="connsiteX4" fmla="*/ 117611 w 2364490"/>
                <a:gd name="connsiteY4" fmla="*/ 813728 h 1159433"/>
                <a:gd name="connsiteX5" fmla="*/ 235816 w 2364490"/>
                <a:gd name="connsiteY5" fmla="*/ 576461 h 1159433"/>
                <a:gd name="connsiteX6" fmla="*/ 372024 w 2364490"/>
                <a:gd name="connsiteY6" fmla="*/ 469399 h 1159433"/>
                <a:gd name="connsiteX7" fmla="*/ 379930 w 2364490"/>
                <a:gd name="connsiteY7" fmla="*/ 461494 h 1159433"/>
                <a:gd name="connsiteX8" fmla="*/ 451272 w 2364490"/>
                <a:gd name="connsiteY8" fmla="*/ 321381 h 1159433"/>
                <a:gd name="connsiteX9" fmla="*/ 674823 w 2364490"/>
                <a:gd name="connsiteY9" fmla="*/ 180601 h 1159433"/>
                <a:gd name="connsiteX10" fmla="*/ 861513 w 2364490"/>
                <a:gd name="connsiteY10" fmla="*/ 162599 h 1159433"/>
                <a:gd name="connsiteX11" fmla="*/ 868181 w 2364490"/>
                <a:gd name="connsiteY11" fmla="*/ 160694 h 1159433"/>
                <a:gd name="connsiteX12" fmla="*/ 1012581 w 2364490"/>
                <a:gd name="connsiteY12" fmla="*/ 77065 h 1159433"/>
                <a:gd name="connsiteX13" fmla="*/ 1276993 w 2364490"/>
                <a:gd name="connsiteY13" fmla="*/ 77255 h 1159433"/>
                <a:gd name="connsiteX14" fmla="*/ 1436157 w 2364490"/>
                <a:gd name="connsiteY14" fmla="*/ 168790 h 1159433"/>
                <a:gd name="connsiteX15" fmla="*/ 1442824 w 2364490"/>
                <a:gd name="connsiteY15" fmla="*/ 170505 h 1159433"/>
                <a:gd name="connsiteX16" fmla="*/ 1644183 w 2364490"/>
                <a:gd name="connsiteY16" fmla="*/ 182125 h 1159433"/>
                <a:gd name="connsiteX17" fmla="*/ 1850970 w 2364490"/>
                <a:gd name="connsiteY17" fmla="*/ 312332 h 1159433"/>
                <a:gd name="connsiteX18" fmla="*/ 1935647 w 2364490"/>
                <a:gd name="connsiteY18" fmla="*/ 463303 h 1159433"/>
                <a:gd name="connsiteX19" fmla="*/ 1940219 w 2364490"/>
                <a:gd name="connsiteY19" fmla="*/ 468351 h 1159433"/>
                <a:gd name="connsiteX20" fmla="*/ 2079761 w 2364490"/>
                <a:gd name="connsiteY20" fmla="*/ 575127 h 1159433"/>
                <a:gd name="connsiteX21" fmla="*/ 2191966 w 2364490"/>
                <a:gd name="connsiteY21" fmla="*/ 800869 h 1159433"/>
                <a:gd name="connsiteX22" fmla="*/ 2198633 w 2364490"/>
                <a:gd name="connsiteY22" fmla="*/ 950507 h 1159433"/>
                <a:gd name="connsiteX23" fmla="*/ 2200157 w 2364490"/>
                <a:gd name="connsiteY23" fmla="*/ 962128 h 1159433"/>
                <a:gd name="connsiteX24" fmla="*/ 2241686 w 2364490"/>
                <a:gd name="connsiteY24" fmla="*/ 1155199 h 1159433"/>
                <a:gd name="connsiteX25" fmla="*/ 2245973 w 2364490"/>
                <a:gd name="connsiteY25" fmla="*/ 1159390 h 1159433"/>
                <a:gd name="connsiteX26" fmla="*/ 2353034 w 2364490"/>
                <a:gd name="connsiteY26" fmla="*/ 949935 h 1159433"/>
                <a:gd name="connsiteX27" fmla="*/ 1132023 w 2364490"/>
                <a:gd name="connsiteY27" fmla="*/ 674 h 1159433"/>
                <a:gd name="connsiteX28" fmla="*/ 9217 w 2364490"/>
                <a:gd name="connsiteY28" fmla="*/ 925266 h 1159433"/>
                <a:gd name="connsiteX29" fmla="*/ 61414 w 2364490"/>
                <a:gd name="connsiteY29" fmla="*/ 1098907 h 115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64490" h="1159433">
                  <a:moveTo>
                    <a:pt x="61414" y="1098907"/>
                  </a:moveTo>
                  <a:cubicBezTo>
                    <a:pt x="65700" y="1101764"/>
                    <a:pt x="67414" y="1100649"/>
                    <a:pt x="66652" y="1095573"/>
                  </a:cubicBezTo>
                  <a:cubicBezTo>
                    <a:pt x="58585" y="1040137"/>
                    <a:pt x="75225" y="994770"/>
                    <a:pt x="116563" y="959460"/>
                  </a:cubicBezTo>
                  <a:cubicBezTo>
                    <a:pt x="118944" y="957489"/>
                    <a:pt x="119420" y="955108"/>
                    <a:pt x="117992" y="952317"/>
                  </a:cubicBezTo>
                  <a:cubicBezTo>
                    <a:pt x="94751" y="906664"/>
                    <a:pt x="94656" y="860467"/>
                    <a:pt x="117611" y="813728"/>
                  </a:cubicBezTo>
                  <a:cubicBezTo>
                    <a:pt x="156568" y="734413"/>
                    <a:pt x="196002" y="655327"/>
                    <a:pt x="235816" y="576461"/>
                  </a:cubicBezTo>
                  <a:cubicBezTo>
                    <a:pt x="268106" y="512643"/>
                    <a:pt x="301253" y="471876"/>
                    <a:pt x="372024" y="469399"/>
                  </a:cubicBezTo>
                  <a:cubicBezTo>
                    <a:pt x="377072" y="469209"/>
                    <a:pt x="379644" y="466570"/>
                    <a:pt x="379930" y="461494"/>
                  </a:cubicBezTo>
                  <a:cubicBezTo>
                    <a:pt x="382882" y="398314"/>
                    <a:pt x="406694" y="351604"/>
                    <a:pt x="451272" y="321381"/>
                  </a:cubicBezTo>
                  <a:cubicBezTo>
                    <a:pt x="482609" y="300111"/>
                    <a:pt x="557190" y="253182"/>
                    <a:pt x="674823" y="180601"/>
                  </a:cubicBezTo>
                  <a:cubicBezTo>
                    <a:pt x="742451" y="138786"/>
                    <a:pt x="793029" y="122784"/>
                    <a:pt x="861513" y="162599"/>
                  </a:cubicBezTo>
                  <a:cubicBezTo>
                    <a:pt x="864371" y="164247"/>
                    <a:pt x="866562" y="163618"/>
                    <a:pt x="868181" y="160694"/>
                  </a:cubicBezTo>
                  <a:cubicBezTo>
                    <a:pt x="898281" y="105763"/>
                    <a:pt x="946381" y="77893"/>
                    <a:pt x="1012581" y="77065"/>
                  </a:cubicBezTo>
                  <a:cubicBezTo>
                    <a:pt x="1115450" y="75798"/>
                    <a:pt x="1203556" y="75855"/>
                    <a:pt x="1276993" y="77255"/>
                  </a:cubicBezTo>
                  <a:cubicBezTo>
                    <a:pt x="1354622" y="78684"/>
                    <a:pt x="1404344" y="98877"/>
                    <a:pt x="1436157" y="168790"/>
                  </a:cubicBezTo>
                  <a:cubicBezTo>
                    <a:pt x="1437586" y="172029"/>
                    <a:pt x="1439872" y="172600"/>
                    <a:pt x="1442824" y="170505"/>
                  </a:cubicBezTo>
                  <a:cubicBezTo>
                    <a:pt x="1513976" y="119736"/>
                    <a:pt x="1571316" y="136691"/>
                    <a:pt x="1644183" y="182125"/>
                  </a:cubicBezTo>
                  <a:cubicBezTo>
                    <a:pt x="1713239" y="225178"/>
                    <a:pt x="1782200" y="268584"/>
                    <a:pt x="1850970" y="312332"/>
                  </a:cubicBezTo>
                  <a:cubicBezTo>
                    <a:pt x="1908597" y="349099"/>
                    <a:pt x="1936790" y="399419"/>
                    <a:pt x="1935647" y="463303"/>
                  </a:cubicBezTo>
                  <a:cubicBezTo>
                    <a:pt x="1935552" y="466475"/>
                    <a:pt x="1937076" y="468161"/>
                    <a:pt x="1940219" y="468351"/>
                  </a:cubicBezTo>
                  <a:cubicBezTo>
                    <a:pt x="2013086" y="472447"/>
                    <a:pt x="2046043" y="508928"/>
                    <a:pt x="2079761" y="575127"/>
                  </a:cubicBezTo>
                  <a:cubicBezTo>
                    <a:pt x="2117956" y="649993"/>
                    <a:pt x="2155295" y="725241"/>
                    <a:pt x="2191966" y="800869"/>
                  </a:cubicBezTo>
                  <a:cubicBezTo>
                    <a:pt x="2218255" y="855257"/>
                    <a:pt x="2227018" y="899358"/>
                    <a:pt x="2198633" y="950507"/>
                  </a:cubicBezTo>
                  <a:cubicBezTo>
                    <a:pt x="2196442" y="954289"/>
                    <a:pt x="2197109" y="959032"/>
                    <a:pt x="2200157" y="962128"/>
                  </a:cubicBezTo>
                  <a:cubicBezTo>
                    <a:pt x="2259879" y="1022516"/>
                    <a:pt x="2248925" y="1080713"/>
                    <a:pt x="2241686" y="1155199"/>
                  </a:cubicBezTo>
                  <a:cubicBezTo>
                    <a:pt x="2241400" y="1158314"/>
                    <a:pt x="2242829" y="1159705"/>
                    <a:pt x="2245973" y="1159390"/>
                  </a:cubicBezTo>
                  <a:cubicBezTo>
                    <a:pt x="2372559" y="1145389"/>
                    <a:pt x="2377131" y="1054901"/>
                    <a:pt x="2353034" y="949935"/>
                  </a:cubicBezTo>
                  <a:cubicBezTo>
                    <a:pt x="2222540" y="380054"/>
                    <a:pt x="1718858" y="-18662"/>
                    <a:pt x="1132023" y="674"/>
                  </a:cubicBezTo>
                  <a:cubicBezTo>
                    <a:pt x="591766" y="18486"/>
                    <a:pt x="137614" y="406820"/>
                    <a:pt x="9217" y="925266"/>
                  </a:cubicBezTo>
                  <a:cubicBezTo>
                    <a:pt x="-9548" y="1000989"/>
                    <a:pt x="-3166" y="1054806"/>
                    <a:pt x="61414" y="1098907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1" name="Полилиния: фигура 380">
              <a:extLst>
                <a:ext uri="{FF2B5EF4-FFF2-40B4-BE49-F238E27FC236}">
                  <a16:creationId xmlns:a16="http://schemas.microsoft.com/office/drawing/2014/main" xmlns="" id="{63BF9344-F9E3-BB74-7FEE-412CE665174F}"/>
                </a:ext>
              </a:extLst>
            </p:cNvPr>
            <p:cNvSpPr/>
            <p:nvPr/>
          </p:nvSpPr>
          <p:spPr>
            <a:xfrm>
              <a:off x="9558683" y="4617211"/>
              <a:ext cx="2123094" cy="2148111"/>
            </a:xfrm>
            <a:custGeom>
              <a:avLst/>
              <a:gdLst>
                <a:gd name="connsiteX0" fmla="*/ 784610 w 2123094"/>
                <a:gd name="connsiteY0" fmla="*/ 114999 h 2148111"/>
                <a:gd name="connsiteX1" fmla="*/ 614494 w 2123094"/>
                <a:gd name="connsiteY1" fmla="*/ 86710 h 2148111"/>
                <a:gd name="connsiteX2" fmla="*/ 390084 w 2123094"/>
                <a:gd name="connsiteY2" fmla="*/ 228823 h 2148111"/>
                <a:gd name="connsiteX3" fmla="*/ 332457 w 2123094"/>
                <a:gd name="connsiteY3" fmla="*/ 396082 h 2148111"/>
                <a:gd name="connsiteX4" fmla="*/ 329410 w 2123094"/>
                <a:gd name="connsiteY4" fmla="*/ 399511 h 2148111"/>
                <a:gd name="connsiteX5" fmla="*/ 167866 w 2123094"/>
                <a:gd name="connsiteY5" fmla="*/ 482379 h 2148111"/>
                <a:gd name="connsiteX6" fmla="*/ 53947 w 2123094"/>
                <a:gd name="connsiteY6" fmla="*/ 711645 h 2148111"/>
                <a:gd name="connsiteX7" fmla="*/ 63853 w 2123094"/>
                <a:gd name="connsiteY7" fmla="*/ 853663 h 2148111"/>
                <a:gd name="connsiteX8" fmla="*/ 62519 w 2123094"/>
                <a:gd name="connsiteY8" fmla="*/ 860140 h 2148111"/>
                <a:gd name="connsiteX9" fmla="*/ 797 w 2123094"/>
                <a:gd name="connsiteY9" fmla="*/ 987584 h 2148111"/>
                <a:gd name="connsiteX10" fmla="*/ 23848 w 2123094"/>
                <a:gd name="connsiteY10" fmla="*/ 1217518 h 2148111"/>
                <a:gd name="connsiteX11" fmla="*/ 84522 w 2123094"/>
                <a:gd name="connsiteY11" fmla="*/ 1352773 h 2148111"/>
                <a:gd name="connsiteX12" fmla="*/ 86046 w 2123094"/>
                <a:gd name="connsiteY12" fmla="*/ 1360012 h 2148111"/>
                <a:gd name="connsiteX13" fmla="*/ 79379 w 2123094"/>
                <a:gd name="connsiteY13" fmla="*/ 1463549 h 2148111"/>
                <a:gd name="connsiteX14" fmla="*/ 178724 w 2123094"/>
                <a:gd name="connsiteY14" fmla="*/ 1664717 h 2148111"/>
                <a:gd name="connsiteX15" fmla="*/ 326076 w 2123094"/>
                <a:gd name="connsiteY15" fmla="*/ 1755490 h 2148111"/>
                <a:gd name="connsiteX16" fmla="*/ 328839 w 2123094"/>
                <a:gd name="connsiteY16" fmla="*/ 1758538 h 2148111"/>
                <a:gd name="connsiteX17" fmla="*/ 394561 w 2123094"/>
                <a:gd name="connsiteY17" fmla="*/ 1922177 h 2148111"/>
                <a:gd name="connsiteX18" fmla="*/ 590014 w 2123094"/>
                <a:gd name="connsiteY18" fmla="*/ 2045622 h 2148111"/>
                <a:gd name="connsiteX19" fmla="*/ 783847 w 2123094"/>
                <a:gd name="connsiteY19" fmla="*/ 2034001 h 2148111"/>
                <a:gd name="connsiteX20" fmla="*/ 788800 w 2123094"/>
                <a:gd name="connsiteY20" fmla="*/ 2035334 h 2148111"/>
                <a:gd name="connsiteX21" fmla="*/ 932532 w 2123094"/>
                <a:gd name="connsiteY21" fmla="*/ 2147920 h 2148111"/>
                <a:gd name="connsiteX22" fmla="*/ 1174563 w 2123094"/>
                <a:gd name="connsiteY22" fmla="*/ 2148111 h 2148111"/>
                <a:gd name="connsiteX23" fmla="*/ 1318581 w 2123094"/>
                <a:gd name="connsiteY23" fmla="*/ 2000663 h 2148111"/>
                <a:gd name="connsiteX24" fmla="*/ 1321820 w 2123094"/>
                <a:gd name="connsiteY24" fmla="*/ 1996530 h 2148111"/>
                <a:gd name="connsiteX25" fmla="*/ 1325725 w 2123094"/>
                <a:gd name="connsiteY25" fmla="*/ 1998853 h 2148111"/>
                <a:gd name="connsiteX26" fmla="*/ 1514034 w 2123094"/>
                <a:gd name="connsiteY26" fmla="*/ 2059814 h 2148111"/>
                <a:gd name="connsiteX27" fmla="*/ 1743206 w 2123094"/>
                <a:gd name="connsiteY27" fmla="*/ 1915320 h 2148111"/>
                <a:gd name="connsiteX28" fmla="*/ 1796260 w 2123094"/>
                <a:gd name="connsiteY28" fmla="*/ 1751680 h 2148111"/>
                <a:gd name="connsiteX29" fmla="*/ 1799118 w 2123094"/>
                <a:gd name="connsiteY29" fmla="*/ 1748441 h 2148111"/>
                <a:gd name="connsiteX30" fmla="*/ 1945708 w 2123094"/>
                <a:gd name="connsiteY30" fmla="*/ 1674623 h 2148111"/>
                <a:gd name="connsiteX31" fmla="*/ 2051911 w 2123094"/>
                <a:gd name="connsiteY31" fmla="*/ 1461929 h 2148111"/>
                <a:gd name="connsiteX32" fmla="*/ 2055816 w 2123094"/>
                <a:gd name="connsiteY32" fmla="*/ 1337437 h 2148111"/>
                <a:gd name="connsiteX33" fmla="*/ 2057341 w 2123094"/>
                <a:gd name="connsiteY33" fmla="*/ 1329722 h 2148111"/>
                <a:gd name="connsiteX34" fmla="*/ 2094393 w 2123094"/>
                <a:gd name="connsiteY34" fmla="*/ 1266286 h 2148111"/>
                <a:gd name="connsiteX35" fmla="*/ 2122205 w 2123094"/>
                <a:gd name="connsiteY35" fmla="*/ 988823 h 2148111"/>
                <a:gd name="connsiteX36" fmla="*/ 2063722 w 2123094"/>
                <a:gd name="connsiteY36" fmla="*/ 860997 h 2148111"/>
                <a:gd name="connsiteX37" fmla="*/ 2062579 w 2123094"/>
                <a:gd name="connsiteY37" fmla="*/ 854806 h 2148111"/>
                <a:gd name="connsiteX38" fmla="*/ 2073342 w 2123094"/>
                <a:gd name="connsiteY38" fmla="*/ 710312 h 2148111"/>
                <a:gd name="connsiteX39" fmla="*/ 1959900 w 2123094"/>
                <a:gd name="connsiteY39" fmla="*/ 482283 h 2148111"/>
                <a:gd name="connsiteX40" fmla="*/ 1798546 w 2123094"/>
                <a:gd name="connsiteY40" fmla="*/ 398844 h 2148111"/>
                <a:gd name="connsiteX41" fmla="*/ 1795783 w 2123094"/>
                <a:gd name="connsiteY41" fmla="*/ 395701 h 2148111"/>
                <a:gd name="connsiteX42" fmla="*/ 1709964 w 2123094"/>
                <a:gd name="connsiteY42" fmla="*/ 210916 h 2148111"/>
                <a:gd name="connsiteX43" fmla="*/ 1519464 w 2123094"/>
                <a:gd name="connsiteY43" fmla="*/ 91282 h 2148111"/>
                <a:gd name="connsiteX44" fmla="*/ 1339441 w 2123094"/>
                <a:gd name="connsiteY44" fmla="*/ 116904 h 2148111"/>
                <a:gd name="connsiteX45" fmla="*/ 1327915 w 2123094"/>
                <a:gd name="connsiteY45" fmla="*/ 118380 h 2148111"/>
                <a:gd name="connsiteX46" fmla="*/ 1324868 w 2123094"/>
                <a:gd name="connsiteY46" fmla="*/ 113189 h 2148111"/>
                <a:gd name="connsiteX47" fmla="*/ 1180659 w 2123094"/>
                <a:gd name="connsiteY47" fmla="*/ 128 h 2148111"/>
                <a:gd name="connsiteX48" fmla="*/ 928437 w 2123094"/>
                <a:gd name="connsiteY48" fmla="*/ 32 h 2148111"/>
                <a:gd name="connsiteX49" fmla="*/ 788610 w 2123094"/>
                <a:gd name="connsiteY49" fmla="*/ 113856 h 2148111"/>
                <a:gd name="connsiteX50" fmla="*/ 784610 w 2123094"/>
                <a:gd name="connsiteY50" fmla="*/ 114999 h 2148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23094" h="2148111">
                  <a:moveTo>
                    <a:pt x="784610" y="114999"/>
                  </a:moveTo>
                  <a:cubicBezTo>
                    <a:pt x="737842" y="55687"/>
                    <a:pt x="681169" y="46257"/>
                    <a:pt x="614494" y="86710"/>
                  </a:cubicBezTo>
                  <a:cubicBezTo>
                    <a:pt x="570582" y="113313"/>
                    <a:pt x="495811" y="160691"/>
                    <a:pt x="390084" y="228823"/>
                  </a:cubicBezTo>
                  <a:cubicBezTo>
                    <a:pt x="326076" y="270066"/>
                    <a:pt x="297501" y="321977"/>
                    <a:pt x="332457" y="396082"/>
                  </a:cubicBezTo>
                  <a:cubicBezTo>
                    <a:pt x="334077" y="399578"/>
                    <a:pt x="333125" y="400721"/>
                    <a:pt x="329410" y="399511"/>
                  </a:cubicBezTo>
                  <a:cubicBezTo>
                    <a:pt x="247971" y="372841"/>
                    <a:pt x="203680" y="411417"/>
                    <a:pt x="167866" y="482379"/>
                  </a:cubicBezTo>
                  <a:cubicBezTo>
                    <a:pt x="129480" y="558512"/>
                    <a:pt x="91571" y="634940"/>
                    <a:pt x="53947" y="711645"/>
                  </a:cubicBezTo>
                  <a:cubicBezTo>
                    <a:pt x="28134" y="764290"/>
                    <a:pt x="31468" y="811629"/>
                    <a:pt x="63853" y="853663"/>
                  </a:cubicBezTo>
                  <a:cubicBezTo>
                    <a:pt x="65853" y="856330"/>
                    <a:pt x="65472" y="858492"/>
                    <a:pt x="62519" y="860140"/>
                  </a:cubicBezTo>
                  <a:cubicBezTo>
                    <a:pt x="16132" y="886743"/>
                    <a:pt x="-4441" y="929225"/>
                    <a:pt x="797" y="987584"/>
                  </a:cubicBezTo>
                  <a:cubicBezTo>
                    <a:pt x="7656" y="1064232"/>
                    <a:pt x="15371" y="1140870"/>
                    <a:pt x="23848" y="1217518"/>
                  </a:cubicBezTo>
                  <a:cubicBezTo>
                    <a:pt x="30515" y="1277145"/>
                    <a:pt x="30420" y="1315530"/>
                    <a:pt x="84522" y="1352773"/>
                  </a:cubicBezTo>
                  <a:cubicBezTo>
                    <a:pt x="87285" y="1354678"/>
                    <a:pt x="87856" y="1357088"/>
                    <a:pt x="86046" y="1360012"/>
                  </a:cubicBezTo>
                  <a:cubicBezTo>
                    <a:pt x="64996" y="1393416"/>
                    <a:pt x="62710" y="1427925"/>
                    <a:pt x="79379" y="1463549"/>
                  </a:cubicBezTo>
                  <a:cubicBezTo>
                    <a:pt x="100048" y="1507811"/>
                    <a:pt x="133100" y="1574867"/>
                    <a:pt x="178724" y="1664717"/>
                  </a:cubicBezTo>
                  <a:cubicBezTo>
                    <a:pt x="213586" y="1733487"/>
                    <a:pt x="245495" y="1775778"/>
                    <a:pt x="326076" y="1755490"/>
                  </a:cubicBezTo>
                  <a:cubicBezTo>
                    <a:pt x="329029" y="1754728"/>
                    <a:pt x="329887" y="1755747"/>
                    <a:pt x="328839" y="1758538"/>
                  </a:cubicBezTo>
                  <a:cubicBezTo>
                    <a:pt x="299026" y="1834357"/>
                    <a:pt x="329982" y="1881220"/>
                    <a:pt x="394561" y="1922177"/>
                  </a:cubicBezTo>
                  <a:cubicBezTo>
                    <a:pt x="459617" y="1963325"/>
                    <a:pt x="524768" y="2004473"/>
                    <a:pt x="590014" y="2045622"/>
                  </a:cubicBezTo>
                  <a:cubicBezTo>
                    <a:pt x="663166" y="2091722"/>
                    <a:pt x="725269" y="2109439"/>
                    <a:pt x="783847" y="2034001"/>
                  </a:cubicBezTo>
                  <a:cubicBezTo>
                    <a:pt x="786610" y="2030448"/>
                    <a:pt x="788230" y="2030886"/>
                    <a:pt x="788800" y="2035334"/>
                  </a:cubicBezTo>
                  <a:cubicBezTo>
                    <a:pt x="799468" y="2119631"/>
                    <a:pt x="852904" y="2148111"/>
                    <a:pt x="932532" y="2147920"/>
                  </a:cubicBezTo>
                  <a:cubicBezTo>
                    <a:pt x="1013210" y="2147796"/>
                    <a:pt x="1093887" y="2147853"/>
                    <a:pt x="1174563" y="2148111"/>
                  </a:cubicBezTo>
                  <a:cubicBezTo>
                    <a:pt x="1267432" y="2148301"/>
                    <a:pt x="1335536" y="2108486"/>
                    <a:pt x="1318581" y="2000663"/>
                  </a:cubicBezTo>
                  <a:cubicBezTo>
                    <a:pt x="1318295" y="1998625"/>
                    <a:pt x="1319819" y="1996777"/>
                    <a:pt x="1321820" y="1996530"/>
                  </a:cubicBezTo>
                  <a:cubicBezTo>
                    <a:pt x="1323534" y="1996320"/>
                    <a:pt x="1325058" y="1997282"/>
                    <a:pt x="1325725" y="1998853"/>
                  </a:cubicBezTo>
                  <a:cubicBezTo>
                    <a:pt x="1355443" y="2084102"/>
                    <a:pt x="1436882" y="2107534"/>
                    <a:pt x="1514034" y="2059814"/>
                  </a:cubicBezTo>
                  <a:cubicBezTo>
                    <a:pt x="1590902" y="2012122"/>
                    <a:pt x="1667291" y="1963964"/>
                    <a:pt x="1743206" y="1915320"/>
                  </a:cubicBezTo>
                  <a:cubicBezTo>
                    <a:pt x="1806451" y="1874743"/>
                    <a:pt x="1824169" y="1820193"/>
                    <a:pt x="1796260" y="1751680"/>
                  </a:cubicBezTo>
                  <a:cubicBezTo>
                    <a:pt x="1795022" y="1748565"/>
                    <a:pt x="1795974" y="1747489"/>
                    <a:pt x="1799118" y="1748441"/>
                  </a:cubicBezTo>
                  <a:cubicBezTo>
                    <a:pt x="1871603" y="1769682"/>
                    <a:pt x="1913323" y="1738250"/>
                    <a:pt x="1945708" y="1674623"/>
                  </a:cubicBezTo>
                  <a:cubicBezTo>
                    <a:pt x="1981711" y="1604014"/>
                    <a:pt x="2017145" y="1533110"/>
                    <a:pt x="2051911" y="1461929"/>
                  </a:cubicBezTo>
                  <a:cubicBezTo>
                    <a:pt x="2073914" y="1416972"/>
                    <a:pt x="2075152" y="1375471"/>
                    <a:pt x="2055816" y="1337437"/>
                  </a:cubicBezTo>
                  <a:cubicBezTo>
                    <a:pt x="2054292" y="1334456"/>
                    <a:pt x="2054769" y="1331885"/>
                    <a:pt x="2057341" y="1329722"/>
                  </a:cubicBezTo>
                  <a:cubicBezTo>
                    <a:pt x="2079533" y="1311434"/>
                    <a:pt x="2091821" y="1290289"/>
                    <a:pt x="2094393" y="1266286"/>
                  </a:cubicBezTo>
                  <a:cubicBezTo>
                    <a:pt x="2104203" y="1173893"/>
                    <a:pt x="2113538" y="1081406"/>
                    <a:pt x="2122205" y="988823"/>
                  </a:cubicBezTo>
                  <a:cubicBezTo>
                    <a:pt x="2127635" y="930720"/>
                    <a:pt x="2108204" y="888115"/>
                    <a:pt x="2063722" y="860997"/>
                  </a:cubicBezTo>
                  <a:cubicBezTo>
                    <a:pt x="2060960" y="859349"/>
                    <a:pt x="2060579" y="857282"/>
                    <a:pt x="2062579" y="854806"/>
                  </a:cubicBezTo>
                  <a:cubicBezTo>
                    <a:pt x="2096011" y="812391"/>
                    <a:pt x="2099631" y="764223"/>
                    <a:pt x="2073342" y="710312"/>
                  </a:cubicBezTo>
                  <a:cubicBezTo>
                    <a:pt x="2036100" y="633988"/>
                    <a:pt x="1998285" y="557979"/>
                    <a:pt x="1959900" y="482283"/>
                  </a:cubicBezTo>
                  <a:cubicBezTo>
                    <a:pt x="1923895" y="411513"/>
                    <a:pt x="1880080" y="373508"/>
                    <a:pt x="1798546" y="398844"/>
                  </a:cubicBezTo>
                  <a:cubicBezTo>
                    <a:pt x="1795403" y="399796"/>
                    <a:pt x="1794451" y="398749"/>
                    <a:pt x="1795783" y="395701"/>
                  </a:cubicBezTo>
                  <a:cubicBezTo>
                    <a:pt x="1836551" y="302260"/>
                    <a:pt x="1787401" y="259875"/>
                    <a:pt x="1709964" y="210916"/>
                  </a:cubicBezTo>
                  <a:cubicBezTo>
                    <a:pt x="1646623" y="170911"/>
                    <a:pt x="1583090" y="131030"/>
                    <a:pt x="1519464" y="91282"/>
                  </a:cubicBezTo>
                  <a:cubicBezTo>
                    <a:pt x="1452789" y="49563"/>
                    <a:pt x="1390018" y="52039"/>
                    <a:pt x="1339441" y="116904"/>
                  </a:cubicBezTo>
                  <a:cubicBezTo>
                    <a:pt x="1336679" y="120486"/>
                    <a:pt x="1331535" y="121143"/>
                    <a:pt x="1327915" y="118380"/>
                  </a:cubicBezTo>
                  <a:cubicBezTo>
                    <a:pt x="1326297" y="117104"/>
                    <a:pt x="1325154" y="115247"/>
                    <a:pt x="1324868" y="113189"/>
                  </a:cubicBezTo>
                  <a:cubicBezTo>
                    <a:pt x="1311247" y="29465"/>
                    <a:pt x="1261431" y="223"/>
                    <a:pt x="1180659" y="128"/>
                  </a:cubicBezTo>
                  <a:cubicBezTo>
                    <a:pt x="1096554" y="4"/>
                    <a:pt x="1012543" y="-34"/>
                    <a:pt x="928437" y="32"/>
                  </a:cubicBezTo>
                  <a:cubicBezTo>
                    <a:pt x="850237" y="32"/>
                    <a:pt x="797755" y="31179"/>
                    <a:pt x="788610" y="113856"/>
                  </a:cubicBezTo>
                  <a:cubicBezTo>
                    <a:pt x="788230" y="117476"/>
                    <a:pt x="786896" y="117857"/>
                    <a:pt x="784610" y="11499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2" name="Полилиния: фигура 381">
              <a:extLst>
                <a:ext uri="{FF2B5EF4-FFF2-40B4-BE49-F238E27FC236}">
                  <a16:creationId xmlns:a16="http://schemas.microsoft.com/office/drawing/2014/main" xmlns="" id="{C285DB68-4D60-898D-D091-211F5BEF742C}"/>
                </a:ext>
              </a:extLst>
            </p:cNvPr>
            <p:cNvSpPr/>
            <p:nvPr/>
          </p:nvSpPr>
          <p:spPr>
            <a:xfrm>
              <a:off x="957632" y="5133594"/>
              <a:ext cx="1611612" cy="1631632"/>
            </a:xfrm>
            <a:custGeom>
              <a:avLst/>
              <a:gdLst>
                <a:gd name="connsiteX0" fmla="*/ 593324 w 1611612"/>
                <a:gd name="connsiteY0" fmla="*/ 87058 h 1631632"/>
                <a:gd name="connsiteX1" fmla="*/ 466927 w 1611612"/>
                <a:gd name="connsiteY1" fmla="*/ 67342 h 1631632"/>
                <a:gd name="connsiteX2" fmla="*/ 310145 w 1611612"/>
                <a:gd name="connsiteY2" fmla="*/ 166402 h 1631632"/>
                <a:gd name="connsiteX3" fmla="*/ 250805 w 1611612"/>
                <a:gd name="connsiteY3" fmla="*/ 300990 h 1631632"/>
                <a:gd name="connsiteX4" fmla="*/ 249557 w 1611612"/>
                <a:gd name="connsiteY4" fmla="*/ 304410 h 1631632"/>
                <a:gd name="connsiteX5" fmla="*/ 247661 w 1611612"/>
                <a:gd name="connsiteY5" fmla="*/ 304514 h 1631632"/>
                <a:gd name="connsiteX6" fmla="*/ 121265 w 1611612"/>
                <a:gd name="connsiteY6" fmla="*/ 379095 h 1631632"/>
                <a:gd name="connsiteX7" fmla="*/ 42017 w 1611612"/>
                <a:gd name="connsiteY7" fmla="*/ 538830 h 1631632"/>
                <a:gd name="connsiteX8" fmla="*/ 47636 w 1611612"/>
                <a:gd name="connsiteY8" fmla="*/ 646843 h 1631632"/>
                <a:gd name="connsiteX9" fmla="*/ 46779 w 1611612"/>
                <a:gd name="connsiteY9" fmla="*/ 652939 h 1631632"/>
                <a:gd name="connsiteX10" fmla="*/ 869 w 1611612"/>
                <a:gd name="connsiteY10" fmla="*/ 761714 h 1631632"/>
                <a:gd name="connsiteX11" fmla="*/ 21538 w 1611612"/>
                <a:gd name="connsiteY11" fmla="*/ 964787 h 1631632"/>
                <a:gd name="connsiteX12" fmla="*/ 62781 w 1611612"/>
                <a:gd name="connsiteY12" fmla="*/ 1026224 h 1631632"/>
                <a:gd name="connsiteX13" fmla="*/ 64686 w 1611612"/>
                <a:gd name="connsiteY13" fmla="*/ 1033653 h 1631632"/>
                <a:gd name="connsiteX14" fmla="*/ 83450 w 1611612"/>
                <a:gd name="connsiteY14" fmla="*/ 1160526 h 1631632"/>
                <a:gd name="connsiteX15" fmla="*/ 140315 w 1611612"/>
                <a:gd name="connsiteY15" fmla="*/ 1274350 h 1631632"/>
                <a:gd name="connsiteX16" fmla="*/ 244899 w 1611612"/>
                <a:gd name="connsiteY16" fmla="*/ 1333214 h 1631632"/>
                <a:gd name="connsiteX17" fmla="*/ 248042 w 1611612"/>
                <a:gd name="connsiteY17" fmla="*/ 1336548 h 1631632"/>
                <a:gd name="connsiteX18" fmla="*/ 287952 w 1611612"/>
                <a:gd name="connsiteY18" fmla="*/ 1452944 h 1631632"/>
                <a:gd name="connsiteX19" fmla="*/ 411015 w 1611612"/>
                <a:gd name="connsiteY19" fmla="*/ 1530953 h 1631632"/>
                <a:gd name="connsiteX20" fmla="*/ 594086 w 1611612"/>
                <a:gd name="connsiteY20" fmla="*/ 1547431 h 1631632"/>
                <a:gd name="connsiteX21" fmla="*/ 598848 w 1611612"/>
                <a:gd name="connsiteY21" fmla="*/ 1548956 h 1631632"/>
                <a:gd name="connsiteX22" fmla="*/ 717815 w 1611612"/>
                <a:gd name="connsiteY22" fmla="*/ 1631633 h 1631632"/>
                <a:gd name="connsiteX23" fmla="*/ 893647 w 1611612"/>
                <a:gd name="connsiteY23" fmla="*/ 1631347 h 1631632"/>
                <a:gd name="connsiteX24" fmla="*/ 1000708 w 1611612"/>
                <a:gd name="connsiteY24" fmla="*/ 1517904 h 1631632"/>
                <a:gd name="connsiteX25" fmla="*/ 1003384 w 1611612"/>
                <a:gd name="connsiteY25" fmla="*/ 1514361 h 1631632"/>
                <a:gd name="connsiteX26" fmla="*/ 1006709 w 1611612"/>
                <a:gd name="connsiteY26" fmla="*/ 1516475 h 1631632"/>
                <a:gd name="connsiteX27" fmla="*/ 1149393 w 1611612"/>
                <a:gd name="connsiteY27" fmla="*/ 1563624 h 1631632"/>
                <a:gd name="connsiteX28" fmla="*/ 1325606 w 1611612"/>
                <a:gd name="connsiteY28" fmla="*/ 1452658 h 1631632"/>
                <a:gd name="connsiteX29" fmla="*/ 1363610 w 1611612"/>
                <a:gd name="connsiteY29" fmla="*/ 1333500 h 1631632"/>
                <a:gd name="connsiteX30" fmla="*/ 1367325 w 1611612"/>
                <a:gd name="connsiteY30" fmla="*/ 1329405 h 1631632"/>
                <a:gd name="connsiteX31" fmla="*/ 1475148 w 1611612"/>
                <a:gd name="connsiteY31" fmla="*/ 1273112 h 1631632"/>
                <a:gd name="connsiteX32" fmla="*/ 1564969 w 1611612"/>
                <a:gd name="connsiteY32" fmla="*/ 1091756 h 1631632"/>
                <a:gd name="connsiteX33" fmla="*/ 1559063 w 1611612"/>
                <a:gd name="connsiteY33" fmla="*/ 1017651 h 1631632"/>
                <a:gd name="connsiteX34" fmla="*/ 1562016 w 1611612"/>
                <a:gd name="connsiteY34" fmla="*/ 1009269 h 1631632"/>
                <a:gd name="connsiteX35" fmla="*/ 1588115 w 1611612"/>
                <a:gd name="connsiteY35" fmla="*/ 967169 h 1631632"/>
                <a:gd name="connsiteX36" fmla="*/ 1610975 w 1611612"/>
                <a:gd name="connsiteY36" fmla="*/ 747331 h 1631632"/>
                <a:gd name="connsiteX37" fmla="*/ 1564874 w 1611612"/>
                <a:gd name="connsiteY37" fmla="*/ 655606 h 1631632"/>
                <a:gd name="connsiteX38" fmla="*/ 1563826 w 1611612"/>
                <a:gd name="connsiteY38" fmla="*/ 648652 h 1631632"/>
                <a:gd name="connsiteX39" fmla="*/ 1569541 w 1611612"/>
                <a:gd name="connsiteY39" fmla="*/ 535305 h 1631632"/>
                <a:gd name="connsiteX40" fmla="*/ 1478387 w 1611612"/>
                <a:gd name="connsiteY40" fmla="*/ 352806 h 1631632"/>
                <a:gd name="connsiteX41" fmla="*/ 1366659 w 1611612"/>
                <a:gd name="connsiteY41" fmla="*/ 303371 h 1631632"/>
                <a:gd name="connsiteX42" fmla="*/ 1363610 w 1611612"/>
                <a:gd name="connsiteY42" fmla="*/ 299942 h 1631632"/>
                <a:gd name="connsiteX43" fmla="*/ 1322367 w 1611612"/>
                <a:gd name="connsiteY43" fmla="*/ 177356 h 1631632"/>
                <a:gd name="connsiteX44" fmla="*/ 1181207 w 1611612"/>
                <a:gd name="connsiteY44" fmla="*/ 88678 h 1631632"/>
                <a:gd name="connsiteX45" fmla="*/ 1016900 w 1611612"/>
                <a:gd name="connsiteY45" fmla="*/ 90202 h 1631632"/>
                <a:gd name="connsiteX46" fmla="*/ 1007414 w 1611612"/>
                <a:gd name="connsiteY46" fmla="*/ 91431 h 1631632"/>
                <a:gd name="connsiteX47" fmla="*/ 1004899 w 1611612"/>
                <a:gd name="connsiteY47" fmla="*/ 87344 h 1631632"/>
                <a:gd name="connsiteX48" fmla="*/ 899552 w 1611612"/>
                <a:gd name="connsiteY48" fmla="*/ 95 h 1631632"/>
                <a:gd name="connsiteX49" fmla="*/ 732865 w 1611612"/>
                <a:gd name="connsiteY49" fmla="*/ 381 h 1631632"/>
                <a:gd name="connsiteX50" fmla="*/ 598181 w 1611612"/>
                <a:gd name="connsiteY50" fmla="*/ 85725 h 1631632"/>
                <a:gd name="connsiteX51" fmla="*/ 593324 w 1611612"/>
                <a:gd name="connsiteY51" fmla="*/ 87058 h 163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1612" h="1631632">
                  <a:moveTo>
                    <a:pt x="593324" y="87058"/>
                  </a:moveTo>
                  <a:cubicBezTo>
                    <a:pt x="558272" y="43882"/>
                    <a:pt x="516143" y="37310"/>
                    <a:pt x="466927" y="67342"/>
                  </a:cubicBezTo>
                  <a:cubicBezTo>
                    <a:pt x="414158" y="99660"/>
                    <a:pt x="361895" y="132683"/>
                    <a:pt x="310145" y="166402"/>
                  </a:cubicBezTo>
                  <a:cubicBezTo>
                    <a:pt x="255472" y="202025"/>
                    <a:pt x="221277" y="235649"/>
                    <a:pt x="250805" y="300990"/>
                  </a:cubicBezTo>
                  <a:cubicBezTo>
                    <a:pt x="251405" y="302276"/>
                    <a:pt x="250843" y="303810"/>
                    <a:pt x="249557" y="304410"/>
                  </a:cubicBezTo>
                  <a:cubicBezTo>
                    <a:pt x="248957" y="304686"/>
                    <a:pt x="248281" y="304724"/>
                    <a:pt x="247661" y="304514"/>
                  </a:cubicBezTo>
                  <a:cubicBezTo>
                    <a:pt x="179272" y="283654"/>
                    <a:pt x="151268" y="320992"/>
                    <a:pt x="121265" y="379095"/>
                  </a:cubicBezTo>
                  <a:cubicBezTo>
                    <a:pt x="93956" y="431930"/>
                    <a:pt x="67544" y="485175"/>
                    <a:pt x="42017" y="538830"/>
                  </a:cubicBezTo>
                  <a:cubicBezTo>
                    <a:pt x="22871" y="579025"/>
                    <a:pt x="19442" y="613410"/>
                    <a:pt x="47636" y="646843"/>
                  </a:cubicBezTo>
                  <a:cubicBezTo>
                    <a:pt x="49665" y="649252"/>
                    <a:pt x="49379" y="651291"/>
                    <a:pt x="46779" y="652939"/>
                  </a:cubicBezTo>
                  <a:cubicBezTo>
                    <a:pt x="11346" y="675542"/>
                    <a:pt x="-3960" y="711803"/>
                    <a:pt x="869" y="761714"/>
                  </a:cubicBezTo>
                  <a:cubicBezTo>
                    <a:pt x="7536" y="829342"/>
                    <a:pt x="14423" y="897036"/>
                    <a:pt x="21538" y="964787"/>
                  </a:cubicBezTo>
                  <a:cubicBezTo>
                    <a:pt x="24205" y="989933"/>
                    <a:pt x="37950" y="1010412"/>
                    <a:pt x="62781" y="1026224"/>
                  </a:cubicBezTo>
                  <a:cubicBezTo>
                    <a:pt x="65763" y="1028062"/>
                    <a:pt x="66401" y="1030538"/>
                    <a:pt x="64686" y="1033653"/>
                  </a:cubicBezTo>
                  <a:cubicBezTo>
                    <a:pt x="38016" y="1081755"/>
                    <a:pt x="57447" y="1107186"/>
                    <a:pt x="83450" y="1160526"/>
                  </a:cubicBezTo>
                  <a:cubicBezTo>
                    <a:pt x="101996" y="1198693"/>
                    <a:pt x="120950" y="1236631"/>
                    <a:pt x="140315" y="1274350"/>
                  </a:cubicBezTo>
                  <a:cubicBezTo>
                    <a:pt x="164699" y="1321784"/>
                    <a:pt x="190321" y="1347502"/>
                    <a:pt x="244899" y="1333214"/>
                  </a:cubicBezTo>
                  <a:cubicBezTo>
                    <a:pt x="248014" y="1332386"/>
                    <a:pt x="249062" y="1333500"/>
                    <a:pt x="248042" y="1336548"/>
                  </a:cubicBezTo>
                  <a:cubicBezTo>
                    <a:pt x="230964" y="1385764"/>
                    <a:pt x="244261" y="1424559"/>
                    <a:pt x="287952" y="1452944"/>
                  </a:cubicBezTo>
                  <a:cubicBezTo>
                    <a:pt x="328652" y="1479423"/>
                    <a:pt x="369677" y="1505426"/>
                    <a:pt x="411015" y="1530953"/>
                  </a:cubicBezTo>
                  <a:cubicBezTo>
                    <a:pt x="483215" y="1575435"/>
                    <a:pt x="529697" y="1616583"/>
                    <a:pt x="594086" y="1547431"/>
                  </a:cubicBezTo>
                  <a:cubicBezTo>
                    <a:pt x="596686" y="1544641"/>
                    <a:pt x="598277" y="1545145"/>
                    <a:pt x="598848" y="1548956"/>
                  </a:cubicBezTo>
                  <a:cubicBezTo>
                    <a:pt x="608850" y="1617250"/>
                    <a:pt x="652188" y="1631633"/>
                    <a:pt x="717815" y="1631633"/>
                  </a:cubicBezTo>
                  <a:cubicBezTo>
                    <a:pt x="776489" y="1631633"/>
                    <a:pt x="835097" y="1631537"/>
                    <a:pt x="893647" y="1631347"/>
                  </a:cubicBezTo>
                  <a:cubicBezTo>
                    <a:pt x="965561" y="1631251"/>
                    <a:pt x="1011757" y="1597057"/>
                    <a:pt x="1000708" y="1517904"/>
                  </a:cubicBezTo>
                  <a:cubicBezTo>
                    <a:pt x="1000498" y="1516199"/>
                    <a:pt x="1001698" y="1514618"/>
                    <a:pt x="1003384" y="1514361"/>
                  </a:cubicBezTo>
                  <a:cubicBezTo>
                    <a:pt x="1004880" y="1514132"/>
                    <a:pt x="1006280" y="1515028"/>
                    <a:pt x="1006709" y="1516475"/>
                  </a:cubicBezTo>
                  <a:cubicBezTo>
                    <a:pt x="1029759" y="1587817"/>
                    <a:pt x="1090719" y="1599247"/>
                    <a:pt x="1149393" y="1563624"/>
                  </a:cubicBezTo>
                  <a:cubicBezTo>
                    <a:pt x="1208762" y="1527686"/>
                    <a:pt x="1267503" y="1490691"/>
                    <a:pt x="1325606" y="1452658"/>
                  </a:cubicBezTo>
                  <a:cubicBezTo>
                    <a:pt x="1370249" y="1423387"/>
                    <a:pt x="1382918" y="1383668"/>
                    <a:pt x="1363610" y="1333500"/>
                  </a:cubicBezTo>
                  <a:cubicBezTo>
                    <a:pt x="1362153" y="1329757"/>
                    <a:pt x="1363391" y="1328385"/>
                    <a:pt x="1367325" y="1329405"/>
                  </a:cubicBezTo>
                  <a:cubicBezTo>
                    <a:pt x="1420189" y="1343692"/>
                    <a:pt x="1450097" y="1320356"/>
                    <a:pt x="1475148" y="1273112"/>
                  </a:cubicBezTo>
                  <a:cubicBezTo>
                    <a:pt x="1509562" y="1208342"/>
                    <a:pt x="1539509" y="1147887"/>
                    <a:pt x="1564969" y="1091756"/>
                  </a:cubicBezTo>
                  <a:cubicBezTo>
                    <a:pt x="1580780" y="1056989"/>
                    <a:pt x="1564207" y="1048703"/>
                    <a:pt x="1559063" y="1017651"/>
                  </a:cubicBezTo>
                  <a:cubicBezTo>
                    <a:pt x="1558492" y="1014346"/>
                    <a:pt x="1559473" y="1011555"/>
                    <a:pt x="1562016" y="1009269"/>
                  </a:cubicBezTo>
                  <a:cubicBezTo>
                    <a:pt x="1577952" y="994858"/>
                    <a:pt x="1586657" y="980818"/>
                    <a:pt x="1588115" y="967169"/>
                  </a:cubicBezTo>
                  <a:cubicBezTo>
                    <a:pt x="1595801" y="894017"/>
                    <a:pt x="1603422" y="820741"/>
                    <a:pt x="1610975" y="747331"/>
                  </a:cubicBezTo>
                  <a:cubicBezTo>
                    <a:pt x="1615042" y="708022"/>
                    <a:pt x="1599669" y="677447"/>
                    <a:pt x="1564874" y="655606"/>
                  </a:cubicBezTo>
                  <a:cubicBezTo>
                    <a:pt x="1561826" y="653701"/>
                    <a:pt x="1561473" y="651386"/>
                    <a:pt x="1563826" y="648652"/>
                  </a:cubicBezTo>
                  <a:cubicBezTo>
                    <a:pt x="1594782" y="612267"/>
                    <a:pt x="1590020" y="578929"/>
                    <a:pt x="1569541" y="535305"/>
                  </a:cubicBezTo>
                  <a:cubicBezTo>
                    <a:pt x="1540518" y="473774"/>
                    <a:pt x="1510134" y="412937"/>
                    <a:pt x="1478387" y="352806"/>
                  </a:cubicBezTo>
                  <a:cubicBezTo>
                    <a:pt x="1454193" y="307086"/>
                    <a:pt x="1416951" y="290607"/>
                    <a:pt x="1366659" y="303371"/>
                  </a:cubicBezTo>
                  <a:cubicBezTo>
                    <a:pt x="1363420" y="304200"/>
                    <a:pt x="1362401" y="303057"/>
                    <a:pt x="1363610" y="299942"/>
                  </a:cubicBezTo>
                  <a:cubicBezTo>
                    <a:pt x="1383356" y="247936"/>
                    <a:pt x="1369611" y="207074"/>
                    <a:pt x="1322367" y="177356"/>
                  </a:cubicBezTo>
                  <a:cubicBezTo>
                    <a:pt x="1275314" y="147704"/>
                    <a:pt x="1228260" y="118138"/>
                    <a:pt x="1181207" y="88678"/>
                  </a:cubicBezTo>
                  <a:cubicBezTo>
                    <a:pt x="1119389" y="49911"/>
                    <a:pt x="1067192" y="22955"/>
                    <a:pt x="1016900" y="90202"/>
                  </a:cubicBezTo>
                  <a:cubicBezTo>
                    <a:pt x="1014624" y="93164"/>
                    <a:pt x="1010376" y="93717"/>
                    <a:pt x="1007414" y="91431"/>
                  </a:cubicBezTo>
                  <a:cubicBezTo>
                    <a:pt x="1006109" y="90421"/>
                    <a:pt x="1005213" y="88973"/>
                    <a:pt x="1004899" y="87344"/>
                  </a:cubicBezTo>
                  <a:cubicBezTo>
                    <a:pt x="993917" y="29432"/>
                    <a:pt x="958798" y="352"/>
                    <a:pt x="899552" y="95"/>
                  </a:cubicBezTo>
                  <a:cubicBezTo>
                    <a:pt x="844117" y="-95"/>
                    <a:pt x="788558" y="0"/>
                    <a:pt x="732865" y="381"/>
                  </a:cubicBezTo>
                  <a:cubicBezTo>
                    <a:pt x="661237" y="762"/>
                    <a:pt x="609897" y="8382"/>
                    <a:pt x="598181" y="85725"/>
                  </a:cubicBezTo>
                  <a:cubicBezTo>
                    <a:pt x="597543" y="89792"/>
                    <a:pt x="595924" y="90230"/>
                    <a:pt x="593324" y="8705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3" name="Полилиния: фигура 382">
              <a:extLst>
                <a:ext uri="{FF2B5EF4-FFF2-40B4-BE49-F238E27FC236}">
                  <a16:creationId xmlns:a16="http://schemas.microsoft.com/office/drawing/2014/main" xmlns="" id="{56E1E845-5F0E-7B6D-1526-DF67E5691690}"/>
                </a:ext>
              </a:extLst>
            </p:cNvPr>
            <p:cNvSpPr/>
            <p:nvPr/>
          </p:nvSpPr>
          <p:spPr>
            <a:xfrm>
              <a:off x="3723624" y="5133805"/>
              <a:ext cx="1610240" cy="1631388"/>
            </a:xfrm>
            <a:custGeom>
              <a:avLst/>
              <a:gdLst>
                <a:gd name="connsiteX0" fmla="*/ 999061 w 1610240"/>
                <a:gd name="connsiteY0" fmla="*/ 1518836 h 1631388"/>
                <a:gd name="connsiteX1" fmla="*/ 1000347 w 1610240"/>
                <a:gd name="connsiteY1" fmla="*/ 1516311 h 1631388"/>
                <a:gd name="connsiteX2" fmla="*/ 1002871 w 1610240"/>
                <a:gd name="connsiteY2" fmla="*/ 1517597 h 1631388"/>
                <a:gd name="connsiteX3" fmla="*/ 1182227 w 1610240"/>
                <a:gd name="connsiteY3" fmla="*/ 1543506 h 1631388"/>
                <a:gd name="connsiteX4" fmla="*/ 1323387 w 1610240"/>
                <a:gd name="connsiteY4" fmla="*/ 1453494 h 1631388"/>
                <a:gd name="connsiteX5" fmla="*/ 1363678 w 1610240"/>
                <a:gd name="connsiteY5" fmla="*/ 1331955 h 1631388"/>
                <a:gd name="connsiteX6" fmla="*/ 1367012 w 1610240"/>
                <a:gd name="connsiteY6" fmla="*/ 1328240 h 1631388"/>
                <a:gd name="connsiteX7" fmla="*/ 1469786 w 1610240"/>
                <a:gd name="connsiteY7" fmla="*/ 1285568 h 1631388"/>
                <a:gd name="connsiteX8" fmla="*/ 1561988 w 1610240"/>
                <a:gd name="connsiteY8" fmla="*/ 1095545 h 1631388"/>
                <a:gd name="connsiteX9" fmla="*/ 1557893 w 1610240"/>
                <a:gd name="connsiteY9" fmla="*/ 1020392 h 1631388"/>
                <a:gd name="connsiteX10" fmla="*/ 1558655 w 1610240"/>
                <a:gd name="connsiteY10" fmla="*/ 1013439 h 1631388"/>
                <a:gd name="connsiteX11" fmla="*/ 1589135 w 1610240"/>
                <a:gd name="connsiteY11" fmla="*/ 954479 h 1631388"/>
                <a:gd name="connsiteX12" fmla="*/ 1609804 w 1610240"/>
                <a:gd name="connsiteY12" fmla="*/ 745310 h 1631388"/>
                <a:gd name="connsiteX13" fmla="*/ 1565513 w 1610240"/>
                <a:gd name="connsiteY13" fmla="*/ 656156 h 1631388"/>
                <a:gd name="connsiteX14" fmla="*/ 1563865 w 1610240"/>
                <a:gd name="connsiteY14" fmla="*/ 649708 h 1631388"/>
                <a:gd name="connsiteX15" fmla="*/ 1564274 w 1610240"/>
                <a:gd name="connsiteY15" fmla="*/ 649108 h 1631388"/>
                <a:gd name="connsiteX16" fmla="*/ 1571513 w 1610240"/>
                <a:gd name="connsiteY16" fmla="*/ 540046 h 1631388"/>
                <a:gd name="connsiteX17" fmla="*/ 1506267 w 1610240"/>
                <a:gd name="connsiteY17" fmla="*/ 407839 h 1631388"/>
                <a:gd name="connsiteX18" fmla="*/ 1366821 w 1610240"/>
                <a:gd name="connsiteY18" fmla="*/ 301350 h 1631388"/>
                <a:gd name="connsiteX19" fmla="*/ 1363773 w 1610240"/>
                <a:gd name="connsiteY19" fmla="*/ 297730 h 1631388"/>
                <a:gd name="connsiteX20" fmla="*/ 1328721 w 1610240"/>
                <a:gd name="connsiteY20" fmla="*/ 181811 h 1631388"/>
                <a:gd name="connsiteX21" fmla="*/ 1146889 w 1610240"/>
                <a:gd name="connsiteY21" fmla="*/ 68940 h 1631388"/>
                <a:gd name="connsiteX22" fmla="*/ 1014682 w 1610240"/>
                <a:gd name="connsiteY22" fmla="*/ 91229 h 1631388"/>
                <a:gd name="connsiteX23" fmla="*/ 1007338 w 1610240"/>
                <a:gd name="connsiteY23" fmla="*/ 92228 h 1631388"/>
                <a:gd name="connsiteX24" fmla="*/ 1005348 w 1610240"/>
                <a:gd name="connsiteY24" fmla="*/ 88943 h 1631388"/>
                <a:gd name="connsiteX25" fmla="*/ 900763 w 1610240"/>
                <a:gd name="connsiteY25" fmla="*/ 170 h 1631388"/>
                <a:gd name="connsiteX26" fmla="*/ 727694 w 1610240"/>
                <a:gd name="connsiteY26" fmla="*/ 265 h 1631388"/>
                <a:gd name="connsiteX27" fmla="*/ 597868 w 1610240"/>
                <a:gd name="connsiteY27" fmla="*/ 84847 h 1631388"/>
                <a:gd name="connsiteX28" fmla="*/ 594372 w 1610240"/>
                <a:gd name="connsiteY28" fmla="*/ 87371 h 1631388"/>
                <a:gd name="connsiteX29" fmla="*/ 592343 w 1610240"/>
                <a:gd name="connsiteY29" fmla="*/ 86085 h 1631388"/>
                <a:gd name="connsiteX30" fmla="*/ 466518 w 1610240"/>
                <a:gd name="connsiteY30" fmla="*/ 68274 h 1631388"/>
                <a:gd name="connsiteX31" fmla="*/ 279447 w 1610240"/>
                <a:gd name="connsiteY31" fmla="*/ 186098 h 1631388"/>
                <a:gd name="connsiteX32" fmla="*/ 251349 w 1610240"/>
                <a:gd name="connsiteY32" fmla="*/ 301065 h 1631388"/>
                <a:gd name="connsiteX33" fmla="*/ 247919 w 1610240"/>
                <a:gd name="connsiteY33" fmla="*/ 304970 h 1631388"/>
                <a:gd name="connsiteX34" fmla="*/ 138382 w 1610240"/>
                <a:gd name="connsiteY34" fmla="*/ 345355 h 1631388"/>
                <a:gd name="connsiteX35" fmla="*/ 35131 w 1610240"/>
                <a:gd name="connsiteY35" fmla="*/ 553477 h 1631388"/>
                <a:gd name="connsiteX36" fmla="*/ 49228 w 1610240"/>
                <a:gd name="connsiteY36" fmla="*/ 647203 h 1631388"/>
                <a:gd name="connsiteX37" fmla="*/ 48599 w 1610240"/>
                <a:gd name="connsiteY37" fmla="*/ 653775 h 1631388"/>
                <a:gd name="connsiteX38" fmla="*/ 47894 w 1610240"/>
                <a:gd name="connsiteY38" fmla="*/ 654251 h 1631388"/>
                <a:gd name="connsiteX39" fmla="*/ 1032 w 1610240"/>
                <a:gd name="connsiteY39" fmla="*/ 760074 h 1631388"/>
                <a:gd name="connsiteX40" fmla="*/ 19319 w 1610240"/>
                <a:gd name="connsiteY40" fmla="*/ 948288 h 1631388"/>
                <a:gd name="connsiteX41" fmla="*/ 63039 w 1610240"/>
                <a:gd name="connsiteY41" fmla="*/ 1028489 h 1631388"/>
                <a:gd name="connsiteX42" fmla="*/ 64468 w 1610240"/>
                <a:gd name="connsiteY42" fmla="*/ 1036109 h 1631388"/>
                <a:gd name="connsiteX43" fmla="*/ 55705 w 1610240"/>
                <a:gd name="connsiteY43" fmla="*/ 1104593 h 1631388"/>
                <a:gd name="connsiteX44" fmla="*/ 148478 w 1610240"/>
                <a:gd name="connsiteY44" fmla="*/ 1290807 h 1631388"/>
                <a:gd name="connsiteX45" fmla="*/ 244395 w 1610240"/>
                <a:gd name="connsiteY45" fmla="*/ 1333860 h 1631388"/>
                <a:gd name="connsiteX46" fmla="*/ 248634 w 1610240"/>
                <a:gd name="connsiteY46" fmla="*/ 1336727 h 1631388"/>
                <a:gd name="connsiteX47" fmla="*/ 248491 w 1610240"/>
                <a:gd name="connsiteY47" fmla="*/ 1338623 h 1631388"/>
                <a:gd name="connsiteX48" fmla="*/ 282209 w 1610240"/>
                <a:gd name="connsiteY48" fmla="*/ 1449779 h 1631388"/>
                <a:gd name="connsiteX49" fmla="*/ 441467 w 1610240"/>
                <a:gd name="connsiteY49" fmla="*/ 1550077 h 1631388"/>
                <a:gd name="connsiteX50" fmla="*/ 592534 w 1610240"/>
                <a:gd name="connsiteY50" fmla="*/ 1547506 h 1631388"/>
                <a:gd name="connsiteX51" fmla="*/ 598249 w 1610240"/>
                <a:gd name="connsiteY51" fmla="*/ 1549030 h 1631388"/>
                <a:gd name="connsiteX52" fmla="*/ 709025 w 1610240"/>
                <a:gd name="connsiteY52" fmla="*/ 1631326 h 1631388"/>
                <a:gd name="connsiteX53" fmla="*/ 894858 w 1610240"/>
                <a:gd name="connsiteY53" fmla="*/ 1631135 h 1631388"/>
                <a:gd name="connsiteX54" fmla="*/ 999061 w 1610240"/>
                <a:gd name="connsiteY54" fmla="*/ 1518836 h 163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610240" h="1631388">
                  <a:moveTo>
                    <a:pt x="999061" y="1518836"/>
                  </a:moveTo>
                  <a:cubicBezTo>
                    <a:pt x="998718" y="1517788"/>
                    <a:pt x="999299" y="1516654"/>
                    <a:pt x="1000347" y="1516311"/>
                  </a:cubicBezTo>
                  <a:cubicBezTo>
                    <a:pt x="1001395" y="1515968"/>
                    <a:pt x="1002528" y="1516550"/>
                    <a:pt x="1002871" y="1517597"/>
                  </a:cubicBezTo>
                  <a:cubicBezTo>
                    <a:pt x="1050210" y="1609418"/>
                    <a:pt x="1107265" y="1591416"/>
                    <a:pt x="1182227" y="1543506"/>
                  </a:cubicBezTo>
                  <a:cubicBezTo>
                    <a:pt x="1229213" y="1513406"/>
                    <a:pt x="1276267" y="1483402"/>
                    <a:pt x="1323387" y="1453494"/>
                  </a:cubicBezTo>
                  <a:cubicBezTo>
                    <a:pt x="1369679" y="1424033"/>
                    <a:pt x="1383109" y="1383514"/>
                    <a:pt x="1363678" y="1331955"/>
                  </a:cubicBezTo>
                  <a:cubicBezTo>
                    <a:pt x="1362345" y="1328526"/>
                    <a:pt x="1363459" y="1327288"/>
                    <a:pt x="1367012" y="1328240"/>
                  </a:cubicBezTo>
                  <a:cubicBezTo>
                    <a:pt x="1415085" y="1341509"/>
                    <a:pt x="1449337" y="1327288"/>
                    <a:pt x="1469786" y="1285568"/>
                  </a:cubicBezTo>
                  <a:cubicBezTo>
                    <a:pt x="1500771" y="1222322"/>
                    <a:pt x="1531508" y="1158981"/>
                    <a:pt x="1561988" y="1095545"/>
                  </a:cubicBezTo>
                  <a:cubicBezTo>
                    <a:pt x="1574561" y="1069322"/>
                    <a:pt x="1573199" y="1044272"/>
                    <a:pt x="1557893" y="1020392"/>
                  </a:cubicBezTo>
                  <a:cubicBezTo>
                    <a:pt x="1556502" y="1018182"/>
                    <a:pt x="1556817" y="1015297"/>
                    <a:pt x="1558655" y="1013439"/>
                  </a:cubicBezTo>
                  <a:cubicBezTo>
                    <a:pt x="1577609" y="993818"/>
                    <a:pt x="1585896" y="982768"/>
                    <a:pt x="1589135" y="954479"/>
                  </a:cubicBezTo>
                  <a:cubicBezTo>
                    <a:pt x="1597202" y="884947"/>
                    <a:pt x="1604089" y="815224"/>
                    <a:pt x="1609804" y="745310"/>
                  </a:cubicBezTo>
                  <a:cubicBezTo>
                    <a:pt x="1613043" y="705810"/>
                    <a:pt x="1598279" y="676092"/>
                    <a:pt x="1565513" y="656156"/>
                  </a:cubicBezTo>
                  <a:cubicBezTo>
                    <a:pt x="1563284" y="654870"/>
                    <a:pt x="1562541" y="651984"/>
                    <a:pt x="1563865" y="649708"/>
                  </a:cubicBezTo>
                  <a:cubicBezTo>
                    <a:pt x="1563989" y="649499"/>
                    <a:pt x="1564122" y="649299"/>
                    <a:pt x="1564274" y="649108"/>
                  </a:cubicBezTo>
                  <a:cubicBezTo>
                    <a:pt x="1592945" y="613675"/>
                    <a:pt x="1591897" y="582242"/>
                    <a:pt x="1571513" y="540046"/>
                  </a:cubicBezTo>
                  <a:cubicBezTo>
                    <a:pt x="1550111" y="495727"/>
                    <a:pt x="1528365" y="451655"/>
                    <a:pt x="1506267" y="407839"/>
                  </a:cubicBezTo>
                  <a:cubicBezTo>
                    <a:pt x="1470072" y="336212"/>
                    <a:pt x="1451784" y="285253"/>
                    <a:pt x="1366821" y="301350"/>
                  </a:cubicBezTo>
                  <a:cubicBezTo>
                    <a:pt x="1363649" y="301988"/>
                    <a:pt x="1362630" y="300779"/>
                    <a:pt x="1363773" y="297730"/>
                  </a:cubicBezTo>
                  <a:cubicBezTo>
                    <a:pt x="1382509" y="247057"/>
                    <a:pt x="1370822" y="208414"/>
                    <a:pt x="1328721" y="181811"/>
                  </a:cubicBezTo>
                  <a:cubicBezTo>
                    <a:pt x="1268399" y="143711"/>
                    <a:pt x="1207782" y="106087"/>
                    <a:pt x="1146889" y="68940"/>
                  </a:cubicBezTo>
                  <a:cubicBezTo>
                    <a:pt x="1094692" y="37127"/>
                    <a:pt x="1050620" y="44556"/>
                    <a:pt x="1014682" y="91229"/>
                  </a:cubicBezTo>
                  <a:cubicBezTo>
                    <a:pt x="1012929" y="93534"/>
                    <a:pt x="1009643" y="93981"/>
                    <a:pt x="1007338" y="92228"/>
                  </a:cubicBezTo>
                  <a:cubicBezTo>
                    <a:pt x="1006281" y="91429"/>
                    <a:pt x="1005576" y="90247"/>
                    <a:pt x="1005348" y="88943"/>
                  </a:cubicBezTo>
                  <a:cubicBezTo>
                    <a:pt x="994746" y="30011"/>
                    <a:pt x="959885" y="426"/>
                    <a:pt x="900763" y="170"/>
                  </a:cubicBezTo>
                  <a:cubicBezTo>
                    <a:pt x="843108" y="-87"/>
                    <a:pt x="785415" y="-50"/>
                    <a:pt x="727694" y="265"/>
                  </a:cubicBezTo>
                  <a:cubicBezTo>
                    <a:pt x="656733" y="741"/>
                    <a:pt x="611965" y="10742"/>
                    <a:pt x="597868" y="84847"/>
                  </a:cubicBezTo>
                  <a:cubicBezTo>
                    <a:pt x="597601" y="86514"/>
                    <a:pt x="596039" y="87637"/>
                    <a:pt x="594372" y="87371"/>
                  </a:cubicBezTo>
                  <a:cubicBezTo>
                    <a:pt x="593553" y="87237"/>
                    <a:pt x="592820" y="86771"/>
                    <a:pt x="592343" y="86085"/>
                  </a:cubicBezTo>
                  <a:cubicBezTo>
                    <a:pt x="559197" y="40365"/>
                    <a:pt x="513572" y="40365"/>
                    <a:pt x="466518" y="68274"/>
                  </a:cubicBezTo>
                  <a:cubicBezTo>
                    <a:pt x="376983" y="121299"/>
                    <a:pt x="314623" y="160571"/>
                    <a:pt x="279447" y="186098"/>
                  </a:cubicBezTo>
                  <a:cubicBezTo>
                    <a:pt x="239757" y="214930"/>
                    <a:pt x="230393" y="253249"/>
                    <a:pt x="251349" y="301065"/>
                  </a:cubicBezTo>
                  <a:cubicBezTo>
                    <a:pt x="252996" y="304874"/>
                    <a:pt x="251853" y="306179"/>
                    <a:pt x="247919" y="304970"/>
                  </a:cubicBezTo>
                  <a:cubicBezTo>
                    <a:pt x="198513" y="289472"/>
                    <a:pt x="162004" y="302941"/>
                    <a:pt x="138382" y="345355"/>
                  </a:cubicBezTo>
                  <a:cubicBezTo>
                    <a:pt x="122570" y="373673"/>
                    <a:pt x="88157" y="443054"/>
                    <a:pt x="35131" y="553477"/>
                  </a:cubicBezTo>
                  <a:cubicBezTo>
                    <a:pt x="19319" y="586433"/>
                    <a:pt x="24015" y="617675"/>
                    <a:pt x="49228" y="647203"/>
                  </a:cubicBezTo>
                  <a:cubicBezTo>
                    <a:pt x="50866" y="649193"/>
                    <a:pt x="50581" y="652137"/>
                    <a:pt x="48599" y="653775"/>
                  </a:cubicBezTo>
                  <a:cubicBezTo>
                    <a:pt x="48380" y="653956"/>
                    <a:pt x="48142" y="654118"/>
                    <a:pt x="47894" y="654251"/>
                  </a:cubicBezTo>
                  <a:cubicBezTo>
                    <a:pt x="5127" y="678254"/>
                    <a:pt x="-3350" y="710354"/>
                    <a:pt x="1032" y="760074"/>
                  </a:cubicBezTo>
                  <a:cubicBezTo>
                    <a:pt x="6366" y="822748"/>
                    <a:pt x="15224" y="885614"/>
                    <a:pt x="19319" y="948288"/>
                  </a:cubicBezTo>
                  <a:cubicBezTo>
                    <a:pt x="21482" y="981311"/>
                    <a:pt x="36055" y="1008038"/>
                    <a:pt x="63039" y="1028489"/>
                  </a:cubicBezTo>
                  <a:cubicBezTo>
                    <a:pt x="65458" y="1030289"/>
                    <a:pt x="66078" y="1033623"/>
                    <a:pt x="64468" y="1036109"/>
                  </a:cubicBezTo>
                  <a:cubicBezTo>
                    <a:pt x="48657" y="1061379"/>
                    <a:pt x="45732" y="1084210"/>
                    <a:pt x="55705" y="1104593"/>
                  </a:cubicBezTo>
                  <a:cubicBezTo>
                    <a:pt x="102882" y="1200986"/>
                    <a:pt x="133810" y="1263061"/>
                    <a:pt x="148478" y="1290807"/>
                  </a:cubicBezTo>
                  <a:cubicBezTo>
                    <a:pt x="168224" y="1328145"/>
                    <a:pt x="200199" y="1342499"/>
                    <a:pt x="244395" y="1333860"/>
                  </a:cubicBezTo>
                  <a:cubicBezTo>
                    <a:pt x="246357" y="1333479"/>
                    <a:pt x="248253" y="1334765"/>
                    <a:pt x="248634" y="1336727"/>
                  </a:cubicBezTo>
                  <a:cubicBezTo>
                    <a:pt x="248758" y="1337365"/>
                    <a:pt x="248710" y="1338013"/>
                    <a:pt x="248491" y="1338623"/>
                  </a:cubicBezTo>
                  <a:cubicBezTo>
                    <a:pt x="231470" y="1387895"/>
                    <a:pt x="242709" y="1424948"/>
                    <a:pt x="282209" y="1449779"/>
                  </a:cubicBezTo>
                  <a:cubicBezTo>
                    <a:pt x="335235" y="1483050"/>
                    <a:pt x="388318" y="1516483"/>
                    <a:pt x="441467" y="1550077"/>
                  </a:cubicBezTo>
                  <a:cubicBezTo>
                    <a:pt x="498522" y="1586177"/>
                    <a:pt x="544718" y="1604941"/>
                    <a:pt x="592534" y="1547506"/>
                  </a:cubicBezTo>
                  <a:cubicBezTo>
                    <a:pt x="595582" y="1543820"/>
                    <a:pt x="597487" y="1544334"/>
                    <a:pt x="598249" y="1549030"/>
                  </a:cubicBezTo>
                  <a:cubicBezTo>
                    <a:pt x="608726" y="1611418"/>
                    <a:pt x="647684" y="1631326"/>
                    <a:pt x="709025" y="1631326"/>
                  </a:cubicBezTo>
                  <a:cubicBezTo>
                    <a:pt x="771004" y="1631450"/>
                    <a:pt x="832945" y="1631393"/>
                    <a:pt x="894858" y="1631135"/>
                  </a:cubicBezTo>
                  <a:cubicBezTo>
                    <a:pt x="964485" y="1630945"/>
                    <a:pt x="1014206" y="1596465"/>
                    <a:pt x="999061" y="1518836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4" name="Полилиния: фигура 383">
              <a:extLst>
                <a:ext uri="{FF2B5EF4-FFF2-40B4-BE49-F238E27FC236}">
                  <a16:creationId xmlns:a16="http://schemas.microsoft.com/office/drawing/2014/main" xmlns="" id="{F0EC45BD-71BA-2524-A8C3-C40A3A5AA6D1}"/>
                </a:ext>
              </a:extLst>
            </p:cNvPr>
            <p:cNvSpPr/>
            <p:nvPr/>
          </p:nvSpPr>
          <p:spPr>
            <a:xfrm>
              <a:off x="838603" y="5147170"/>
              <a:ext cx="713149" cy="255123"/>
            </a:xfrm>
            <a:custGeom>
              <a:avLst/>
              <a:gdLst>
                <a:gd name="connsiteX0" fmla="*/ 42269 w 713149"/>
                <a:gd name="connsiteY0" fmla="*/ 255123 h 255123"/>
                <a:gd name="connsiteX1" fmla="*/ 324590 w 713149"/>
                <a:gd name="connsiteY1" fmla="*/ 253599 h 255123"/>
                <a:gd name="connsiteX2" fmla="*/ 329257 w 713149"/>
                <a:gd name="connsiteY2" fmla="*/ 249028 h 255123"/>
                <a:gd name="connsiteX3" fmla="*/ 398694 w 713149"/>
                <a:gd name="connsiteY3" fmla="*/ 136823 h 255123"/>
                <a:gd name="connsiteX4" fmla="*/ 577860 w 713149"/>
                <a:gd name="connsiteY4" fmla="*/ 24809 h 255123"/>
                <a:gd name="connsiteX5" fmla="*/ 695493 w 713149"/>
                <a:gd name="connsiteY5" fmla="*/ 21189 h 255123"/>
                <a:gd name="connsiteX6" fmla="*/ 704542 w 713149"/>
                <a:gd name="connsiteY6" fmla="*/ 18999 h 255123"/>
                <a:gd name="connsiteX7" fmla="*/ 711971 w 713149"/>
                <a:gd name="connsiteY7" fmla="*/ 7949 h 255123"/>
                <a:gd name="connsiteX8" fmla="*/ 709209 w 713149"/>
                <a:gd name="connsiteY8" fmla="*/ 2330 h 255123"/>
                <a:gd name="connsiteX9" fmla="*/ 567382 w 713149"/>
                <a:gd name="connsiteY9" fmla="*/ 1092 h 255123"/>
                <a:gd name="connsiteX10" fmla="*/ 190954 w 713149"/>
                <a:gd name="connsiteY10" fmla="*/ 996 h 255123"/>
                <a:gd name="connsiteX11" fmla="*/ 85417 w 713149"/>
                <a:gd name="connsiteY11" fmla="*/ 10807 h 255123"/>
                <a:gd name="connsiteX12" fmla="*/ 32458 w 713149"/>
                <a:gd name="connsiteY12" fmla="*/ 250265 h 255123"/>
                <a:gd name="connsiteX13" fmla="*/ 42269 w 713149"/>
                <a:gd name="connsiteY13" fmla="*/ 255123 h 25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3149" h="255123">
                  <a:moveTo>
                    <a:pt x="42269" y="255123"/>
                  </a:moveTo>
                  <a:lnTo>
                    <a:pt x="324590" y="253599"/>
                  </a:lnTo>
                  <a:cubicBezTo>
                    <a:pt x="327571" y="253533"/>
                    <a:pt x="329133" y="252009"/>
                    <a:pt x="329257" y="249028"/>
                  </a:cubicBezTo>
                  <a:cubicBezTo>
                    <a:pt x="331638" y="195687"/>
                    <a:pt x="352117" y="166731"/>
                    <a:pt x="398694" y="136823"/>
                  </a:cubicBezTo>
                  <a:cubicBezTo>
                    <a:pt x="458006" y="98723"/>
                    <a:pt x="517728" y="61385"/>
                    <a:pt x="577860" y="24809"/>
                  </a:cubicBezTo>
                  <a:cubicBezTo>
                    <a:pt x="616979" y="929"/>
                    <a:pt x="656184" y="-271"/>
                    <a:pt x="695493" y="21189"/>
                  </a:cubicBezTo>
                  <a:cubicBezTo>
                    <a:pt x="699237" y="23218"/>
                    <a:pt x="702256" y="22494"/>
                    <a:pt x="704542" y="18999"/>
                  </a:cubicBezTo>
                  <a:lnTo>
                    <a:pt x="711971" y="7949"/>
                  </a:lnTo>
                  <a:cubicBezTo>
                    <a:pt x="714191" y="4587"/>
                    <a:pt x="713276" y="2711"/>
                    <a:pt x="709209" y="2330"/>
                  </a:cubicBezTo>
                  <a:cubicBezTo>
                    <a:pt x="661298" y="-2052"/>
                    <a:pt x="603006" y="1092"/>
                    <a:pt x="567382" y="1092"/>
                  </a:cubicBezTo>
                  <a:cubicBezTo>
                    <a:pt x="441966" y="1092"/>
                    <a:pt x="316493" y="1063"/>
                    <a:pt x="190954" y="996"/>
                  </a:cubicBezTo>
                  <a:cubicBezTo>
                    <a:pt x="137995" y="996"/>
                    <a:pt x="102816" y="4263"/>
                    <a:pt x="85417" y="10807"/>
                  </a:cubicBezTo>
                  <a:cubicBezTo>
                    <a:pt x="-8119" y="46145"/>
                    <a:pt x="-23359" y="176066"/>
                    <a:pt x="32458" y="250265"/>
                  </a:cubicBezTo>
                  <a:cubicBezTo>
                    <a:pt x="34934" y="253504"/>
                    <a:pt x="38204" y="255123"/>
                    <a:pt x="42269" y="255123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5" name="Полилиния: фигура 384">
              <a:extLst>
                <a:ext uri="{FF2B5EF4-FFF2-40B4-BE49-F238E27FC236}">
                  <a16:creationId xmlns:a16="http://schemas.microsoft.com/office/drawing/2014/main" xmlns="" id="{E5A3AF4D-C930-68C6-4834-ACB2AF1B1630}"/>
                </a:ext>
              </a:extLst>
            </p:cNvPr>
            <p:cNvSpPr/>
            <p:nvPr/>
          </p:nvSpPr>
          <p:spPr>
            <a:xfrm>
              <a:off x="1965149" y="5148167"/>
              <a:ext cx="2352262" cy="254031"/>
            </a:xfrm>
            <a:custGeom>
              <a:avLst/>
              <a:gdLst>
                <a:gd name="connsiteX0" fmla="*/ 399432 w 2352262"/>
                <a:gd name="connsiteY0" fmla="*/ 254032 h 254031"/>
                <a:gd name="connsiteX1" fmla="*/ 1966104 w 2352262"/>
                <a:gd name="connsiteY1" fmla="*/ 252032 h 254031"/>
                <a:gd name="connsiteX2" fmla="*/ 1970961 w 2352262"/>
                <a:gd name="connsiteY2" fmla="*/ 247269 h 254031"/>
                <a:gd name="connsiteX3" fmla="*/ 2018872 w 2352262"/>
                <a:gd name="connsiteY3" fmla="*/ 148019 h 254031"/>
                <a:gd name="connsiteX4" fmla="*/ 2213278 w 2352262"/>
                <a:gd name="connsiteY4" fmla="*/ 25718 h 254031"/>
                <a:gd name="connsiteX5" fmla="*/ 2325673 w 2352262"/>
                <a:gd name="connsiteY5" fmla="*/ 15907 h 254031"/>
                <a:gd name="connsiteX6" fmla="*/ 2351866 w 2352262"/>
                <a:gd name="connsiteY6" fmla="*/ 6287 h 254031"/>
                <a:gd name="connsiteX7" fmla="*/ 2347199 w 2352262"/>
                <a:gd name="connsiteY7" fmla="*/ 0 h 254031"/>
                <a:gd name="connsiteX8" fmla="*/ 5954 w 2352262"/>
                <a:gd name="connsiteY8" fmla="*/ 0 h 254031"/>
                <a:gd name="connsiteX9" fmla="*/ 2144 w 2352262"/>
                <a:gd name="connsiteY9" fmla="*/ 7620 h 254031"/>
                <a:gd name="connsiteX10" fmla="*/ 12812 w 2352262"/>
                <a:gd name="connsiteY10" fmla="*/ 21717 h 254031"/>
                <a:gd name="connsiteX11" fmla="*/ 23289 w 2352262"/>
                <a:gd name="connsiteY11" fmla="*/ 23527 h 254031"/>
                <a:gd name="connsiteX12" fmla="*/ 140066 w 2352262"/>
                <a:gd name="connsiteY12" fmla="*/ 19050 h 254031"/>
                <a:gd name="connsiteX13" fmla="*/ 339329 w 2352262"/>
                <a:gd name="connsiteY13" fmla="*/ 143828 h 254031"/>
                <a:gd name="connsiteX14" fmla="*/ 394384 w 2352262"/>
                <a:gd name="connsiteY14" fmla="*/ 249079 h 254031"/>
                <a:gd name="connsiteX15" fmla="*/ 399432 w 2352262"/>
                <a:gd name="connsiteY15" fmla="*/ 254032 h 25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2262" h="254031">
                  <a:moveTo>
                    <a:pt x="399432" y="254032"/>
                  </a:moveTo>
                  <a:lnTo>
                    <a:pt x="1966104" y="252032"/>
                  </a:lnTo>
                  <a:cubicBezTo>
                    <a:pt x="1968752" y="252032"/>
                    <a:pt x="1970914" y="249917"/>
                    <a:pt x="1970961" y="247269"/>
                  </a:cubicBezTo>
                  <a:cubicBezTo>
                    <a:pt x="1971276" y="201426"/>
                    <a:pt x="1987249" y="168336"/>
                    <a:pt x="2018872" y="148019"/>
                  </a:cubicBezTo>
                  <a:cubicBezTo>
                    <a:pt x="2083328" y="106613"/>
                    <a:pt x="2148127" y="65847"/>
                    <a:pt x="2213278" y="25718"/>
                  </a:cubicBezTo>
                  <a:cubicBezTo>
                    <a:pt x="2250930" y="2543"/>
                    <a:pt x="2288401" y="-733"/>
                    <a:pt x="2325673" y="15907"/>
                  </a:cubicBezTo>
                  <a:cubicBezTo>
                    <a:pt x="2337674" y="21241"/>
                    <a:pt x="2348056" y="19241"/>
                    <a:pt x="2351866" y="6287"/>
                  </a:cubicBezTo>
                  <a:cubicBezTo>
                    <a:pt x="2353076" y="2096"/>
                    <a:pt x="2351514" y="0"/>
                    <a:pt x="2347199" y="0"/>
                  </a:cubicBezTo>
                  <a:lnTo>
                    <a:pt x="5954" y="0"/>
                  </a:lnTo>
                  <a:cubicBezTo>
                    <a:pt x="-399" y="0"/>
                    <a:pt x="-1666" y="2543"/>
                    <a:pt x="2144" y="7620"/>
                  </a:cubicBezTo>
                  <a:lnTo>
                    <a:pt x="12812" y="21717"/>
                  </a:lnTo>
                  <a:cubicBezTo>
                    <a:pt x="15736" y="25527"/>
                    <a:pt x="19222" y="26127"/>
                    <a:pt x="23289" y="23527"/>
                  </a:cubicBezTo>
                  <a:cubicBezTo>
                    <a:pt x="62847" y="-1810"/>
                    <a:pt x="101775" y="-3305"/>
                    <a:pt x="140066" y="19050"/>
                  </a:cubicBezTo>
                  <a:cubicBezTo>
                    <a:pt x="171689" y="37595"/>
                    <a:pt x="238107" y="79181"/>
                    <a:pt x="339329" y="143828"/>
                  </a:cubicBezTo>
                  <a:cubicBezTo>
                    <a:pt x="375334" y="166811"/>
                    <a:pt x="393688" y="201902"/>
                    <a:pt x="394384" y="249079"/>
                  </a:cubicBezTo>
                  <a:cubicBezTo>
                    <a:pt x="394450" y="252384"/>
                    <a:pt x="396127" y="254032"/>
                    <a:pt x="399432" y="254032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6" name="Полилиния: фигура 385">
              <a:extLst>
                <a:ext uri="{FF2B5EF4-FFF2-40B4-BE49-F238E27FC236}">
                  <a16:creationId xmlns:a16="http://schemas.microsoft.com/office/drawing/2014/main" xmlns="" id="{21D734EE-E631-3B8D-E002-382142CFF2AD}"/>
                </a:ext>
              </a:extLst>
            </p:cNvPr>
            <p:cNvSpPr/>
            <p:nvPr/>
          </p:nvSpPr>
          <p:spPr>
            <a:xfrm>
              <a:off x="4730949" y="5147775"/>
              <a:ext cx="722985" cy="254234"/>
            </a:xfrm>
            <a:custGeom>
              <a:avLst/>
              <a:gdLst>
                <a:gd name="connsiteX0" fmla="*/ 23168 w 722985"/>
                <a:gd name="connsiteY0" fmla="*/ 23919 h 254234"/>
                <a:gd name="connsiteX1" fmla="*/ 157470 w 722985"/>
                <a:gd name="connsiteY1" fmla="*/ 29253 h 254234"/>
                <a:gd name="connsiteX2" fmla="*/ 335874 w 722985"/>
                <a:gd name="connsiteY2" fmla="*/ 141743 h 254234"/>
                <a:gd name="connsiteX3" fmla="*/ 395691 w 722985"/>
                <a:gd name="connsiteY3" fmla="*/ 249184 h 254234"/>
                <a:gd name="connsiteX4" fmla="*/ 401025 w 722985"/>
                <a:gd name="connsiteY4" fmla="*/ 254233 h 254234"/>
                <a:gd name="connsiteX5" fmla="*/ 659914 w 722985"/>
                <a:gd name="connsiteY5" fmla="*/ 252995 h 254234"/>
                <a:gd name="connsiteX6" fmla="*/ 697348 w 722985"/>
                <a:gd name="connsiteY6" fmla="*/ 240231 h 254234"/>
                <a:gd name="connsiteX7" fmla="*/ 583429 w 722985"/>
                <a:gd name="connsiteY7" fmla="*/ 2487 h 254234"/>
                <a:gd name="connsiteX8" fmla="*/ 67840 w 722985"/>
                <a:gd name="connsiteY8" fmla="*/ 1249 h 254234"/>
                <a:gd name="connsiteX9" fmla="*/ 5738 w 722985"/>
                <a:gd name="connsiteY9" fmla="*/ 11 h 254234"/>
                <a:gd name="connsiteX10" fmla="*/ 2023 w 722985"/>
                <a:gd name="connsiteY10" fmla="*/ 7059 h 254234"/>
                <a:gd name="connsiteX11" fmla="*/ 12976 w 722985"/>
                <a:gd name="connsiteY11" fmla="*/ 21918 h 254234"/>
                <a:gd name="connsiteX12" fmla="*/ 23168 w 722985"/>
                <a:gd name="connsiteY12" fmla="*/ 23919 h 2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2985" h="254234">
                  <a:moveTo>
                    <a:pt x="23168" y="23919"/>
                  </a:moveTo>
                  <a:cubicBezTo>
                    <a:pt x="73079" y="-6752"/>
                    <a:pt x="113941" y="1820"/>
                    <a:pt x="157470" y="29253"/>
                  </a:cubicBezTo>
                  <a:cubicBezTo>
                    <a:pt x="216840" y="66590"/>
                    <a:pt x="276314" y="104090"/>
                    <a:pt x="335874" y="141743"/>
                  </a:cubicBezTo>
                  <a:cubicBezTo>
                    <a:pt x="373660" y="165679"/>
                    <a:pt x="393596" y="201493"/>
                    <a:pt x="395691" y="249184"/>
                  </a:cubicBezTo>
                  <a:cubicBezTo>
                    <a:pt x="395815" y="252613"/>
                    <a:pt x="397596" y="254299"/>
                    <a:pt x="401025" y="254233"/>
                  </a:cubicBezTo>
                  <a:cubicBezTo>
                    <a:pt x="487388" y="252776"/>
                    <a:pt x="573685" y="252356"/>
                    <a:pt x="659914" y="252995"/>
                  </a:cubicBezTo>
                  <a:cubicBezTo>
                    <a:pt x="675631" y="253185"/>
                    <a:pt x="688394" y="254995"/>
                    <a:pt x="697348" y="240231"/>
                  </a:cubicBezTo>
                  <a:cubicBezTo>
                    <a:pt x="755546" y="144314"/>
                    <a:pt x="713445" y="3059"/>
                    <a:pt x="583429" y="2487"/>
                  </a:cubicBezTo>
                  <a:cubicBezTo>
                    <a:pt x="411531" y="1658"/>
                    <a:pt x="239671" y="1249"/>
                    <a:pt x="67840" y="1249"/>
                  </a:cubicBezTo>
                  <a:cubicBezTo>
                    <a:pt x="47266" y="1249"/>
                    <a:pt x="26569" y="839"/>
                    <a:pt x="5738" y="11"/>
                  </a:cubicBezTo>
                  <a:cubicBezTo>
                    <a:pt x="-359" y="-180"/>
                    <a:pt x="-1597" y="2173"/>
                    <a:pt x="2023" y="7059"/>
                  </a:cubicBezTo>
                  <a:lnTo>
                    <a:pt x="12976" y="21918"/>
                  </a:lnTo>
                  <a:cubicBezTo>
                    <a:pt x="15320" y="25157"/>
                    <a:pt x="19768" y="26033"/>
                    <a:pt x="23168" y="2391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7" name="Полилиния: фигура 386">
              <a:extLst>
                <a:ext uri="{FF2B5EF4-FFF2-40B4-BE49-F238E27FC236}">
                  <a16:creationId xmlns:a16="http://schemas.microsoft.com/office/drawing/2014/main" xmlns="" id="{855FBA0D-D6C6-EB5B-555D-2E1E36C714A8}"/>
                </a:ext>
              </a:extLst>
            </p:cNvPr>
            <p:cNvSpPr/>
            <p:nvPr/>
          </p:nvSpPr>
          <p:spPr>
            <a:xfrm>
              <a:off x="8920998" y="5410199"/>
              <a:ext cx="632041" cy="433387"/>
            </a:xfrm>
            <a:custGeom>
              <a:avLst/>
              <a:gdLst>
                <a:gd name="connsiteX0" fmla="*/ 602192 w 632041"/>
                <a:gd name="connsiteY0" fmla="*/ 230410 h 433387"/>
                <a:gd name="connsiteX1" fmla="*/ 525421 w 632041"/>
                <a:gd name="connsiteY1" fmla="*/ 5429 h 433387"/>
                <a:gd name="connsiteX2" fmla="*/ 520849 w 632041"/>
                <a:gd name="connsiteY2" fmla="*/ 0 h 433387"/>
                <a:gd name="connsiteX3" fmla="*/ 70888 w 632041"/>
                <a:gd name="connsiteY3" fmla="*/ 0 h 433387"/>
                <a:gd name="connsiteX4" fmla="*/ 65268 w 632041"/>
                <a:gd name="connsiteY4" fmla="*/ 5143 h 433387"/>
                <a:gd name="connsiteX5" fmla="*/ 45932 w 632041"/>
                <a:gd name="connsiteY5" fmla="*/ 190405 h 433387"/>
                <a:gd name="connsiteX6" fmla="*/ 2212 w 632041"/>
                <a:gd name="connsiteY6" fmla="*/ 289846 h 433387"/>
                <a:gd name="connsiteX7" fmla="*/ 783 w 632041"/>
                <a:gd name="connsiteY7" fmla="*/ 298799 h 433387"/>
                <a:gd name="connsiteX8" fmla="*/ 4308 w 632041"/>
                <a:gd name="connsiteY8" fmla="*/ 427577 h 433387"/>
                <a:gd name="connsiteX9" fmla="*/ 8403 w 632041"/>
                <a:gd name="connsiteY9" fmla="*/ 433388 h 433387"/>
                <a:gd name="connsiteX10" fmla="*/ 627719 w 632041"/>
                <a:gd name="connsiteY10" fmla="*/ 433388 h 433387"/>
                <a:gd name="connsiteX11" fmla="*/ 632005 w 632041"/>
                <a:gd name="connsiteY11" fmla="*/ 428720 h 433387"/>
                <a:gd name="connsiteX12" fmla="*/ 615146 w 632041"/>
                <a:gd name="connsiteY12" fmla="*/ 262033 h 433387"/>
                <a:gd name="connsiteX13" fmla="*/ 602192 w 632041"/>
                <a:gd name="connsiteY13" fmla="*/ 230410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041" h="433387">
                  <a:moveTo>
                    <a:pt x="602192" y="230410"/>
                  </a:moveTo>
                  <a:cubicBezTo>
                    <a:pt x="500941" y="174879"/>
                    <a:pt x="509514" y="103346"/>
                    <a:pt x="525421" y="5429"/>
                  </a:cubicBezTo>
                  <a:cubicBezTo>
                    <a:pt x="525992" y="1810"/>
                    <a:pt x="524468" y="0"/>
                    <a:pt x="520849" y="0"/>
                  </a:cubicBezTo>
                  <a:lnTo>
                    <a:pt x="70888" y="0"/>
                  </a:lnTo>
                  <a:cubicBezTo>
                    <a:pt x="67964" y="-9"/>
                    <a:pt x="65516" y="2229"/>
                    <a:pt x="65268" y="5143"/>
                  </a:cubicBezTo>
                  <a:cubicBezTo>
                    <a:pt x="59486" y="66484"/>
                    <a:pt x="53047" y="128235"/>
                    <a:pt x="45932" y="190405"/>
                  </a:cubicBezTo>
                  <a:cubicBezTo>
                    <a:pt x="41551" y="228190"/>
                    <a:pt x="26977" y="261338"/>
                    <a:pt x="2212" y="289846"/>
                  </a:cubicBezTo>
                  <a:cubicBezTo>
                    <a:pt x="-140" y="292513"/>
                    <a:pt x="-616" y="295494"/>
                    <a:pt x="783" y="298799"/>
                  </a:cubicBezTo>
                  <a:cubicBezTo>
                    <a:pt x="18757" y="341281"/>
                    <a:pt x="19929" y="384210"/>
                    <a:pt x="4308" y="427577"/>
                  </a:cubicBezTo>
                  <a:cubicBezTo>
                    <a:pt x="2908" y="431454"/>
                    <a:pt x="4279" y="433388"/>
                    <a:pt x="8403" y="433388"/>
                  </a:cubicBezTo>
                  <a:lnTo>
                    <a:pt x="627719" y="433388"/>
                  </a:lnTo>
                  <a:cubicBezTo>
                    <a:pt x="630862" y="433388"/>
                    <a:pt x="632291" y="431835"/>
                    <a:pt x="632005" y="428720"/>
                  </a:cubicBezTo>
                  <a:cubicBezTo>
                    <a:pt x="626957" y="372646"/>
                    <a:pt x="621337" y="317087"/>
                    <a:pt x="615146" y="262033"/>
                  </a:cubicBezTo>
                  <a:cubicBezTo>
                    <a:pt x="613622" y="248984"/>
                    <a:pt x="615051" y="237458"/>
                    <a:pt x="602192" y="230410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8" name="Полилиния: фигура 387">
              <a:extLst>
                <a:ext uri="{FF2B5EF4-FFF2-40B4-BE49-F238E27FC236}">
                  <a16:creationId xmlns:a16="http://schemas.microsoft.com/office/drawing/2014/main" xmlns="" id="{30EE07B4-1EFD-2BEA-BB7F-279983208AFD}"/>
                </a:ext>
              </a:extLst>
            </p:cNvPr>
            <p:cNvSpPr/>
            <p:nvPr/>
          </p:nvSpPr>
          <p:spPr>
            <a:xfrm>
              <a:off x="534588" y="5430580"/>
              <a:ext cx="554574" cy="394529"/>
            </a:xfrm>
            <a:custGeom>
              <a:avLst/>
              <a:gdLst>
                <a:gd name="connsiteX0" fmla="*/ 176929 w 554574"/>
                <a:gd name="connsiteY0" fmla="*/ 765 h 394529"/>
                <a:gd name="connsiteX1" fmla="*/ 160832 w 554574"/>
                <a:gd name="connsiteY1" fmla="*/ 394529 h 394529"/>
                <a:gd name="connsiteX2" fmla="*/ 393242 w 554574"/>
                <a:gd name="connsiteY2" fmla="*/ 393767 h 394529"/>
                <a:gd name="connsiteX3" fmla="*/ 399243 w 554574"/>
                <a:gd name="connsiteY3" fmla="*/ 390719 h 394529"/>
                <a:gd name="connsiteX4" fmla="*/ 430866 w 554574"/>
                <a:gd name="connsiteY4" fmla="*/ 348618 h 394529"/>
                <a:gd name="connsiteX5" fmla="*/ 431437 w 554574"/>
                <a:gd name="connsiteY5" fmla="*/ 343380 h 394529"/>
                <a:gd name="connsiteX6" fmla="*/ 436867 w 554574"/>
                <a:gd name="connsiteY6" fmla="*/ 234223 h 394529"/>
                <a:gd name="connsiteX7" fmla="*/ 554119 w 554574"/>
                <a:gd name="connsiteY7" fmla="*/ 2575 h 394529"/>
                <a:gd name="connsiteX8" fmla="*/ 552500 w 554574"/>
                <a:gd name="connsiteY8" fmla="*/ 4 h 394529"/>
                <a:gd name="connsiteX9" fmla="*/ 176929 w 554574"/>
                <a:gd name="connsiteY9" fmla="*/ 765 h 39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4574" h="394529">
                  <a:moveTo>
                    <a:pt x="176929" y="765"/>
                  </a:moveTo>
                  <a:cubicBezTo>
                    <a:pt x="-66053" y="-1044"/>
                    <a:pt x="-46527" y="395196"/>
                    <a:pt x="160832" y="394529"/>
                  </a:cubicBezTo>
                  <a:cubicBezTo>
                    <a:pt x="238175" y="394338"/>
                    <a:pt x="315645" y="394081"/>
                    <a:pt x="393242" y="393767"/>
                  </a:cubicBezTo>
                  <a:cubicBezTo>
                    <a:pt x="395782" y="393767"/>
                    <a:pt x="397783" y="392748"/>
                    <a:pt x="399243" y="390719"/>
                  </a:cubicBezTo>
                  <a:lnTo>
                    <a:pt x="430866" y="348618"/>
                  </a:lnTo>
                  <a:cubicBezTo>
                    <a:pt x="431980" y="347104"/>
                    <a:pt x="432199" y="345104"/>
                    <a:pt x="431437" y="343380"/>
                  </a:cubicBezTo>
                  <a:cubicBezTo>
                    <a:pt x="416452" y="309404"/>
                    <a:pt x="418264" y="273018"/>
                    <a:pt x="436867" y="234223"/>
                  </a:cubicBezTo>
                  <a:cubicBezTo>
                    <a:pt x="487854" y="128048"/>
                    <a:pt x="526945" y="50838"/>
                    <a:pt x="554119" y="2575"/>
                  </a:cubicBezTo>
                  <a:cubicBezTo>
                    <a:pt x="555072" y="794"/>
                    <a:pt x="554529" y="-63"/>
                    <a:pt x="552500" y="4"/>
                  </a:cubicBezTo>
                  <a:cubicBezTo>
                    <a:pt x="427408" y="1527"/>
                    <a:pt x="302215" y="1785"/>
                    <a:pt x="176929" y="765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89" name="Полилиния: фигура 388">
              <a:extLst>
                <a:ext uri="{FF2B5EF4-FFF2-40B4-BE49-F238E27FC236}">
                  <a16:creationId xmlns:a16="http://schemas.microsoft.com/office/drawing/2014/main" xmlns="" id="{4AA4FE4A-FB7C-A994-25A9-00B8D42798F1}"/>
                </a:ext>
              </a:extLst>
            </p:cNvPr>
            <p:cNvSpPr/>
            <p:nvPr/>
          </p:nvSpPr>
          <p:spPr>
            <a:xfrm>
              <a:off x="2436389" y="5430012"/>
              <a:ext cx="1423698" cy="394239"/>
            </a:xfrm>
            <a:custGeom>
              <a:avLst/>
              <a:gdLst>
                <a:gd name="connsiteX0" fmla="*/ 159745 w 1423698"/>
                <a:gd name="connsiteY0" fmla="*/ 393954 h 394239"/>
                <a:gd name="connsiteX1" fmla="*/ 1259787 w 1423698"/>
                <a:gd name="connsiteY1" fmla="*/ 394239 h 394239"/>
                <a:gd name="connsiteX2" fmla="*/ 1264549 w 1423698"/>
                <a:gd name="connsiteY2" fmla="*/ 391763 h 394239"/>
                <a:gd name="connsiteX3" fmla="*/ 1293887 w 1423698"/>
                <a:gd name="connsiteY3" fmla="*/ 348519 h 394239"/>
                <a:gd name="connsiteX4" fmla="*/ 1294458 w 1423698"/>
                <a:gd name="connsiteY4" fmla="*/ 342709 h 394239"/>
                <a:gd name="connsiteX5" fmla="*/ 1300078 w 1423698"/>
                <a:gd name="connsiteY5" fmla="*/ 235172 h 394239"/>
                <a:gd name="connsiteX6" fmla="*/ 1422855 w 1423698"/>
                <a:gd name="connsiteY6" fmla="*/ 3905 h 394239"/>
                <a:gd name="connsiteX7" fmla="*/ 1421236 w 1423698"/>
                <a:gd name="connsiteY7" fmla="*/ 762 h 394239"/>
                <a:gd name="connsiteX8" fmla="*/ 3630 w 1423698"/>
                <a:gd name="connsiteY8" fmla="*/ 0 h 394239"/>
                <a:gd name="connsiteX9" fmla="*/ 1 w 1423698"/>
                <a:gd name="connsiteY9" fmla="*/ 3800 h 394239"/>
                <a:gd name="connsiteX10" fmla="*/ 868 w 1423698"/>
                <a:gd name="connsiteY10" fmla="*/ 6096 h 394239"/>
                <a:gd name="connsiteX11" fmla="*/ 26109 w 1423698"/>
                <a:gd name="connsiteY11" fmla="*/ 44005 h 394239"/>
                <a:gd name="connsiteX12" fmla="*/ 126788 w 1423698"/>
                <a:gd name="connsiteY12" fmla="*/ 246126 h 394239"/>
                <a:gd name="connsiteX13" fmla="*/ 126312 w 1423698"/>
                <a:gd name="connsiteY13" fmla="*/ 342043 h 394239"/>
                <a:gd name="connsiteX14" fmla="*/ 126788 w 1423698"/>
                <a:gd name="connsiteY14" fmla="*/ 349377 h 394239"/>
                <a:gd name="connsiteX15" fmla="*/ 154506 w 1423698"/>
                <a:gd name="connsiteY15" fmla="*/ 391192 h 394239"/>
                <a:gd name="connsiteX16" fmla="*/ 159745 w 1423698"/>
                <a:gd name="connsiteY16" fmla="*/ 393954 h 39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3698" h="394239">
                  <a:moveTo>
                    <a:pt x="159745" y="393954"/>
                  </a:moveTo>
                  <a:lnTo>
                    <a:pt x="1259787" y="394239"/>
                  </a:lnTo>
                  <a:cubicBezTo>
                    <a:pt x="1261702" y="394239"/>
                    <a:pt x="1263483" y="393316"/>
                    <a:pt x="1264549" y="391763"/>
                  </a:cubicBezTo>
                  <a:lnTo>
                    <a:pt x="1293887" y="348519"/>
                  </a:lnTo>
                  <a:cubicBezTo>
                    <a:pt x="1295068" y="346815"/>
                    <a:pt x="1295287" y="344614"/>
                    <a:pt x="1294458" y="342709"/>
                  </a:cubicBezTo>
                  <a:cubicBezTo>
                    <a:pt x="1280171" y="307848"/>
                    <a:pt x="1282047" y="272006"/>
                    <a:pt x="1300078" y="235172"/>
                  </a:cubicBezTo>
                  <a:cubicBezTo>
                    <a:pt x="1337702" y="158401"/>
                    <a:pt x="1373420" y="73247"/>
                    <a:pt x="1422855" y="3905"/>
                  </a:cubicBezTo>
                  <a:cubicBezTo>
                    <a:pt x="1424379" y="1810"/>
                    <a:pt x="1423836" y="762"/>
                    <a:pt x="1421236" y="762"/>
                  </a:cubicBezTo>
                  <a:lnTo>
                    <a:pt x="3630" y="0"/>
                  </a:lnTo>
                  <a:cubicBezTo>
                    <a:pt x="1582" y="48"/>
                    <a:pt x="-47" y="1752"/>
                    <a:pt x="1" y="3800"/>
                  </a:cubicBezTo>
                  <a:cubicBezTo>
                    <a:pt x="20" y="4639"/>
                    <a:pt x="325" y="5448"/>
                    <a:pt x="868" y="6096"/>
                  </a:cubicBezTo>
                  <a:cubicBezTo>
                    <a:pt x="10517" y="17402"/>
                    <a:pt x="18937" y="30032"/>
                    <a:pt x="26109" y="44005"/>
                  </a:cubicBezTo>
                  <a:cubicBezTo>
                    <a:pt x="60656" y="110937"/>
                    <a:pt x="94213" y="178308"/>
                    <a:pt x="126788" y="246126"/>
                  </a:cubicBezTo>
                  <a:cubicBezTo>
                    <a:pt x="141962" y="277625"/>
                    <a:pt x="141809" y="309591"/>
                    <a:pt x="126312" y="342043"/>
                  </a:cubicBezTo>
                  <a:cubicBezTo>
                    <a:pt x="125045" y="344586"/>
                    <a:pt x="125198" y="347024"/>
                    <a:pt x="126788" y="349377"/>
                  </a:cubicBezTo>
                  <a:lnTo>
                    <a:pt x="154506" y="391192"/>
                  </a:lnTo>
                  <a:cubicBezTo>
                    <a:pt x="155697" y="392916"/>
                    <a:pt x="157649" y="393945"/>
                    <a:pt x="159745" y="39395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0" name="Полилиния: фигура 389">
              <a:extLst>
                <a:ext uri="{FF2B5EF4-FFF2-40B4-BE49-F238E27FC236}">
                  <a16:creationId xmlns:a16="http://schemas.microsoft.com/office/drawing/2014/main" xmlns="" id="{09231EA8-6F0D-D22A-4A0B-577A2F5C1E1F}"/>
                </a:ext>
              </a:extLst>
            </p:cNvPr>
            <p:cNvSpPr/>
            <p:nvPr/>
          </p:nvSpPr>
          <p:spPr>
            <a:xfrm>
              <a:off x="5203793" y="5427622"/>
              <a:ext cx="502389" cy="398151"/>
            </a:xfrm>
            <a:custGeom>
              <a:avLst/>
              <a:gdLst>
                <a:gd name="connsiteX0" fmla="*/ 160782 w 502389"/>
                <a:gd name="connsiteY0" fmla="*/ 395010 h 398151"/>
                <a:gd name="connsiteX1" fmla="*/ 401002 w 502389"/>
                <a:gd name="connsiteY1" fmla="*/ 382914 h 398151"/>
                <a:gd name="connsiteX2" fmla="*/ 323279 w 502389"/>
                <a:gd name="connsiteY2" fmla="*/ 9 h 398151"/>
                <a:gd name="connsiteX3" fmla="*/ 2667 w 502389"/>
                <a:gd name="connsiteY3" fmla="*/ 1914 h 398151"/>
                <a:gd name="connsiteX4" fmla="*/ 667 w 502389"/>
                <a:gd name="connsiteY4" fmla="*/ 5438 h 398151"/>
                <a:gd name="connsiteX5" fmla="*/ 123825 w 502389"/>
                <a:gd name="connsiteY5" fmla="*/ 246230 h 398151"/>
                <a:gd name="connsiteX6" fmla="*/ 125349 w 502389"/>
                <a:gd name="connsiteY6" fmla="*/ 345766 h 398151"/>
                <a:gd name="connsiteX7" fmla="*/ 126016 w 502389"/>
                <a:gd name="connsiteY7" fmla="*/ 352910 h 398151"/>
                <a:gd name="connsiteX8" fmla="*/ 152209 w 502389"/>
                <a:gd name="connsiteY8" fmla="*/ 390629 h 398151"/>
                <a:gd name="connsiteX9" fmla="*/ 160782 w 502389"/>
                <a:gd name="connsiteY9" fmla="*/ 395010 h 39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389" h="398151">
                  <a:moveTo>
                    <a:pt x="160782" y="395010"/>
                  </a:moveTo>
                  <a:cubicBezTo>
                    <a:pt x="223361" y="394343"/>
                    <a:pt x="346614" y="408059"/>
                    <a:pt x="401002" y="382914"/>
                  </a:cubicBezTo>
                  <a:cubicBezTo>
                    <a:pt x="562451" y="308238"/>
                    <a:pt x="527113" y="-1896"/>
                    <a:pt x="323279" y="9"/>
                  </a:cubicBezTo>
                  <a:cubicBezTo>
                    <a:pt x="216094" y="1028"/>
                    <a:pt x="109223" y="1656"/>
                    <a:pt x="2667" y="1914"/>
                  </a:cubicBezTo>
                  <a:cubicBezTo>
                    <a:pt x="0" y="1914"/>
                    <a:pt x="-667" y="3085"/>
                    <a:pt x="667" y="5438"/>
                  </a:cubicBezTo>
                  <a:cubicBezTo>
                    <a:pt x="41500" y="77066"/>
                    <a:pt x="82553" y="157333"/>
                    <a:pt x="123825" y="246230"/>
                  </a:cubicBezTo>
                  <a:cubicBezTo>
                    <a:pt x="139379" y="279824"/>
                    <a:pt x="139894" y="313000"/>
                    <a:pt x="125349" y="345766"/>
                  </a:cubicBezTo>
                  <a:cubicBezTo>
                    <a:pt x="124273" y="348309"/>
                    <a:pt x="124492" y="350690"/>
                    <a:pt x="126016" y="352910"/>
                  </a:cubicBezTo>
                  <a:lnTo>
                    <a:pt x="152209" y="390629"/>
                  </a:lnTo>
                  <a:cubicBezTo>
                    <a:pt x="154238" y="393610"/>
                    <a:pt x="157096" y="395077"/>
                    <a:pt x="160782" y="395010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1" name="Полилиния: фигура 390">
              <a:extLst>
                <a:ext uri="{FF2B5EF4-FFF2-40B4-BE49-F238E27FC236}">
                  <a16:creationId xmlns:a16="http://schemas.microsoft.com/office/drawing/2014/main" xmlns="" id="{4D9AB775-7626-199A-947C-887295DF2D61}"/>
                </a:ext>
              </a:extLst>
            </p:cNvPr>
            <p:cNvSpPr/>
            <p:nvPr/>
          </p:nvSpPr>
          <p:spPr>
            <a:xfrm>
              <a:off x="5943331" y="5447959"/>
              <a:ext cx="315435" cy="396475"/>
            </a:xfrm>
            <a:custGeom>
              <a:avLst/>
              <a:gdLst>
                <a:gd name="connsiteX0" fmla="*/ 70849 w 315435"/>
                <a:gd name="connsiteY0" fmla="*/ 363148 h 396475"/>
                <a:gd name="connsiteX1" fmla="*/ 299639 w 315435"/>
                <a:gd name="connsiteY1" fmla="*/ 394961 h 396475"/>
                <a:gd name="connsiteX2" fmla="*/ 303545 w 315435"/>
                <a:gd name="connsiteY2" fmla="*/ 390294 h 396475"/>
                <a:gd name="connsiteX3" fmla="*/ 314880 w 315435"/>
                <a:gd name="connsiteY3" fmla="*/ 288663 h 396475"/>
                <a:gd name="connsiteX4" fmla="*/ 312975 w 315435"/>
                <a:gd name="connsiteY4" fmla="*/ 280566 h 396475"/>
                <a:gd name="connsiteX5" fmla="*/ 233155 w 315435"/>
                <a:gd name="connsiteY5" fmla="*/ 6627 h 396475"/>
                <a:gd name="connsiteX6" fmla="*/ 226392 w 315435"/>
                <a:gd name="connsiteY6" fmla="*/ 245 h 396475"/>
                <a:gd name="connsiteX7" fmla="*/ 89804 w 315435"/>
                <a:gd name="connsiteY7" fmla="*/ 19391 h 396475"/>
                <a:gd name="connsiteX8" fmla="*/ 70849 w 315435"/>
                <a:gd name="connsiteY8" fmla="*/ 363148 h 39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435" h="396475">
                  <a:moveTo>
                    <a:pt x="70849" y="363148"/>
                  </a:moveTo>
                  <a:cubicBezTo>
                    <a:pt x="122855" y="408963"/>
                    <a:pt x="232202" y="393818"/>
                    <a:pt x="299639" y="394961"/>
                  </a:cubicBezTo>
                  <a:cubicBezTo>
                    <a:pt x="302878" y="395028"/>
                    <a:pt x="304183" y="393466"/>
                    <a:pt x="303545" y="390294"/>
                  </a:cubicBezTo>
                  <a:cubicBezTo>
                    <a:pt x="296811" y="355175"/>
                    <a:pt x="300592" y="321305"/>
                    <a:pt x="314880" y="288663"/>
                  </a:cubicBezTo>
                  <a:cubicBezTo>
                    <a:pt x="316070" y="285834"/>
                    <a:pt x="315308" y="282566"/>
                    <a:pt x="312975" y="280566"/>
                  </a:cubicBezTo>
                  <a:cubicBezTo>
                    <a:pt x="236584" y="214748"/>
                    <a:pt x="239917" y="102068"/>
                    <a:pt x="233155" y="6627"/>
                  </a:cubicBezTo>
                  <a:cubicBezTo>
                    <a:pt x="232907" y="3026"/>
                    <a:pt x="229945" y="236"/>
                    <a:pt x="226392" y="245"/>
                  </a:cubicBezTo>
                  <a:cubicBezTo>
                    <a:pt x="181625" y="-40"/>
                    <a:pt x="127904" y="-2707"/>
                    <a:pt x="89804" y="19391"/>
                  </a:cubicBezTo>
                  <a:cubicBezTo>
                    <a:pt x="-28497" y="87875"/>
                    <a:pt x="-24782" y="278947"/>
                    <a:pt x="70849" y="36314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2" name="Полилиния: фигура 391">
              <a:extLst>
                <a:ext uri="{FF2B5EF4-FFF2-40B4-BE49-F238E27FC236}">
                  <a16:creationId xmlns:a16="http://schemas.microsoft.com/office/drawing/2014/main" xmlns="" id="{FF38B113-C3B6-F83A-5A2F-6688BA81434B}"/>
                </a:ext>
              </a:extLst>
            </p:cNvPr>
            <p:cNvSpPr/>
            <p:nvPr/>
          </p:nvSpPr>
          <p:spPr>
            <a:xfrm>
              <a:off x="5316797" y="5698331"/>
              <a:ext cx="1100358" cy="500159"/>
            </a:xfrm>
            <a:custGeom>
              <a:avLst/>
              <a:gdLst>
                <a:gd name="connsiteX0" fmla="*/ 14630 w 1100358"/>
                <a:gd name="connsiteY0" fmla="*/ 500158 h 500159"/>
                <a:gd name="connsiteX1" fmla="*/ 1096289 w 1100358"/>
                <a:gd name="connsiteY1" fmla="*/ 498920 h 500159"/>
                <a:gd name="connsiteX2" fmla="*/ 1099528 w 1100358"/>
                <a:gd name="connsiteY2" fmla="*/ 493681 h 500159"/>
                <a:gd name="connsiteX3" fmla="*/ 942842 w 1100358"/>
                <a:gd name="connsiteY3" fmla="*/ 179356 h 500159"/>
                <a:gd name="connsiteX4" fmla="*/ 932745 w 1100358"/>
                <a:gd name="connsiteY4" fmla="*/ 173164 h 500159"/>
                <a:gd name="connsiteX5" fmla="*/ 725291 w 1100358"/>
                <a:gd name="connsiteY5" fmla="*/ 162592 h 500159"/>
                <a:gd name="connsiteX6" fmla="*/ 602704 w 1100358"/>
                <a:gd name="connsiteY6" fmla="*/ 5143 h 500159"/>
                <a:gd name="connsiteX7" fmla="*/ 596037 w 1100358"/>
                <a:gd name="connsiteY7" fmla="*/ 0 h 500159"/>
                <a:gd name="connsiteX8" fmla="*/ 414871 w 1100358"/>
                <a:gd name="connsiteY8" fmla="*/ 0 h 500159"/>
                <a:gd name="connsiteX9" fmla="*/ 408489 w 1100358"/>
                <a:gd name="connsiteY9" fmla="*/ 4476 h 500159"/>
                <a:gd name="connsiteX10" fmla="*/ 53588 w 1100358"/>
                <a:gd name="connsiteY10" fmla="*/ 154972 h 500159"/>
                <a:gd name="connsiteX11" fmla="*/ 48349 w 1100358"/>
                <a:gd name="connsiteY11" fmla="*/ 159830 h 500159"/>
                <a:gd name="connsiteX12" fmla="*/ 24441 w 1100358"/>
                <a:gd name="connsiteY12" fmla="*/ 404813 h 500159"/>
                <a:gd name="connsiteX13" fmla="*/ 2057 w 1100358"/>
                <a:gd name="connsiteY13" fmla="*/ 451485 h 500159"/>
                <a:gd name="connsiteX14" fmla="*/ 248 w 1100358"/>
                <a:gd name="connsiteY14" fmla="*/ 459105 h 500159"/>
                <a:gd name="connsiteX15" fmla="*/ 8725 w 1100358"/>
                <a:gd name="connsiteY15" fmla="*/ 495586 h 500159"/>
                <a:gd name="connsiteX16" fmla="*/ 14630 w 1100358"/>
                <a:gd name="connsiteY16" fmla="*/ 500158 h 50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0358" h="500159">
                  <a:moveTo>
                    <a:pt x="14630" y="500158"/>
                  </a:moveTo>
                  <a:cubicBezTo>
                    <a:pt x="398393" y="493205"/>
                    <a:pt x="746817" y="497491"/>
                    <a:pt x="1096289" y="498920"/>
                  </a:cubicBezTo>
                  <a:cubicBezTo>
                    <a:pt x="1100223" y="498986"/>
                    <a:pt x="1101309" y="497234"/>
                    <a:pt x="1099528" y="493681"/>
                  </a:cubicBezTo>
                  <a:lnTo>
                    <a:pt x="942842" y="179356"/>
                  </a:lnTo>
                  <a:cubicBezTo>
                    <a:pt x="940908" y="175556"/>
                    <a:pt x="937003" y="173164"/>
                    <a:pt x="932745" y="173164"/>
                  </a:cubicBezTo>
                  <a:cubicBezTo>
                    <a:pt x="870261" y="173545"/>
                    <a:pt x="779774" y="184404"/>
                    <a:pt x="725291" y="162592"/>
                  </a:cubicBezTo>
                  <a:cubicBezTo>
                    <a:pt x="655853" y="134874"/>
                    <a:pt x="622135" y="77534"/>
                    <a:pt x="602704" y="5143"/>
                  </a:cubicBezTo>
                  <a:cubicBezTo>
                    <a:pt x="601818" y="1714"/>
                    <a:pt x="599589" y="0"/>
                    <a:pt x="596037" y="0"/>
                  </a:cubicBezTo>
                  <a:lnTo>
                    <a:pt x="414871" y="0"/>
                  </a:lnTo>
                  <a:cubicBezTo>
                    <a:pt x="411699" y="0"/>
                    <a:pt x="409566" y="1495"/>
                    <a:pt x="408489" y="4476"/>
                  </a:cubicBezTo>
                  <a:cubicBezTo>
                    <a:pt x="338862" y="191262"/>
                    <a:pt x="214560" y="153448"/>
                    <a:pt x="53588" y="154972"/>
                  </a:cubicBezTo>
                  <a:cubicBezTo>
                    <a:pt x="50416" y="155038"/>
                    <a:pt x="48663" y="156658"/>
                    <a:pt x="48349" y="159830"/>
                  </a:cubicBezTo>
                  <a:cubicBezTo>
                    <a:pt x="37367" y="282130"/>
                    <a:pt x="29395" y="363788"/>
                    <a:pt x="24441" y="404813"/>
                  </a:cubicBezTo>
                  <a:cubicBezTo>
                    <a:pt x="22469" y="420748"/>
                    <a:pt x="15012" y="436312"/>
                    <a:pt x="2057" y="451485"/>
                  </a:cubicBezTo>
                  <a:cubicBezTo>
                    <a:pt x="257" y="453580"/>
                    <a:pt x="-409" y="456419"/>
                    <a:pt x="248" y="459105"/>
                  </a:cubicBezTo>
                  <a:lnTo>
                    <a:pt x="8725" y="495586"/>
                  </a:lnTo>
                  <a:cubicBezTo>
                    <a:pt x="9420" y="498700"/>
                    <a:pt x="11392" y="500225"/>
                    <a:pt x="14630" y="50015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3" name="Полилиния: фигура 392">
              <a:extLst>
                <a:ext uri="{FF2B5EF4-FFF2-40B4-BE49-F238E27FC236}">
                  <a16:creationId xmlns:a16="http://schemas.microsoft.com/office/drawing/2014/main" xmlns="" id="{D9782AB7-A34B-7402-6EC5-CF60D0966D40}"/>
                </a:ext>
              </a:extLst>
            </p:cNvPr>
            <p:cNvSpPr/>
            <p:nvPr/>
          </p:nvSpPr>
          <p:spPr>
            <a:xfrm>
              <a:off x="2508580" y="5853112"/>
              <a:ext cx="1242770" cy="473339"/>
            </a:xfrm>
            <a:custGeom>
              <a:avLst/>
              <a:gdLst>
                <a:gd name="connsiteX0" fmla="*/ 89649 w 1242770"/>
                <a:gd name="connsiteY0" fmla="*/ 4476 h 473339"/>
                <a:gd name="connsiteX1" fmla="*/ 65836 w 1242770"/>
                <a:gd name="connsiteY1" fmla="*/ 254889 h 473339"/>
                <a:gd name="connsiteX2" fmla="*/ 43929 w 1242770"/>
                <a:gd name="connsiteY2" fmla="*/ 297085 h 473339"/>
                <a:gd name="connsiteX3" fmla="*/ 42500 w 1242770"/>
                <a:gd name="connsiteY3" fmla="*/ 305658 h 473339"/>
                <a:gd name="connsiteX4" fmla="*/ 685 w 1242770"/>
                <a:gd name="connsiteY4" fmla="*/ 469011 h 473339"/>
                <a:gd name="connsiteX5" fmla="*/ 3733 w 1242770"/>
                <a:gd name="connsiteY5" fmla="*/ 473297 h 473339"/>
                <a:gd name="connsiteX6" fmla="*/ 1237221 w 1242770"/>
                <a:gd name="connsiteY6" fmla="*/ 392239 h 473339"/>
                <a:gd name="connsiteX7" fmla="*/ 1242078 w 1242770"/>
                <a:gd name="connsiteY7" fmla="*/ 385476 h 473339"/>
                <a:gd name="connsiteX8" fmla="*/ 1242364 w 1242770"/>
                <a:gd name="connsiteY8" fmla="*/ 324326 h 473339"/>
                <a:gd name="connsiteX9" fmla="*/ 1240459 w 1242770"/>
                <a:gd name="connsiteY9" fmla="*/ 315754 h 473339"/>
                <a:gd name="connsiteX10" fmla="*/ 1208646 w 1242770"/>
                <a:gd name="connsiteY10" fmla="*/ 254984 h 473339"/>
                <a:gd name="connsiteX11" fmla="*/ 1183690 w 1242770"/>
                <a:gd name="connsiteY11" fmla="*/ 5334 h 473339"/>
                <a:gd name="connsiteX12" fmla="*/ 1177880 w 1242770"/>
                <a:gd name="connsiteY12" fmla="*/ 0 h 473339"/>
                <a:gd name="connsiteX13" fmla="*/ 94221 w 1242770"/>
                <a:gd name="connsiteY13" fmla="*/ 0 h 473339"/>
                <a:gd name="connsiteX14" fmla="*/ 89649 w 1242770"/>
                <a:gd name="connsiteY14" fmla="*/ 4476 h 47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2770" h="473339">
                  <a:moveTo>
                    <a:pt x="89649" y="4476"/>
                  </a:moveTo>
                  <a:cubicBezTo>
                    <a:pt x="86982" y="87344"/>
                    <a:pt x="74314" y="172212"/>
                    <a:pt x="65836" y="254889"/>
                  </a:cubicBezTo>
                  <a:cubicBezTo>
                    <a:pt x="64503" y="267528"/>
                    <a:pt x="57197" y="281587"/>
                    <a:pt x="43929" y="297085"/>
                  </a:cubicBezTo>
                  <a:cubicBezTo>
                    <a:pt x="41766" y="299685"/>
                    <a:pt x="41290" y="302543"/>
                    <a:pt x="42500" y="305658"/>
                  </a:cubicBezTo>
                  <a:cubicBezTo>
                    <a:pt x="64598" y="362998"/>
                    <a:pt x="24402" y="419005"/>
                    <a:pt x="685" y="469011"/>
                  </a:cubicBezTo>
                  <a:cubicBezTo>
                    <a:pt x="-839" y="472183"/>
                    <a:pt x="180" y="473612"/>
                    <a:pt x="3733" y="473297"/>
                  </a:cubicBezTo>
                  <a:cubicBezTo>
                    <a:pt x="414451" y="439645"/>
                    <a:pt x="825617" y="412623"/>
                    <a:pt x="1237221" y="392239"/>
                  </a:cubicBezTo>
                  <a:cubicBezTo>
                    <a:pt x="1241793" y="392049"/>
                    <a:pt x="1243412" y="389791"/>
                    <a:pt x="1242078" y="385476"/>
                  </a:cubicBezTo>
                  <a:cubicBezTo>
                    <a:pt x="1235725" y="365027"/>
                    <a:pt x="1235821" y="344643"/>
                    <a:pt x="1242364" y="324326"/>
                  </a:cubicBezTo>
                  <a:cubicBezTo>
                    <a:pt x="1243307" y="321336"/>
                    <a:pt x="1242583" y="318068"/>
                    <a:pt x="1240459" y="315754"/>
                  </a:cubicBezTo>
                  <a:cubicBezTo>
                    <a:pt x="1221409" y="295494"/>
                    <a:pt x="1210808" y="275244"/>
                    <a:pt x="1208646" y="254984"/>
                  </a:cubicBezTo>
                  <a:cubicBezTo>
                    <a:pt x="1199692" y="171478"/>
                    <a:pt x="1191377" y="88268"/>
                    <a:pt x="1183690" y="5334"/>
                  </a:cubicBezTo>
                  <a:cubicBezTo>
                    <a:pt x="1183376" y="1781"/>
                    <a:pt x="1181433" y="0"/>
                    <a:pt x="1177880" y="0"/>
                  </a:cubicBezTo>
                  <a:lnTo>
                    <a:pt x="94221" y="0"/>
                  </a:lnTo>
                  <a:cubicBezTo>
                    <a:pt x="91297" y="0"/>
                    <a:pt x="89773" y="1495"/>
                    <a:pt x="89649" y="4476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4" name="Полилиния: фигура 393">
              <a:extLst>
                <a:ext uri="{FF2B5EF4-FFF2-40B4-BE49-F238E27FC236}">
                  <a16:creationId xmlns:a16="http://schemas.microsoft.com/office/drawing/2014/main" xmlns="" id="{466B9C3C-3E6B-B0F8-D9CA-8A22AFE05EF4}"/>
                </a:ext>
              </a:extLst>
            </p:cNvPr>
            <p:cNvSpPr/>
            <p:nvPr/>
          </p:nvSpPr>
          <p:spPr>
            <a:xfrm>
              <a:off x="8856708" y="5874448"/>
              <a:ext cx="750313" cy="109633"/>
            </a:xfrm>
            <a:custGeom>
              <a:avLst/>
              <a:gdLst>
                <a:gd name="connsiteX0" fmla="*/ 53358 w 750313"/>
                <a:gd name="connsiteY0" fmla="*/ 0 h 109633"/>
                <a:gd name="connsiteX1" fmla="*/ 50310 w 750313"/>
                <a:gd name="connsiteY1" fmla="*/ 1905 h 109633"/>
                <a:gd name="connsiteX2" fmla="*/ 780 w 750313"/>
                <a:gd name="connsiteY2" fmla="*/ 104299 h 109633"/>
                <a:gd name="connsiteX3" fmla="*/ 4114 w 750313"/>
                <a:gd name="connsiteY3" fmla="*/ 109633 h 109633"/>
                <a:gd name="connsiteX4" fmla="*/ 746682 w 750313"/>
                <a:gd name="connsiteY4" fmla="*/ 109633 h 109633"/>
                <a:gd name="connsiteX5" fmla="*/ 750302 w 750313"/>
                <a:gd name="connsiteY5" fmla="*/ 106061 h 109633"/>
                <a:gd name="connsiteX6" fmla="*/ 749064 w 750313"/>
                <a:gd name="connsiteY6" fmla="*/ 103251 h 109633"/>
                <a:gd name="connsiteX7" fmla="*/ 701534 w 750313"/>
                <a:gd name="connsiteY7" fmla="*/ 6382 h 109633"/>
                <a:gd name="connsiteX8" fmla="*/ 694962 w 750313"/>
                <a:gd name="connsiteY8" fmla="*/ 191 h 109633"/>
                <a:gd name="connsiteX9" fmla="*/ 53358 w 750313"/>
                <a:gd name="connsiteY9" fmla="*/ 0 h 10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13" h="109633">
                  <a:moveTo>
                    <a:pt x="53358" y="0"/>
                  </a:moveTo>
                  <a:cubicBezTo>
                    <a:pt x="52024" y="10"/>
                    <a:pt x="50833" y="752"/>
                    <a:pt x="50310" y="1905"/>
                  </a:cubicBezTo>
                  <a:lnTo>
                    <a:pt x="780" y="104299"/>
                  </a:lnTo>
                  <a:cubicBezTo>
                    <a:pt x="-935" y="107852"/>
                    <a:pt x="180" y="109633"/>
                    <a:pt x="4114" y="109633"/>
                  </a:cubicBezTo>
                  <a:lnTo>
                    <a:pt x="746682" y="109633"/>
                  </a:lnTo>
                  <a:cubicBezTo>
                    <a:pt x="748683" y="109652"/>
                    <a:pt x="750302" y="108052"/>
                    <a:pt x="750302" y="106061"/>
                  </a:cubicBezTo>
                  <a:cubicBezTo>
                    <a:pt x="750397" y="104975"/>
                    <a:pt x="749921" y="103947"/>
                    <a:pt x="749064" y="103251"/>
                  </a:cubicBezTo>
                  <a:cubicBezTo>
                    <a:pt x="719632" y="77848"/>
                    <a:pt x="703724" y="45558"/>
                    <a:pt x="701534" y="6382"/>
                  </a:cubicBezTo>
                  <a:cubicBezTo>
                    <a:pt x="701343" y="2257"/>
                    <a:pt x="699153" y="191"/>
                    <a:pt x="694962" y="191"/>
                  </a:cubicBezTo>
                  <a:lnTo>
                    <a:pt x="53358" y="0"/>
                  </a:ln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5" name="Полилиния: фигура 394">
              <a:extLst>
                <a:ext uri="{FF2B5EF4-FFF2-40B4-BE49-F238E27FC236}">
                  <a16:creationId xmlns:a16="http://schemas.microsoft.com/office/drawing/2014/main" xmlns="" id="{A2C2F766-589F-9E75-8367-17443C1AC48D}"/>
                </a:ext>
              </a:extLst>
            </p:cNvPr>
            <p:cNvSpPr/>
            <p:nvPr/>
          </p:nvSpPr>
          <p:spPr>
            <a:xfrm>
              <a:off x="8645613" y="6012560"/>
              <a:ext cx="1092651" cy="337666"/>
            </a:xfrm>
            <a:custGeom>
              <a:avLst/>
              <a:gdLst>
                <a:gd name="connsiteX0" fmla="*/ 122244 w 1092651"/>
                <a:gd name="connsiteY0" fmla="*/ 269177 h 337666"/>
                <a:gd name="connsiteX1" fmla="*/ 1090175 w 1092651"/>
                <a:gd name="connsiteY1" fmla="*/ 337661 h 337666"/>
                <a:gd name="connsiteX2" fmla="*/ 1092651 w 1092651"/>
                <a:gd name="connsiteY2" fmla="*/ 335547 h 337666"/>
                <a:gd name="connsiteX3" fmla="*/ 1092365 w 1092651"/>
                <a:gd name="connsiteY3" fmla="*/ 334328 h 337666"/>
                <a:gd name="connsiteX4" fmla="*/ 970065 w 1092651"/>
                <a:gd name="connsiteY4" fmla="*/ 90107 h 337666"/>
                <a:gd name="connsiteX5" fmla="*/ 953681 w 1092651"/>
                <a:gd name="connsiteY5" fmla="*/ 8001 h 337666"/>
                <a:gd name="connsiteX6" fmla="*/ 947204 w 1092651"/>
                <a:gd name="connsiteY6" fmla="*/ 38 h 337666"/>
                <a:gd name="connsiteX7" fmla="*/ 946442 w 1092651"/>
                <a:gd name="connsiteY7" fmla="*/ 0 h 337666"/>
                <a:gd name="connsiteX8" fmla="*/ 195682 w 1092651"/>
                <a:gd name="connsiteY8" fmla="*/ 2096 h 337666"/>
                <a:gd name="connsiteX9" fmla="*/ 192729 w 1092651"/>
                <a:gd name="connsiteY9" fmla="*/ 3906 h 337666"/>
                <a:gd name="connsiteX10" fmla="*/ 110338 w 1092651"/>
                <a:gd name="connsiteY10" fmla="*/ 168021 h 337666"/>
                <a:gd name="connsiteX11" fmla="*/ 4134 w 1092651"/>
                <a:gd name="connsiteY11" fmla="*/ 262224 h 337666"/>
                <a:gd name="connsiteX12" fmla="*/ 5182 w 1092651"/>
                <a:gd name="connsiteY12" fmla="*/ 266700 h 337666"/>
                <a:gd name="connsiteX13" fmla="*/ 122244 w 1092651"/>
                <a:gd name="connsiteY13" fmla="*/ 269177 h 33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2651" h="337666">
                  <a:moveTo>
                    <a:pt x="122244" y="269177"/>
                  </a:moveTo>
                  <a:cubicBezTo>
                    <a:pt x="445208" y="289493"/>
                    <a:pt x="767848" y="312325"/>
                    <a:pt x="1090175" y="337661"/>
                  </a:cubicBezTo>
                  <a:cubicBezTo>
                    <a:pt x="1091413" y="337747"/>
                    <a:pt x="1092556" y="336804"/>
                    <a:pt x="1092651" y="335547"/>
                  </a:cubicBezTo>
                  <a:cubicBezTo>
                    <a:pt x="1092651" y="335118"/>
                    <a:pt x="1092556" y="334699"/>
                    <a:pt x="1092365" y="334328"/>
                  </a:cubicBezTo>
                  <a:cubicBezTo>
                    <a:pt x="1051027" y="253555"/>
                    <a:pt x="1010260" y="172145"/>
                    <a:pt x="970065" y="90107"/>
                  </a:cubicBezTo>
                  <a:cubicBezTo>
                    <a:pt x="956158" y="61722"/>
                    <a:pt x="950443" y="37529"/>
                    <a:pt x="953681" y="8001"/>
                  </a:cubicBezTo>
                  <a:cubicBezTo>
                    <a:pt x="954063" y="4029"/>
                    <a:pt x="951205" y="458"/>
                    <a:pt x="947204" y="38"/>
                  </a:cubicBezTo>
                  <a:cubicBezTo>
                    <a:pt x="947014" y="10"/>
                    <a:pt x="946728" y="0"/>
                    <a:pt x="946442" y="0"/>
                  </a:cubicBezTo>
                  <a:lnTo>
                    <a:pt x="195682" y="2096"/>
                  </a:lnTo>
                  <a:cubicBezTo>
                    <a:pt x="194396" y="2096"/>
                    <a:pt x="193243" y="2800"/>
                    <a:pt x="192729" y="3906"/>
                  </a:cubicBezTo>
                  <a:cubicBezTo>
                    <a:pt x="165745" y="58645"/>
                    <a:pt x="138275" y="113348"/>
                    <a:pt x="110338" y="168021"/>
                  </a:cubicBezTo>
                  <a:cubicBezTo>
                    <a:pt x="84716" y="218218"/>
                    <a:pt x="56331" y="236315"/>
                    <a:pt x="4134" y="262224"/>
                  </a:cubicBezTo>
                  <a:cubicBezTo>
                    <a:pt x="-1705" y="265148"/>
                    <a:pt x="-1362" y="266633"/>
                    <a:pt x="5182" y="266700"/>
                  </a:cubicBezTo>
                  <a:cubicBezTo>
                    <a:pt x="44425" y="266891"/>
                    <a:pt x="85573" y="266891"/>
                    <a:pt x="122244" y="269177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6" name="Полилиния: фигура 395">
              <a:extLst>
                <a:ext uri="{FF2B5EF4-FFF2-40B4-BE49-F238E27FC236}">
                  <a16:creationId xmlns:a16="http://schemas.microsoft.com/office/drawing/2014/main" xmlns="" id="{2B591A72-8BB8-ACDF-758D-C30CD9239FF0}"/>
                </a:ext>
              </a:extLst>
            </p:cNvPr>
            <p:cNvSpPr/>
            <p:nvPr/>
          </p:nvSpPr>
          <p:spPr>
            <a:xfrm>
              <a:off x="7600950" y="2182272"/>
              <a:ext cx="165544" cy="165544"/>
            </a:xfrm>
            <a:custGeom>
              <a:avLst/>
              <a:gdLst>
                <a:gd name="connsiteX0" fmla="*/ 165545 w 165544"/>
                <a:gd name="connsiteY0" fmla="*/ 82772 h 165544"/>
                <a:gd name="connsiteX1" fmla="*/ 82772 w 165544"/>
                <a:gd name="connsiteY1" fmla="*/ 0 h 165544"/>
                <a:gd name="connsiteX2" fmla="*/ 0 w 165544"/>
                <a:gd name="connsiteY2" fmla="*/ 82772 h 165544"/>
                <a:gd name="connsiteX3" fmla="*/ 82772 w 165544"/>
                <a:gd name="connsiteY3" fmla="*/ 165545 h 165544"/>
                <a:gd name="connsiteX4" fmla="*/ 165545 w 165544"/>
                <a:gd name="connsiteY4" fmla="*/ 82772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44" h="165544">
                  <a:moveTo>
                    <a:pt x="165545" y="82772"/>
                  </a:moveTo>
                  <a:cubicBezTo>
                    <a:pt x="165545" y="37062"/>
                    <a:pt x="128483" y="0"/>
                    <a:pt x="82772" y="0"/>
                  </a:cubicBezTo>
                  <a:cubicBezTo>
                    <a:pt x="37062" y="0"/>
                    <a:pt x="0" y="37062"/>
                    <a:pt x="0" y="82772"/>
                  </a:cubicBezTo>
                  <a:cubicBezTo>
                    <a:pt x="0" y="128483"/>
                    <a:pt x="37062" y="165545"/>
                    <a:pt x="82772" y="165545"/>
                  </a:cubicBezTo>
                  <a:cubicBezTo>
                    <a:pt x="128483" y="165545"/>
                    <a:pt x="165545" y="128483"/>
                    <a:pt x="165545" y="82772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7" name="Полилиния: фигура 396">
              <a:extLst>
                <a:ext uri="{FF2B5EF4-FFF2-40B4-BE49-F238E27FC236}">
                  <a16:creationId xmlns:a16="http://schemas.microsoft.com/office/drawing/2014/main" xmlns="" id="{FB19CBAA-0D17-6E5F-22D1-08BC90AAE5D8}"/>
                </a:ext>
              </a:extLst>
            </p:cNvPr>
            <p:cNvSpPr/>
            <p:nvPr/>
          </p:nvSpPr>
          <p:spPr>
            <a:xfrm>
              <a:off x="8004333" y="2187892"/>
              <a:ext cx="165163" cy="165163"/>
            </a:xfrm>
            <a:custGeom>
              <a:avLst/>
              <a:gdLst>
                <a:gd name="connsiteX0" fmla="*/ 165164 w 165163"/>
                <a:gd name="connsiteY0" fmla="*/ 82582 h 165163"/>
                <a:gd name="connsiteX1" fmla="*/ 82582 w 165163"/>
                <a:gd name="connsiteY1" fmla="*/ 0 h 165163"/>
                <a:gd name="connsiteX2" fmla="*/ 0 w 165163"/>
                <a:gd name="connsiteY2" fmla="*/ 82582 h 165163"/>
                <a:gd name="connsiteX3" fmla="*/ 82582 w 165163"/>
                <a:gd name="connsiteY3" fmla="*/ 165163 h 165163"/>
                <a:gd name="connsiteX4" fmla="*/ 165164 w 165163"/>
                <a:gd name="connsiteY4" fmla="*/ 82582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63" h="165163">
                  <a:moveTo>
                    <a:pt x="165164" y="82582"/>
                  </a:moveTo>
                  <a:cubicBezTo>
                    <a:pt x="165164" y="36976"/>
                    <a:pt x="128188" y="0"/>
                    <a:pt x="82582" y="0"/>
                  </a:cubicBezTo>
                  <a:cubicBezTo>
                    <a:pt x="36976" y="0"/>
                    <a:pt x="0" y="36976"/>
                    <a:pt x="0" y="82582"/>
                  </a:cubicBezTo>
                  <a:cubicBezTo>
                    <a:pt x="0" y="128188"/>
                    <a:pt x="36976" y="165163"/>
                    <a:pt x="82582" y="165163"/>
                  </a:cubicBezTo>
                  <a:cubicBezTo>
                    <a:pt x="128188" y="165163"/>
                    <a:pt x="165164" y="128188"/>
                    <a:pt x="165164" y="82582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8" name="Полилиния: фигура 397">
              <a:extLst>
                <a:ext uri="{FF2B5EF4-FFF2-40B4-BE49-F238E27FC236}">
                  <a16:creationId xmlns:a16="http://schemas.microsoft.com/office/drawing/2014/main" xmlns="" id="{82E9ABD9-9C5F-BB5A-8520-544AC3C8FC49}"/>
                </a:ext>
              </a:extLst>
            </p:cNvPr>
            <p:cNvSpPr/>
            <p:nvPr/>
          </p:nvSpPr>
          <p:spPr>
            <a:xfrm>
              <a:off x="7208139" y="2303240"/>
              <a:ext cx="448817" cy="448817"/>
            </a:xfrm>
            <a:custGeom>
              <a:avLst/>
              <a:gdLst>
                <a:gd name="connsiteX0" fmla="*/ 448818 w 448817"/>
                <a:gd name="connsiteY0" fmla="*/ 224409 h 448817"/>
                <a:gd name="connsiteX1" fmla="*/ 224409 w 448817"/>
                <a:gd name="connsiteY1" fmla="*/ 0 h 448817"/>
                <a:gd name="connsiteX2" fmla="*/ 0 w 448817"/>
                <a:gd name="connsiteY2" fmla="*/ 224409 h 448817"/>
                <a:gd name="connsiteX3" fmla="*/ 224409 w 448817"/>
                <a:gd name="connsiteY3" fmla="*/ 448818 h 448817"/>
                <a:gd name="connsiteX4" fmla="*/ 448818 w 448817"/>
                <a:gd name="connsiteY4" fmla="*/ 224409 h 4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17" h="448817">
                  <a:moveTo>
                    <a:pt x="448818" y="224409"/>
                  </a:moveTo>
                  <a:cubicBezTo>
                    <a:pt x="448818" y="100470"/>
                    <a:pt x="348348" y="0"/>
                    <a:pt x="224409" y="0"/>
                  </a:cubicBezTo>
                  <a:cubicBezTo>
                    <a:pt x="100469" y="0"/>
                    <a:pt x="0" y="100470"/>
                    <a:pt x="0" y="224409"/>
                  </a:cubicBezTo>
                  <a:cubicBezTo>
                    <a:pt x="0" y="348348"/>
                    <a:pt x="100469" y="448818"/>
                    <a:pt x="224409" y="448818"/>
                  </a:cubicBezTo>
                  <a:cubicBezTo>
                    <a:pt x="348348" y="448818"/>
                    <a:pt x="448818" y="348348"/>
                    <a:pt x="448818" y="22440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399" name="Полилиния: фигура 398">
              <a:extLst>
                <a:ext uri="{FF2B5EF4-FFF2-40B4-BE49-F238E27FC236}">
                  <a16:creationId xmlns:a16="http://schemas.microsoft.com/office/drawing/2014/main" xmlns="" id="{97D17F4E-1B76-E6C1-EB42-1DBB6199719A}"/>
                </a:ext>
              </a:extLst>
            </p:cNvPr>
            <p:cNvSpPr/>
            <p:nvPr/>
          </p:nvSpPr>
          <p:spPr>
            <a:xfrm>
              <a:off x="7861649" y="2309336"/>
              <a:ext cx="45339" cy="45339"/>
            </a:xfrm>
            <a:custGeom>
              <a:avLst/>
              <a:gdLst>
                <a:gd name="connsiteX0" fmla="*/ 45339 w 45339"/>
                <a:gd name="connsiteY0" fmla="*/ 22670 h 45339"/>
                <a:gd name="connsiteX1" fmla="*/ 22670 w 45339"/>
                <a:gd name="connsiteY1" fmla="*/ 0 h 45339"/>
                <a:gd name="connsiteX2" fmla="*/ 0 w 45339"/>
                <a:gd name="connsiteY2" fmla="*/ 22670 h 45339"/>
                <a:gd name="connsiteX3" fmla="*/ 22670 w 45339"/>
                <a:gd name="connsiteY3" fmla="*/ 45339 h 45339"/>
                <a:gd name="connsiteX4" fmla="*/ 45339 w 45339"/>
                <a:gd name="connsiteY4" fmla="*/ 22670 h 4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39" h="45339">
                  <a:moveTo>
                    <a:pt x="45339" y="22670"/>
                  </a:moveTo>
                  <a:cubicBezTo>
                    <a:pt x="45339" y="10154"/>
                    <a:pt x="35186" y="0"/>
                    <a:pt x="22670" y="0"/>
                  </a:cubicBezTo>
                  <a:cubicBezTo>
                    <a:pt x="10153" y="0"/>
                    <a:pt x="0" y="10154"/>
                    <a:pt x="0" y="22670"/>
                  </a:cubicBezTo>
                  <a:cubicBezTo>
                    <a:pt x="0" y="35185"/>
                    <a:pt x="10153" y="45339"/>
                    <a:pt x="22670" y="45339"/>
                  </a:cubicBezTo>
                  <a:cubicBezTo>
                    <a:pt x="35186" y="45339"/>
                    <a:pt x="45339" y="35185"/>
                    <a:pt x="45339" y="22670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0" name="Полилиния: фигура 399">
              <a:extLst>
                <a:ext uri="{FF2B5EF4-FFF2-40B4-BE49-F238E27FC236}">
                  <a16:creationId xmlns:a16="http://schemas.microsoft.com/office/drawing/2014/main" xmlns="" id="{C5759F7C-922D-4A43-46C0-6BDD29476BB3}"/>
                </a:ext>
              </a:extLst>
            </p:cNvPr>
            <p:cNvSpPr/>
            <p:nvPr/>
          </p:nvSpPr>
          <p:spPr>
            <a:xfrm>
              <a:off x="8106727" y="2315337"/>
              <a:ext cx="448627" cy="448627"/>
            </a:xfrm>
            <a:custGeom>
              <a:avLst/>
              <a:gdLst>
                <a:gd name="connsiteX0" fmla="*/ 448628 w 448627"/>
                <a:gd name="connsiteY0" fmla="*/ 224314 h 448627"/>
                <a:gd name="connsiteX1" fmla="*/ 224314 w 448627"/>
                <a:gd name="connsiteY1" fmla="*/ 0 h 448627"/>
                <a:gd name="connsiteX2" fmla="*/ 0 w 448627"/>
                <a:gd name="connsiteY2" fmla="*/ 224314 h 448627"/>
                <a:gd name="connsiteX3" fmla="*/ 224314 w 448627"/>
                <a:gd name="connsiteY3" fmla="*/ 448627 h 448627"/>
                <a:gd name="connsiteX4" fmla="*/ 448628 w 448627"/>
                <a:gd name="connsiteY4" fmla="*/ 224314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27" h="448627">
                  <a:moveTo>
                    <a:pt x="448628" y="224314"/>
                  </a:moveTo>
                  <a:cubicBezTo>
                    <a:pt x="448628" y="100432"/>
                    <a:pt x="348196" y="0"/>
                    <a:pt x="224314" y="0"/>
                  </a:cubicBezTo>
                  <a:cubicBezTo>
                    <a:pt x="100432" y="0"/>
                    <a:pt x="0" y="100432"/>
                    <a:pt x="0" y="224314"/>
                  </a:cubicBezTo>
                  <a:cubicBezTo>
                    <a:pt x="0" y="348196"/>
                    <a:pt x="100432" y="448627"/>
                    <a:pt x="224314" y="448627"/>
                  </a:cubicBezTo>
                  <a:cubicBezTo>
                    <a:pt x="348196" y="448627"/>
                    <a:pt x="448628" y="348196"/>
                    <a:pt x="448628" y="22431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1" name="Полилиния: фигура 400">
              <a:extLst>
                <a:ext uri="{FF2B5EF4-FFF2-40B4-BE49-F238E27FC236}">
                  <a16:creationId xmlns:a16="http://schemas.microsoft.com/office/drawing/2014/main" xmlns="" id="{54B87C88-1493-7CF7-FDBC-7DBDCA21A511}"/>
                </a:ext>
              </a:extLst>
            </p:cNvPr>
            <p:cNvSpPr/>
            <p:nvPr/>
          </p:nvSpPr>
          <p:spPr>
            <a:xfrm>
              <a:off x="7751914" y="2505170"/>
              <a:ext cx="263087" cy="132785"/>
            </a:xfrm>
            <a:custGeom>
              <a:avLst/>
              <a:gdLst>
                <a:gd name="connsiteX0" fmla="*/ 262040 w 263087"/>
                <a:gd name="connsiteY0" fmla="*/ 2667 h 132785"/>
                <a:gd name="connsiteX1" fmla="*/ 1055 w 263087"/>
                <a:gd name="connsiteY1" fmla="*/ 0 h 132785"/>
                <a:gd name="connsiteX2" fmla="*/ 7 w 263087"/>
                <a:gd name="connsiteY2" fmla="*/ 1048 h 132785"/>
                <a:gd name="connsiteX3" fmla="*/ 7 w 263087"/>
                <a:gd name="connsiteY3" fmla="*/ 1143 h 132785"/>
                <a:gd name="connsiteX4" fmla="*/ 129537 w 263087"/>
                <a:gd name="connsiteY4" fmla="*/ 132779 h 132785"/>
                <a:gd name="connsiteX5" fmla="*/ 129547 w 263087"/>
                <a:gd name="connsiteY5" fmla="*/ 132779 h 132785"/>
                <a:gd name="connsiteX6" fmla="*/ 130881 w 263087"/>
                <a:gd name="connsiteY6" fmla="*/ 132779 h 132785"/>
                <a:gd name="connsiteX7" fmla="*/ 263087 w 263087"/>
                <a:gd name="connsiteY7" fmla="*/ 3829 h 132785"/>
                <a:gd name="connsiteX8" fmla="*/ 263087 w 263087"/>
                <a:gd name="connsiteY8" fmla="*/ 3810 h 132785"/>
                <a:gd name="connsiteX9" fmla="*/ 263087 w 263087"/>
                <a:gd name="connsiteY9" fmla="*/ 3715 h 132785"/>
                <a:gd name="connsiteX10" fmla="*/ 262040 w 263087"/>
                <a:gd name="connsiteY10" fmla="*/ 2667 h 13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087" h="132785">
                  <a:moveTo>
                    <a:pt x="262040" y="2667"/>
                  </a:moveTo>
                  <a:lnTo>
                    <a:pt x="1055" y="0"/>
                  </a:lnTo>
                  <a:cubicBezTo>
                    <a:pt x="474" y="0"/>
                    <a:pt x="7" y="467"/>
                    <a:pt x="7" y="1048"/>
                  </a:cubicBezTo>
                  <a:lnTo>
                    <a:pt x="7" y="1143"/>
                  </a:lnTo>
                  <a:cubicBezTo>
                    <a:pt x="-726" y="73104"/>
                    <a:pt x="57262" y="132036"/>
                    <a:pt x="129537" y="132779"/>
                  </a:cubicBezTo>
                  <a:cubicBezTo>
                    <a:pt x="129537" y="132779"/>
                    <a:pt x="129547" y="132779"/>
                    <a:pt x="129547" y="132779"/>
                  </a:cubicBezTo>
                  <a:lnTo>
                    <a:pt x="130881" y="132779"/>
                  </a:lnTo>
                  <a:cubicBezTo>
                    <a:pt x="203156" y="133522"/>
                    <a:pt x="262345" y="75790"/>
                    <a:pt x="263087" y="3829"/>
                  </a:cubicBezTo>
                  <a:cubicBezTo>
                    <a:pt x="263087" y="3820"/>
                    <a:pt x="263087" y="3820"/>
                    <a:pt x="263087" y="3810"/>
                  </a:cubicBezTo>
                  <a:lnTo>
                    <a:pt x="263087" y="3715"/>
                  </a:lnTo>
                  <a:cubicBezTo>
                    <a:pt x="263087" y="3134"/>
                    <a:pt x="262621" y="2667"/>
                    <a:pt x="262040" y="2667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2" name="Полилиния: фигура 401">
              <a:extLst>
                <a:ext uri="{FF2B5EF4-FFF2-40B4-BE49-F238E27FC236}">
                  <a16:creationId xmlns:a16="http://schemas.microsoft.com/office/drawing/2014/main" xmlns="" id="{C71936A5-3C01-247D-55A4-6FEF2E91A8B7}"/>
                </a:ext>
              </a:extLst>
            </p:cNvPr>
            <p:cNvSpPr/>
            <p:nvPr/>
          </p:nvSpPr>
          <p:spPr>
            <a:xfrm>
              <a:off x="7223569" y="2318480"/>
              <a:ext cx="418337" cy="418337"/>
            </a:xfrm>
            <a:custGeom>
              <a:avLst/>
              <a:gdLst>
                <a:gd name="connsiteX0" fmla="*/ 418338 w 418337"/>
                <a:gd name="connsiteY0" fmla="*/ 209169 h 418337"/>
                <a:gd name="connsiteX1" fmla="*/ 209169 w 418337"/>
                <a:gd name="connsiteY1" fmla="*/ 0 h 418337"/>
                <a:gd name="connsiteX2" fmla="*/ 0 w 418337"/>
                <a:gd name="connsiteY2" fmla="*/ 209169 h 418337"/>
                <a:gd name="connsiteX3" fmla="*/ 209169 w 418337"/>
                <a:gd name="connsiteY3" fmla="*/ 418338 h 418337"/>
                <a:gd name="connsiteX4" fmla="*/ 418338 w 418337"/>
                <a:gd name="connsiteY4" fmla="*/ 209169 h 41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337" h="418337">
                  <a:moveTo>
                    <a:pt x="418338" y="209169"/>
                  </a:moveTo>
                  <a:cubicBezTo>
                    <a:pt x="418338" y="93650"/>
                    <a:pt x="324688" y="0"/>
                    <a:pt x="209169" y="0"/>
                  </a:cubicBezTo>
                  <a:cubicBezTo>
                    <a:pt x="93650" y="0"/>
                    <a:pt x="0" y="93650"/>
                    <a:pt x="0" y="209169"/>
                  </a:cubicBezTo>
                  <a:cubicBezTo>
                    <a:pt x="0" y="324688"/>
                    <a:pt x="93650" y="418338"/>
                    <a:pt x="209169" y="418338"/>
                  </a:cubicBezTo>
                  <a:cubicBezTo>
                    <a:pt x="324688" y="418338"/>
                    <a:pt x="418338" y="324688"/>
                    <a:pt x="418338" y="20916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3" name="Полилиния: фигура 402">
              <a:extLst>
                <a:ext uri="{FF2B5EF4-FFF2-40B4-BE49-F238E27FC236}">
                  <a16:creationId xmlns:a16="http://schemas.microsoft.com/office/drawing/2014/main" xmlns="" id="{2B5B5DEE-13FA-A693-43EC-A72E6BF55D02}"/>
                </a:ext>
              </a:extLst>
            </p:cNvPr>
            <p:cNvSpPr/>
            <p:nvPr/>
          </p:nvSpPr>
          <p:spPr>
            <a:xfrm>
              <a:off x="8121872" y="2330195"/>
              <a:ext cx="418337" cy="418337"/>
            </a:xfrm>
            <a:custGeom>
              <a:avLst/>
              <a:gdLst>
                <a:gd name="connsiteX0" fmla="*/ 418338 w 418337"/>
                <a:gd name="connsiteY0" fmla="*/ 209169 h 418337"/>
                <a:gd name="connsiteX1" fmla="*/ 209169 w 418337"/>
                <a:gd name="connsiteY1" fmla="*/ 0 h 418337"/>
                <a:gd name="connsiteX2" fmla="*/ 0 w 418337"/>
                <a:gd name="connsiteY2" fmla="*/ 209169 h 418337"/>
                <a:gd name="connsiteX3" fmla="*/ 209169 w 418337"/>
                <a:gd name="connsiteY3" fmla="*/ 418338 h 418337"/>
                <a:gd name="connsiteX4" fmla="*/ 418338 w 418337"/>
                <a:gd name="connsiteY4" fmla="*/ 209169 h 41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337" h="418337">
                  <a:moveTo>
                    <a:pt x="418338" y="209169"/>
                  </a:moveTo>
                  <a:cubicBezTo>
                    <a:pt x="418338" y="93650"/>
                    <a:pt x="324688" y="0"/>
                    <a:pt x="209169" y="0"/>
                  </a:cubicBezTo>
                  <a:cubicBezTo>
                    <a:pt x="93650" y="0"/>
                    <a:pt x="0" y="93650"/>
                    <a:pt x="0" y="209169"/>
                  </a:cubicBezTo>
                  <a:cubicBezTo>
                    <a:pt x="0" y="324688"/>
                    <a:pt x="93650" y="418338"/>
                    <a:pt x="209169" y="418338"/>
                  </a:cubicBezTo>
                  <a:cubicBezTo>
                    <a:pt x="324688" y="418338"/>
                    <a:pt x="418338" y="324688"/>
                    <a:pt x="418338" y="20916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4" name="Полилиния: фигура 403">
              <a:extLst>
                <a:ext uri="{FF2B5EF4-FFF2-40B4-BE49-F238E27FC236}">
                  <a16:creationId xmlns:a16="http://schemas.microsoft.com/office/drawing/2014/main" xmlns="" id="{7A91C855-CB89-6385-7318-352C97B7503B}"/>
                </a:ext>
              </a:extLst>
            </p:cNvPr>
            <p:cNvSpPr/>
            <p:nvPr/>
          </p:nvSpPr>
          <p:spPr>
            <a:xfrm>
              <a:off x="7768586" y="2520124"/>
              <a:ext cx="229273" cy="101160"/>
            </a:xfrm>
            <a:custGeom>
              <a:avLst/>
              <a:gdLst>
                <a:gd name="connsiteX0" fmla="*/ 227937 w 229273"/>
                <a:gd name="connsiteY0" fmla="*/ 1905 h 101160"/>
                <a:gd name="connsiteX1" fmla="*/ 1432 w 229273"/>
                <a:gd name="connsiteY1" fmla="*/ 0 h 101160"/>
                <a:gd name="connsiteX2" fmla="*/ 3 w 229273"/>
                <a:gd name="connsiteY2" fmla="*/ 1429 h 101160"/>
                <a:gd name="connsiteX3" fmla="*/ 3 w 229273"/>
                <a:gd name="connsiteY3" fmla="*/ 1429 h 101160"/>
                <a:gd name="connsiteX4" fmla="*/ 112493 w 229273"/>
                <a:gd name="connsiteY4" fmla="*/ 101156 h 101160"/>
                <a:gd name="connsiteX5" fmla="*/ 114970 w 229273"/>
                <a:gd name="connsiteY5" fmla="*/ 101156 h 101160"/>
                <a:gd name="connsiteX6" fmla="*/ 229270 w 229273"/>
                <a:gd name="connsiteY6" fmla="*/ 3429 h 101160"/>
                <a:gd name="connsiteX7" fmla="*/ 229270 w 229273"/>
                <a:gd name="connsiteY7" fmla="*/ 3429 h 101160"/>
                <a:gd name="connsiteX8" fmla="*/ 227946 w 229273"/>
                <a:gd name="connsiteY8" fmla="*/ 1905 h 101160"/>
                <a:gd name="connsiteX9" fmla="*/ 227937 w 229273"/>
                <a:gd name="connsiteY9" fmla="*/ 1905 h 10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73" h="101160">
                  <a:moveTo>
                    <a:pt x="227937" y="1905"/>
                  </a:moveTo>
                  <a:lnTo>
                    <a:pt x="1432" y="0"/>
                  </a:lnTo>
                  <a:cubicBezTo>
                    <a:pt x="641" y="0"/>
                    <a:pt x="3" y="638"/>
                    <a:pt x="3" y="1429"/>
                  </a:cubicBezTo>
                  <a:lnTo>
                    <a:pt x="3" y="1429"/>
                  </a:lnTo>
                  <a:cubicBezTo>
                    <a:pt x="-454" y="55940"/>
                    <a:pt x="49895" y="100565"/>
                    <a:pt x="112493" y="101156"/>
                  </a:cubicBezTo>
                  <a:lnTo>
                    <a:pt x="114970" y="101156"/>
                  </a:lnTo>
                  <a:cubicBezTo>
                    <a:pt x="177597" y="101698"/>
                    <a:pt x="228756" y="57960"/>
                    <a:pt x="229270" y="3429"/>
                  </a:cubicBezTo>
                  <a:lnTo>
                    <a:pt x="229270" y="3429"/>
                  </a:lnTo>
                  <a:cubicBezTo>
                    <a:pt x="229327" y="2639"/>
                    <a:pt x="228727" y="1962"/>
                    <a:pt x="227946" y="1905"/>
                  </a:cubicBezTo>
                  <a:cubicBezTo>
                    <a:pt x="227937" y="1905"/>
                    <a:pt x="227937" y="1905"/>
                    <a:pt x="227937" y="1905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5" name="Полилиния: фигура 404">
              <a:extLst>
                <a:ext uri="{FF2B5EF4-FFF2-40B4-BE49-F238E27FC236}">
                  <a16:creationId xmlns:a16="http://schemas.microsoft.com/office/drawing/2014/main" xmlns="" id="{6CF6BE7C-9842-6233-C0AF-ED8E803D181A}"/>
                </a:ext>
              </a:extLst>
            </p:cNvPr>
            <p:cNvSpPr/>
            <p:nvPr/>
          </p:nvSpPr>
          <p:spPr>
            <a:xfrm>
              <a:off x="9863440" y="3359502"/>
              <a:ext cx="228883" cy="30600"/>
            </a:xfrm>
            <a:custGeom>
              <a:avLst/>
              <a:gdLst>
                <a:gd name="connsiteX0" fmla="*/ 8460 w 228883"/>
                <a:gd name="connsiteY0" fmla="*/ 18253 h 30600"/>
                <a:gd name="connsiteX1" fmla="*/ 213914 w 228883"/>
                <a:gd name="connsiteY1" fmla="*/ 24159 h 30600"/>
                <a:gd name="connsiteX2" fmla="*/ 226011 w 228883"/>
                <a:gd name="connsiteY2" fmla="*/ 19587 h 30600"/>
                <a:gd name="connsiteX3" fmla="*/ 226393 w 228883"/>
                <a:gd name="connsiteY3" fmla="*/ 3871 h 30600"/>
                <a:gd name="connsiteX4" fmla="*/ 220296 w 228883"/>
                <a:gd name="connsiteY4" fmla="*/ 727 h 30600"/>
                <a:gd name="connsiteX5" fmla="*/ 10651 w 228883"/>
                <a:gd name="connsiteY5" fmla="*/ 61 h 30600"/>
                <a:gd name="connsiteX6" fmla="*/ 3126 w 228883"/>
                <a:gd name="connsiteY6" fmla="*/ 3204 h 30600"/>
                <a:gd name="connsiteX7" fmla="*/ 8460 w 228883"/>
                <a:gd name="connsiteY7" fmla="*/ 18253 h 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83" h="30600">
                  <a:moveTo>
                    <a:pt x="8460" y="18253"/>
                  </a:moveTo>
                  <a:cubicBezTo>
                    <a:pt x="69135" y="36827"/>
                    <a:pt x="151145" y="30636"/>
                    <a:pt x="213914" y="24159"/>
                  </a:cubicBezTo>
                  <a:cubicBezTo>
                    <a:pt x="219724" y="23587"/>
                    <a:pt x="223725" y="22063"/>
                    <a:pt x="226011" y="19587"/>
                  </a:cubicBezTo>
                  <a:cubicBezTo>
                    <a:pt x="229726" y="15653"/>
                    <a:pt x="229821" y="10414"/>
                    <a:pt x="226393" y="3871"/>
                  </a:cubicBezTo>
                  <a:cubicBezTo>
                    <a:pt x="225059" y="1461"/>
                    <a:pt x="223058" y="413"/>
                    <a:pt x="220296" y="727"/>
                  </a:cubicBezTo>
                  <a:cubicBezTo>
                    <a:pt x="150288" y="9805"/>
                    <a:pt x="80469" y="9586"/>
                    <a:pt x="10651" y="61"/>
                  </a:cubicBezTo>
                  <a:cubicBezTo>
                    <a:pt x="7793" y="-292"/>
                    <a:pt x="4936" y="909"/>
                    <a:pt x="3126" y="3204"/>
                  </a:cubicBezTo>
                  <a:cubicBezTo>
                    <a:pt x="-2398" y="10443"/>
                    <a:pt x="-589" y="15463"/>
                    <a:pt x="8460" y="18253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6" name="Полилиния: фигура 405">
              <a:extLst>
                <a:ext uri="{FF2B5EF4-FFF2-40B4-BE49-F238E27FC236}">
                  <a16:creationId xmlns:a16="http://schemas.microsoft.com/office/drawing/2014/main" xmlns="" id="{BEB41A68-DE67-1503-FC1D-5060874B7BD1}"/>
                </a:ext>
              </a:extLst>
            </p:cNvPr>
            <p:cNvSpPr/>
            <p:nvPr/>
          </p:nvSpPr>
          <p:spPr>
            <a:xfrm>
              <a:off x="9865423" y="3467671"/>
              <a:ext cx="225837" cy="24003"/>
            </a:xfrm>
            <a:custGeom>
              <a:avLst/>
              <a:gdLst>
                <a:gd name="connsiteX0" fmla="*/ 2572 w 225837"/>
                <a:gd name="connsiteY0" fmla="*/ 22479 h 24003"/>
                <a:gd name="connsiteX1" fmla="*/ 223171 w 225837"/>
                <a:gd name="connsiteY1" fmla="*/ 24003 h 24003"/>
                <a:gd name="connsiteX2" fmla="*/ 225742 w 225837"/>
                <a:gd name="connsiteY2" fmla="*/ 21431 h 24003"/>
                <a:gd name="connsiteX3" fmla="*/ 225837 w 225837"/>
                <a:gd name="connsiteY3" fmla="*/ 14002 h 24003"/>
                <a:gd name="connsiteX4" fmla="*/ 224028 w 225837"/>
                <a:gd name="connsiteY4" fmla="*/ 1524 h 24003"/>
                <a:gd name="connsiteX5" fmla="*/ 2095 w 225837"/>
                <a:gd name="connsiteY5" fmla="*/ 0 h 24003"/>
                <a:gd name="connsiteX6" fmla="*/ 95 w 225837"/>
                <a:gd name="connsiteY6" fmla="*/ 12411 h 24003"/>
                <a:gd name="connsiteX7" fmla="*/ 95 w 225837"/>
                <a:gd name="connsiteY7" fmla="*/ 12478 h 24003"/>
                <a:gd name="connsiteX8" fmla="*/ 0 w 225837"/>
                <a:gd name="connsiteY8" fmla="*/ 19907 h 24003"/>
                <a:gd name="connsiteX9" fmla="*/ 2572 w 225837"/>
                <a:gd name="connsiteY9" fmla="*/ 22479 h 2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37" h="24003">
                  <a:moveTo>
                    <a:pt x="2572" y="22479"/>
                  </a:moveTo>
                  <a:lnTo>
                    <a:pt x="223171" y="24003"/>
                  </a:lnTo>
                  <a:cubicBezTo>
                    <a:pt x="224599" y="24003"/>
                    <a:pt x="225742" y="22851"/>
                    <a:pt x="225742" y="21431"/>
                  </a:cubicBezTo>
                  <a:lnTo>
                    <a:pt x="225837" y="14002"/>
                  </a:lnTo>
                  <a:cubicBezTo>
                    <a:pt x="225837" y="7134"/>
                    <a:pt x="225076" y="1562"/>
                    <a:pt x="224028" y="1524"/>
                  </a:cubicBezTo>
                  <a:lnTo>
                    <a:pt x="2095" y="0"/>
                  </a:lnTo>
                  <a:cubicBezTo>
                    <a:pt x="1048" y="-38"/>
                    <a:pt x="191" y="5525"/>
                    <a:pt x="95" y="12411"/>
                  </a:cubicBezTo>
                  <a:cubicBezTo>
                    <a:pt x="95" y="12430"/>
                    <a:pt x="95" y="12459"/>
                    <a:pt x="95" y="12478"/>
                  </a:cubicBezTo>
                  <a:lnTo>
                    <a:pt x="0" y="19907"/>
                  </a:lnTo>
                  <a:cubicBezTo>
                    <a:pt x="0" y="21327"/>
                    <a:pt x="1143" y="22479"/>
                    <a:pt x="2572" y="2247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7" name="Полилиния: фигура 406">
              <a:extLst>
                <a:ext uri="{FF2B5EF4-FFF2-40B4-BE49-F238E27FC236}">
                  <a16:creationId xmlns:a16="http://schemas.microsoft.com/office/drawing/2014/main" xmlns="" id="{3307566C-B6F0-B7AC-3D37-97A9ED0B896A}"/>
                </a:ext>
              </a:extLst>
            </p:cNvPr>
            <p:cNvSpPr/>
            <p:nvPr/>
          </p:nvSpPr>
          <p:spPr>
            <a:xfrm>
              <a:off x="9862941" y="3569895"/>
              <a:ext cx="229554" cy="30087"/>
            </a:xfrm>
            <a:custGeom>
              <a:avLst/>
              <a:gdLst>
                <a:gd name="connsiteX0" fmla="*/ 3529 w 229554"/>
                <a:gd name="connsiteY0" fmla="*/ 16267 h 30087"/>
                <a:gd name="connsiteX1" fmla="*/ 214699 w 229554"/>
                <a:gd name="connsiteY1" fmla="*/ 24459 h 30087"/>
                <a:gd name="connsiteX2" fmla="*/ 226891 w 229554"/>
                <a:gd name="connsiteY2" fmla="*/ 19125 h 30087"/>
                <a:gd name="connsiteX3" fmla="*/ 227748 w 229554"/>
                <a:gd name="connsiteY3" fmla="*/ 3504 h 30087"/>
                <a:gd name="connsiteX4" fmla="*/ 221938 w 229554"/>
                <a:gd name="connsiteY4" fmla="*/ 170 h 30087"/>
                <a:gd name="connsiteX5" fmla="*/ 14960 w 229554"/>
                <a:gd name="connsiteY5" fmla="*/ 265 h 30087"/>
                <a:gd name="connsiteX6" fmla="*/ 4863 w 229554"/>
                <a:gd name="connsiteY6" fmla="*/ 1313 h 30087"/>
                <a:gd name="connsiteX7" fmla="*/ 482 w 229554"/>
                <a:gd name="connsiteY7" fmla="*/ 13029 h 30087"/>
                <a:gd name="connsiteX8" fmla="*/ 3529 w 229554"/>
                <a:gd name="connsiteY8" fmla="*/ 16267 h 3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554" h="30087">
                  <a:moveTo>
                    <a:pt x="3529" y="16267"/>
                  </a:moveTo>
                  <a:cubicBezTo>
                    <a:pt x="65346" y="36651"/>
                    <a:pt x="150405" y="29983"/>
                    <a:pt x="214699" y="24459"/>
                  </a:cubicBezTo>
                  <a:cubicBezTo>
                    <a:pt x="220509" y="24011"/>
                    <a:pt x="224605" y="22240"/>
                    <a:pt x="226891" y="19125"/>
                  </a:cubicBezTo>
                  <a:cubicBezTo>
                    <a:pt x="230129" y="14810"/>
                    <a:pt x="230415" y="9600"/>
                    <a:pt x="227748" y="3504"/>
                  </a:cubicBezTo>
                  <a:cubicBezTo>
                    <a:pt x="226700" y="1189"/>
                    <a:pt x="224319" y="-182"/>
                    <a:pt x="221938" y="170"/>
                  </a:cubicBezTo>
                  <a:cubicBezTo>
                    <a:pt x="153262" y="9629"/>
                    <a:pt x="84301" y="9667"/>
                    <a:pt x="14960" y="265"/>
                  </a:cubicBezTo>
                  <a:cubicBezTo>
                    <a:pt x="10482" y="-306"/>
                    <a:pt x="7149" y="46"/>
                    <a:pt x="4863" y="1313"/>
                  </a:cubicBezTo>
                  <a:cubicBezTo>
                    <a:pt x="577" y="3666"/>
                    <a:pt x="-852" y="7571"/>
                    <a:pt x="482" y="13029"/>
                  </a:cubicBezTo>
                  <a:cubicBezTo>
                    <a:pt x="862" y="14572"/>
                    <a:pt x="2005" y="15791"/>
                    <a:pt x="3529" y="16267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8" name="Полилиния: фигура 407">
              <a:extLst>
                <a:ext uri="{FF2B5EF4-FFF2-40B4-BE49-F238E27FC236}">
                  <a16:creationId xmlns:a16="http://schemas.microsoft.com/office/drawing/2014/main" xmlns="" id="{F474174B-20A6-CB35-5D8D-C805B7B5DFB3}"/>
                </a:ext>
              </a:extLst>
            </p:cNvPr>
            <p:cNvSpPr/>
            <p:nvPr/>
          </p:nvSpPr>
          <p:spPr>
            <a:xfrm>
              <a:off x="7780115" y="3158680"/>
              <a:ext cx="56769" cy="56768"/>
            </a:xfrm>
            <a:custGeom>
              <a:avLst/>
              <a:gdLst>
                <a:gd name="connsiteX0" fmla="*/ 56769 w 56769"/>
                <a:gd name="connsiteY0" fmla="*/ 28385 h 56768"/>
                <a:gd name="connsiteX1" fmla="*/ 28384 w 56769"/>
                <a:gd name="connsiteY1" fmla="*/ 0 h 56768"/>
                <a:gd name="connsiteX2" fmla="*/ 0 w 56769"/>
                <a:gd name="connsiteY2" fmla="*/ 28385 h 56768"/>
                <a:gd name="connsiteX3" fmla="*/ 28384 w 56769"/>
                <a:gd name="connsiteY3" fmla="*/ 56769 h 56768"/>
                <a:gd name="connsiteX4" fmla="*/ 56769 w 56769"/>
                <a:gd name="connsiteY4" fmla="*/ 28385 h 5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69" h="56768">
                  <a:moveTo>
                    <a:pt x="56769" y="28385"/>
                  </a:moveTo>
                  <a:cubicBezTo>
                    <a:pt x="56769" y="12706"/>
                    <a:pt x="44062" y="0"/>
                    <a:pt x="28384" y="0"/>
                  </a:cubicBezTo>
                  <a:cubicBezTo>
                    <a:pt x="12706" y="0"/>
                    <a:pt x="0" y="12706"/>
                    <a:pt x="0" y="28385"/>
                  </a:cubicBezTo>
                  <a:cubicBezTo>
                    <a:pt x="0" y="44063"/>
                    <a:pt x="12706" y="56769"/>
                    <a:pt x="28384" y="56769"/>
                  </a:cubicBezTo>
                  <a:cubicBezTo>
                    <a:pt x="44062" y="56769"/>
                    <a:pt x="56769" y="44063"/>
                    <a:pt x="56769" y="28385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09" name="Полилиния: фигура 408">
              <a:extLst>
                <a:ext uri="{FF2B5EF4-FFF2-40B4-BE49-F238E27FC236}">
                  <a16:creationId xmlns:a16="http://schemas.microsoft.com/office/drawing/2014/main" xmlns="" id="{B12F143B-2556-D649-CF72-64106851873D}"/>
                </a:ext>
              </a:extLst>
            </p:cNvPr>
            <p:cNvSpPr/>
            <p:nvPr/>
          </p:nvSpPr>
          <p:spPr>
            <a:xfrm>
              <a:off x="7687913" y="3198399"/>
              <a:ext cx="56197" cy="56197"/>
            </a:xfrm>
            <a:custGeom>
              <a:avLst/>
              <a:gdLst>
                <a:gd name="connsiteX0" fmla="*/ 56198 w 56197"/>
                <a:gd name="connsiteY0" fmla="*/ 28099 h 56197"/>
                <a:gd name="connsiteX1" fmla="*/ 28099 w 56197"/>
                <a:gd name="connsiteY1" fmla="*/ 0 h 56197"/>
                <a:gd name="connsiteX2" fmla="*/ 0 w 56197"/>
                <a:gd name="connsiteY2" fmla="*/ 28099 h 56197"/>
                <a:gd name="connsiteX3" fmla="*/ 28099 w 56197"/>
                <a:gd name="connsiteY3" fmla="*/ 56197 h 56197"/>
                <a:gd name="connsiteX4" fmla="*/ 56198 w 56197"/>
                <a:gd name="connsiteY4" fmla="*/ 28099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" h="56197">
                  <a:moveTo>
                    <a:pt x="56198" y="28099"/>
                  </a:moveTo>
                  <a:cubicBezTo>
                    <a:pt x="56198" y="12582"/>
                    <a:pt x="43615" y="0"/>
                    <a:pt x="28099" y="0"/>
                  </a:cubicBezTo>
                  <a:cubicBezTo>
                    <a:pt x="12582" y="0"/>
                    <a:pt x="0" y="12582"/>
                    <a:pt x="0" y="28099"/>
                  </a:cubicBezTo>
                  <a:cubicBezTo>
                    <a:pt x="0" y="43615"/>
                    <a:pt x="12582" y="56197"/>
                    <a:pt x="28099" y="56197"/>
                  </a:cubicBezTo>
                  <a:cubicBezTo>
                    <a:pt x="43615" y="56197"/>
                    <a:pt x="56198" y="43615"/>
                    <a:pt x="56198" y="2809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0" name="Полилиния: фигура 409">
              <a:extLst>
                <a:ext uri="{FF2B5EF4-FFF2-40B4-BE49-F238E27FC236}">
                  <a16:creationId xmlns:a16="http://schemas.microsoft.com/office/drawing/2014/main" xmlns="" id="{A73A1041-0E86-F8FE-63C9-865CA7BC3C45}"/>
                </a:ext>
              </a:extLst>
            </p:cNvPr>
            <p:cNvSpPr/>
            <p:nvPr/>
          </p:nvSpPr>
          <p:spPr>
            <a:xfrm>
              <a:off x="7577137" y="3258216"/>
              <a:ext cx="56387" cy="56387"/>
            </a:xfrm>
            <a:custGeom>
              <a:avLst/>
              <a:gdLst>
                <a:gd name="connsiteX0" fmla="*/ 56388 w 56387"/>
                <a:gd name="connsiteY0" fmla="*/ 28194 h 56387"/>
                <a:gd name="connsiteX1" fmla="*/ 28194 w 56387"/>
                <a:gd name="connsiteY1" fmla="*/ 0 h 56387"/>
                <a:gd name="connsiteX2" fmla="*/ 0 w 56387"/>
                <a:gd name="connsiteY2" fmla="*/ 28194 h 56387"/>
                <a:gd name="connsiteX3" fmla="*/ 28194 w 56387"/>
                <a:gd name="connsiteY3" fmla="*/ 56388 h 56387"/>
                <a:gd name="connsiteX4" fmla="*/ 56388 w 56387"/>
                <a:gd name="connsiteY4" fmla="*/ 28194 h 5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7" h="56387">
                  <a:moveTo>
                    <a:pt x="56388" y="28194"/>
                  </a:moveTo>
                  <a:cubicBezTo>
                    <a:pt x="56388" y="12620"/>
                    <a:pt x="43767" y="0"/>
                    <a:pt x="28194" y="0"/>
                  </a:cubicBezTo>
                  <a:cubicBezTo>
                    <a:pt x="12621" y="0"/>
                    <a:pt x="0" y="12620"/>
                    <a:pt x="0" y="28194"/>
                  </a:cubicBezTo>
                  <a:cubicBezTo>
                    <a:pt x="0" y="43767"/>
                    <a:pt x="12621" y="56388"/>
                    <a:pt x="28194" y="56388"/>
                  </a:cubicBezTo>
                  <a:cubicBezTo>
                    <a:pt x="43767" y="56388"/>
                    <a:pt x="56388" y="43767"/>
                    <a:pt x="56388" y="2819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1" name="Полилиния: фигура 410">
              <a:extLst>
                <a:ext uri="{FF2B5EF4-FFF2-40B4-BE49-F238E27FC236}">
                  <a16:creationId xmlns:a16="http://schemas.microsoft.com/office/drawing/2014/main" xmlns="" id="{87D166BA-C1AF-620B-BA0E-B20CE8531666}"/>
                </a:ext>
              </a:extLst>
            </p:cNvPr>
            <p:cNvSpPr/>
            <p:nvPr/>
          </p:nvSpPr>
          <p:spPr>
            <a:xfrm>
              <a:off x="7458361" y="3290411"/>
              <a:ext cx="56387" cy="56387"/>
            </a:xfrm>
            <a:custGeom>
              <a:avLst/>
              <a:gdLst>
                <a:gd name="connsiteX0" fmla="*/ 56388 w 56387"/>
                <a:gd name="connsiteY0" fmla="*/ 28194 h 56387"/>
                <a:gd name="connsiteX1" fmla="*/ 28194 w 56387"/>
                <a:gd name="connsiteY1" fmla="*/ 0 h 56387"/>
                <a:gd name="connsiteX2" fmla="*/ 0 w 56387"/>
                <a:gd name="connsiteY2" fmla="*/ 28194 h 56387"/>
                <a:gd name="connsiteX3" fmla="*/ 28194 w 56387"/>
                <a:gd name="connsiteY3" fmla="*/ 56388 h 56387"/>
                <a:gd name="connsiteX4" fmla="*/ 56388 w 56387"/>
                <a:gd name="connsiteY4" fmla="*/ 28194 h 5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7" h="56387">
                  <a:moveTo>
                    <a:pt x="56388" y="28194"/>
                  </a:moveTo>
                  <a:cubicBezTo>
                    <a:pt x="56388" y="12620"/>
                    <a:pt x="43767" y="0"/>
                    <a:pt x="28194" y="0"/>
                  </a:cubicBezTo>
                  <a:cubicBezTo>
                    <a:pt x="12620" y="0"/>
                    <a:pt x="0" y="12620"/>
                    <a:pt x="0" y="28194"/>
                  </a:cubicBezTo>
                  <a:cubicBezTo>
                    <a:pt x="0" y="43767"/>
                    <a:pt x="12620" y="56388"/>
                    <a:pt x="28194" y="56388"/>
                  </a:cubicBezTo>
                  <a:cubicBezTo>
                    <a:pt x="43767" y="56388"/>
                    <a:pt x="56388" y="43767"/>
                    <a:pt x="56388" y="2819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2" name="Полилиния: фигура 411">
              <a:extLst>
                <a:ext uri="{FF2B5EF4-FFF2-40B4-BE49-F238E27FC236}">
                  <a16:creationId xmlns:a16="http://schemas.microsoft.com/office/drawing/2014/main" xmlns="" id="{8474B25F-B5BB-764C-C106-40BA122B567A}"/>
                </a:ext>
              </a:extLst>
            </p:cNvPr>
            <p:cNvSpPr/>
            <p:nvPr/>
          </p:nvSpPr>
          <p:spPr>
            <a:xfrm>
              <a:off x="7690770" y="3293173"/>
              <a:ext cx="56007" cy="56007"/>
            </a:xfrm>
            <a:custGeom>
              <a:avLst/>
              <a:gdLst>
                <a:gd name="connsiteX0" fmla="*/ 56007 w 56007"/>
                <a:gd name="connsiteY0" fmla="*/ 28004 h 56007"/>
                <a:gd name="connsiteX1" fmla="*/ 28004 w 56007"/>
                <a:gd name="connsiteY1" fmla="*/ 0 h 56007"/>
                <a:gd name="connsiteX2" fmla="*/ 0 w 56007"/>
                <a:gd name="connsiteY2" fmla="*/ 28004 h 56007"/>
                <a:gd name="connsiteX3" fmla="*/ 28004 w 56007"/>
                <a:gd name="connsiteY3" fmla="*/ 56007 h 56007"/>
                <a:gd name="connsiteX4" fmla="*/ 56007 w 56007"/>
                <a:gd name="connsiteY4" fmla="*/ 28004 h 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" h="56007">
                  <a:moveTo>
                    <a:pt x="56007" y="28004"/>
                  </a:moveTo>
                  <a:cubicBezTo>
                    <a:pt x="56007" y="12535"/>
                    <a:pt x="43472" y="0"/>
                    <a:pt x="28004" y="0"/>
                  </a:cubicBezTo>
                  <a:cubicBezTo>
                    <a:pt x="12535" y="0"/>
                    <a:pt x="0" y="12535"/>
                    <a:pt x="0" y="28004"/>
                  </a:cubicBezTo>
                  <a:cubicBezTo>
                    <a:pt x="0" y="43472"/>
                    <a:pt x="12535" y="56007"/>
                    <a:pt x="28004" y="56007"/>
                  </a:cubicBezTo>
                  <a:cubicBezTo>
                    <a:pt x="43472" y="56007"/>
                    <a:pt x="56007" y="43472"/>
                    <a:pt x="56007" y="2800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3" name="Полилиния: фигура 412">
              <a:extLst>
                <a:ext uri="{FF2B5EF4-FFF2-40B4-BE49-F238E27FC236}">
                  <a16:creationId xmlns:a16="http://schemas.microsoft.com/office/drawing/2014/main" xmlns="" id="{24FB3E14-AFCD-3626-99E8-A5E8F53D61BC}"/>
                </a:ext>
              </a:extLst>
            </p:cNvPr>
            <p:cNvSpPr/>
            <p:nvPr/>
          </p:nvSpPr>
          <p:spPr>
            <a:xfrm>
              <a:off x="6876669" y="4622196"/>
              <a:ext cx="1410271" cy="1410271"/>
            </a:xfrm>
            <a:custGeom>
              <a:avLst/>
              <a:gdLst>
                <a:gd name="connsiteX0" fmla="*/ 1410272 w 1410271"/>
                <a:gd name="connsiteY0" fmla="*/ 705136 h 1410271"/>
                <a:gd name="connsiteX1" fmla="*/ 705135 w 1410271"/>
                <a:gd name="connsiteY1" fmla="*/ 0 h 1410271"/>
                <a:gd name="connsiteX2" fmla="*/ 0 w 1410271"/>
                <a:gd name="connsiteY2" fmla="*/ 705136 h 1410271"/>
                <a:gd name="connsiteX3" fmla="*/ 705135 w 1410271"/>
                <a:gd name="connsiteY3" fmla="*/ 1410272 h 1410271"/>
                <a:gd name="connsiteX4" fmla="*/ 1410272 w 1410271"/>
                <a:gd name="connsiteY4" fmla="*/ 705136 h 141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0271" h="1410271">
                  <a:moveTo>
                    <a:pt x="1410272" y="705136"/>
                  </a:moveTo>
                  <a:cubicBezTo>
                    <a:pt x="1410272" y="315697"/>
                    <a:pt x="1094575" y="0"/>
                    <a:pt x="705135" y="0"/>
                  </a:cubicBezTo>
                  <a:cubicBezTo>
                    <a:pt x="315696" y="0"/>
                    <a:pt x="0" y="315697"/>
                    <a:pt x="0" y="705136"/>
                  </a:cubicBezTo>
                  <a:cubicBezTo>
                    <a:pt x="0" y="1094575"/>
                    <a:pt x="315696" y="1410272"/>
                    <a:pt x="705135" y="1410272"/>
                  </a:cubicBezTo>
                  <a:cubicBezTo>
                    <a:pt x="1094575" y="1410272"/>
                    <a:pt x="1410272" y="1094575"/>
                    <a:pt x="1410272" y="705136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4" name="Полилиния: фигура 413">
              <a:extLst>
                <a:ext uri="{FF2B5EF4-FFF2-40B4-BE49-F238E27FC236}">
                  <a16:creationId xmlns:a16="http://schemas.microsoft.com/office/drawing/2014/main" xmlns="" id="{61B2EE71-BF54-C3C6-9E6A-BB6418E19039}"/>
                </a:ext>
              </a:extLst>
            </p:cNvPr>
            <p:cNvSpPr/>
            <p:nvPr/>
          </p:nvSpPr>
          <p:spPr>
            <a:xfrm>
              <a:off x="810006" y="4250531"/>
              <a:ext cx="4672774" cy="357187"/>
            </a:xfrm>
            <a:custGeom>
              <a:avLst/>
              <a:gdLst>
                <a:gd name="connsiteX0" fmla="*/ 4672775 w 4672774"/>
                <a:gd name="connsiteY0" fmla="*/ 164687 h 357187"/>
                <a:gd name="connsiteX1" fmla="*/ 4508088 w 4672774"/>
                <a:gd name="connsiteY1" fmla="*/ 0 h 357187"/>
                <a:gd name="connsiteX2" fmla="*/ 164687 w 4672774"/>
                <a:gd name="connsiteY2" fmla="*/ 0 h 357187"/>
                <a:gd name="connsiteX3" fmla="*/ 0 w 4672774"/>
                <a:gd name="connsiteY3" fmla="*/ 164687 h 357187"/>
                <a:gd name="connsiteX4" fmla="*/ 0 w 4672774"/>
                <a:gd name="connsiteY4" fmla="*/ 192500 h 357187"/>
                <a:gd name="connsiteX5" fmla="*/ 164687 w 4672774"/>
                <a:gd name="connsiteY5" fmla="*/ 357188 h 357187"/>
                <a:gd name="connsiteX6" fmla="*/ 4508088 w 4672774"/>
                <a:gd name="connsiteY6" fmla="*/ 357188 h 357187"/>
                <a:gd name="connsiteX7" fmla="*/ 4672775 w 4672774"/>
                <a:gd name="connsiteY7" fmla="*/ 192500 h 357187"/>
                <a:gd name="connsiteX8" fmla="*/ 4672775 w 4672774"/>
                <a:gd name="connsiteY8" fmla="*/ 164687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2774" h="357187">
                  <a:moveTo>
                    <a:pt x="4672775" y="164687"/>
                  </a:moveTo>
                  <a:cubicBezTo>
                    <a:pt x="4672775" y="73733"/>
                    <a:pt x="4599042" y="0"/>
                    <a:pt x="4508088" y="0"/>
                  </a:cubicBezTo>
                  <a:lnTo>
                    <a:pt x="164687" y="0"/>
                  </a:lnTo>
                  <a:cubicBezTo>
                    <a:pt x="73733" y="0"/>
                    <a:pt x="0" y="73733"/>
                    <a:pt x="0" y="164687"/>
                  </a:cubicBezTo>
                  <a:lnTo>
                    <a:pt x="0" y="192500"/>
                  </a:lnTo>
                  <a:cubicBezTo>
                    <a:pt x="0" y="283455"/>
                    <a:pt x="73733" y="357188"/>
                    <a:pt x="164687" y="357188"/>
                  </a:cubicBezTo>
                  <a:lnTo>
                    <a:pt x="4508088" y="357188"/>
                  </a:lnTo>
                  <a:cubicBezTo>
                    <a:pt x="4599042" y="357188"/>
                    <a:pt x="4672775" y="283455"/>
                    <a:pt x="4672775" y="192500"/>
                  </a:cubicBezTo>
                  <a:lnTo>
                    <a:pt x="4672775" y="164687"/>
                  </a:ln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5" name="Полилиния: фигура 414">
              <a:extLst>
                <a:ext uri="{FF2B5EF4-FFF2-40B4-BE49-F238E27FC236}">
                  <a16:creationId xmlns:a16="http://schemas.microsoft.com/office/drawing/2014/main" xmlns="" id="{DE79A7D6-C868-DB7A-461E-4AE091211597}"/>
                </a:ext>
              </a:extLst>
            </p:cNvPr>
            <p:cNvSpPr/>
            <p:nvPr/>
          </p:nvSpPr>
          <p:spPr>
            <a:xfrm>
              <a:off x="809924" y="4672012"/>
              <a:ext cx="4673043" cy="357705"/>
            </a:xfrm>
            <a:custGeom>
              <a:avLst/>
              <a:gdLst>
                <a:gd name="connsiteX0" fmla="*/ 3323259 w 4673043"/>
                <a:gd name="connsiteY0" fmla="*/ 355664 h 357705"/>
                <a:gd name="connsiteX1" fmla="*/ 4429778 w 4673043"/>
                <a:gd name="connsiteY1" fmla="*/ 356807 h 357705"/>
                <a:gd name="connsiteX2" fmla="*/ 4557032 w 4673043"/>
                <a:gd name="connsiteY2" fmla="*/ 348901 h 357705"/>
                <a:gd name="connsiteX3" fmla="*/ 4577892 w 4673043"/>
                <a:gd name="connsiteY3" fmla="*/ 14002 h 357705"/>
                <a:gd name="connsiteX4" fmla="*/ 4472926 w 4673043"/>
                <a:gd name="connsiteY4" fmla="*/ 0 h 357705"/>
                <a:gd name="connsiteX5" fmla="*/ 189248 w 4673043"/>
                <a:gd name="connsiteY5" fmla="*/ 0 h 357705"/>
                <a:gd name="connsiteX6" fmla="*/ 94284 w 4673043"/>
                <a:gd name="connsiteY6" fmla="*/ 13621 h 357705"/>
                <a:gd name="connsiteX7" fmla="*/ 31419 w 4673043"/>
                <a:gd name="connsiteY7" fmla="*/ 285274 h 357705"/>
                <a:gd name="connsiteX8" fmla="*/ 192582 w 4673043"/>
                <a:gd name="connsiteY8" fmla="*/ 356901 h 357705"/>
                <a:gd name="connsiteX9" fmla="*/ 765510 w 4673043"/>
                <a:gd name="connsiteY9" fmla="*/ 354044 h 357705"/>
                <a:gd name="connsiteX10" fmla="*/ 774178 w 4673043"/>
                <a:gd name="connsiteY10" fmla="*/ 356235 h 357705"/>
                <a:gd name="connsiteX11" fmla="*/ 780560 w 4673043"/>
                <a:gd name="connsiteY11" fmla="*/ 357378 h 357705"/>
                <a:gd name="connsiteX12" fmla="*/ 785894 w 4673043"/>
                <a:gd name="connsiteY12" fmla="*/ 356616 h 357705"/>
                <a:gd name="connsiteX13" fmla="*/ 3323259 w 4673043"/>
                <a:gd name="connsiteY13" fmla="*/ 355664 h 35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73043" h="357705">
                  <a:moveTo>
                    <a:pt x="3323259" y="355664"/>
                  </a:moveTo>
                  <a:cubicBezTo>
                    <a:pt x="3692067" y="354711"/>
                    <a:pt x="4060875" y="359664"/>
                    <a:pt x="4429778" y="356807"/>
                  </a:cubicBezTo>
                  <a:cubicBezTo>
                    <a:pt x="4498673" y="356302"/>
                    <a:pt x="4541097" y="353663"/>
                    <a:pt x="4557032" y="348901"/>
                  </a:cubicBezTo>
                  <a:cubicBezTo>
                    <a:pt x="4701907" y="305467"/>
                    <a:pt x="4713623" y="74866"/>
                    <a:pt x="4577892" y="14002"/>
                  </a:cubicBezTo>
                  <a:cubicBezTo>
                    <a:pt x="4557003" y="4667"/>
                    <a:pt x="4522009" y="0"/>
                    <a:pt x="4472926" y="0"/>
                  </a:cubicBezTo>
                  <a:cubicBezTo>
                    <a:pt x="3045062" y="0"/>
                    <a:pt x="1617169" y="0"/>
                    <a:pt x="189248" y="0"/>
                  </a:cubicBezTo>
                  <a:cubicBezTo>
                    <a:pt x="146071" y="0"/>
                    <a:pt x="114413" y="4543"/>
                    <a:pt x="94284" y="13621"/>
                  </a:cubicBezTo>
                  <a:cubicBezTo>
                    <a:pt x="-8396" y="59817"/>
                    <a:pt x="-23731" y="196882"/>
                    <a:pt x="31419" y="285274"/>
                  </a:cubicBezTo>
                  <a:cubicBezTo>
                    <a:pt x="70757" y="348329"/>
                    <a:pt x="126954" y="356807"/>
                    <a:pt x="192582" y="356901"/>
                  </a:cubicBezTo>
                  <a:cubicBezTo>
                    <a:pt x="383586" y="357216"/>
                    <a:pt x="574563" y="356264"/>
                    <a:pt x="765510" y="354044"/>
                  </a:cubicBezTo>
                  <a:cubicBezTo>
                    <a:pt x="768625" y="354044"/>
                    <a:pt x="771511" y="354778"/>
                    <a:pt x="774178" y="356235"/>
                  </a:cubicBezTo>
                  <a:cubicBezTo>
                    <a:pt x="776207" y="357378"/>
                    <a:pt x="778341" y="357759"/>
                    <a:pt x="780560" y="357378"/>
                  </a:cubicBezTo>
                  <a:cubicBezTo>
                    <a:pt x="783541" y="356873"/>
                    <a:pt x="785322" y="356616"/>
                    <a:pt x="785894" y="356616"/>
                  </a:cubicBezTo>
                  <a:cubicBezTo>
                    <a:pt x="1631714" y="358074"/>
                    <a:pt x="2477505" y="357759"/>
                    <a:pt x="3323259" y="35566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6" name="Полилиния: фигура 415">
              <a:extLst>
                <a:ext uri="{FF2B5EF4-FFF2-40B4-BE49-F238E27FC236}">
                  <a16:creationId xmlns:a16="http://schemas.microsoft.com/office/drawing/2014/main" xmlns="" id="{11480951-4D8F-BD66-EE7A-730592D7CD06}"/>
                </a:ext>
              </a:extLst>
            </p:cNvPr>
            <p:cNvSpPr/>
            <p:nvPr/>
          </p:nvSpPr>
          <p:spPr>
            <a:xfrm>
              <a:off x="839438" y="4281106"/>
              <a:ext cx="4612766" cy="295656"/>
            </a:xfrm>
            <a:custGeom>
              <a:avLst/>
              <a:gdLst>
                <a:gd name="connsiteX0" fmla="*/ 4612767 w 4612766"/>
                <a:gd name="connsiteY0" fmla="*/ 132397 h 295656"/>
                <a:gd name="connsiteX1" fmla="*/ 4480370 w 4612766"/>
                <a:gd name="connsiteY1" fmla="*/ 0 h 295656"/>
                <a:gd name="connsiteX2" fmla="*/ 132398 w 4612766"/>
                <a:gd name="connsiteY2" fmla="*/ 0 h 295656"/>
                <a:gd name="connsiteX3" fmla="*/ 0 w 4612766"/>
                <a:gd name="connsiteY3" fmla="*/ 132397 h 295656"/>
                <a:gd name="connsiteX4" fmla="*/ 0 w 4612766"/>
                <a:gd name="connsiteY4" fmla="*/ 163259 h 295656"/>
                <a:gd name="connsiteX5" fmla="*/ 132398 w 4612766"/>
                <a:gd name="connsiteY5" fmla="*/ 295656 h 295656"/>
                <a:gd name="connsiteX6" fmla="*/ 4480370 w 4612766"/>
                <a:gd name="connsiteY6" fmla="*/ 295656 h 295656"/>
                <a:gd name="connsiteX7" fmla="*/ 4612767 w 4612766"/>
                <a:gd name="connsiteY7" fmla="*/ 163259 h 295656"/>
                <a:gd name="connsiteX8" fmla="*/ 4612767 w 4612766"/>
                <a:gd name="connsiteY8" fmla="*/ 132397 h 2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2766" h="295656">
                  <a:moveTo>
                    <a:pt x="4612767" y="132397"/>
                  </a:moveTo>
                  <a:cubicBezTo>
                    <a:pt x="4612767" y="59274"/>
                    <a:pt x="4553493" y="0"/>
                    <a:pt x="4480370" y="0"/>
                  </a:cubicBezTo>
                  <a:lnTo>
                    <a:pt x="132398" y="0"/>
                  </a:lnTo>
                  <a:cubicBezTo>
                    <a:pt x="59276" y="0"/>
                    <a:pt x="0" y="59274"/>
                    <a:pt x="0" y="132397"/>
                  </a:cubicBezTo>
                  <a:lnTo>
                    <a:pt x="0" y="163259"/>
                  </a:lnTo>
                  <a:cubicBezTo>
                    <a:pt x="0" y="236382"/>
                    <a:pt x="59276" y="295656"/>
                    <a:pt x="132398" y="295656"/>
                  </a:cubicBezTo>
                  <a:lnTo>
                    <a:pt x="4480370" y="295656"/>
                  </a:lnTo>
                  <a:cubicBezTo>
                    <a:pt x="4553493" y="295656"/>
                    <a:pt x="4612767" y="236382"/>
                    <a:pt x="4612767" y="163259"/>
                  </a:cubicBezTo>
                  <a:lnTo>
                    <a:pt x="4612767" y="132397"/>
                  </a:ln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7" name="Полилиния: фигура 416">
              <a:extLst>
                <a:ext uri="{FF2B5EF4-FFF2-40B4-BE49-F238E27FC236}">
                  <a16:creationId xmlns:a16="http://schemas.microsoft.com/office/drawing/2014/main" xmlns="" id="{D0A200DA-3DD1-CEF3-29EB-4867E22FD43A}"/>
                </a:ext>
              </a:extLst>
            </p:cNvPr>
            <p:cNvSpPr/>
            <p:nvPr/>
          </p:nvSpPr>
          <p:spPr>
            <a:xfrm>
              <a:off x="10078783" y="5128164"/>
              <a:ext cx="1086802" cy="1086802"/>
            </a:xfrm>
            <a:custGeom>
              <a:avLst/>
              <a:gdLst>
                <a:gd name="connsiteX0" fmla="*/ 1086802 w 1086802"/>
                <a:gd name="connsiteY0" fmla="*/ 543401 h 1086802"/>
                <a:gd name="connsiteX1" fmla="*/ 543401 w 1086802"/>
                <a:gd name="connsiteY1" fmla="*/ 0 h 1086802"/>
                <a:gd name="connsiteX2" fmla="*/ 0 w 1086802"/>
                <a:gd name="connsiteY2" fmla="*/ 543401 h 1086802"/>
                <a:gd name="connsiteX3" fmla="*/ 543401 w 1086802"/>
                <a:gd name="connsiteY3" fmla="*/ 1086802 h 1086802"/>
                <a:gd name="connsiteX4" fmla="*/ 1086802 w 1086802"/>
                <a:gd name="connsiteY4" fmla="*/ 543401 h 108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802" h="1086802">
                  <a:moveTo>
                    <a:pt x="1086802" y="543401"/>
                  </a:moveTo>
                  <a:cubicBezTo>
                    <a:pt x="1086802" y="243287"/>
                    <a:pt x="843533" y="0"/>
                    <a:pt x="543401" y="0"/>
                  </a:cubicBezTo>
                  <a:cubicBezTo>
                    <a:pt x="243269" y="0"/>
                    <a:pt x="0" y="243287"/>
                    <a:pt x="0" y="543401"/>
                  </a:cubicBezTo>
                  <a:cubicBezTo>
                    <a:pt x="0" y="843515"/>
                    <a:pt x="243269" y="1086802"/>
                    <a:pt x="543401" y="1086802"/>
                  </a:cubicBezTo>
                  <a:cubicBezTo>
                    <a:pt x="843533" y="1086802"/>
                    <a:pt x="1086802" y="843515"/>
                    <a:pt x="1086802" y="543401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8" name="Полилиния: фигура 417">
              <a:extLst>
                <a:ext uri="{FF2B5EF4-FFF2-40B4-BE49-F238E27FC236}">
                  <a16:creationId xmlns:a16="http://schemas.microsoft.com/office/drawing/2014/main" xmlns="" id="{A61AC1A6-0107-176F-C322-11F638FC45F8}"/>
                </a:ext>
              </a:extLst>
            </p:cNvPr>
            <p:cNvSpPr/>
            <p:nvPr/>
          </p:nvSpPr>
          <p:spPr>
            <a:xfrm>
              <a:off x="6906196" y="4651628"/>
              <a:ext cx="1351407" cy="1351407"/>
            </a:xfrm>
            <a:custGeom>
              <a:avLst/>
              <a:gdLst>
                <a:gd name="connsiteX0" fmla="*/ 1351407 w 1351407"/>
                <a:gd name="connsiteY0" fmla="*/ 675704 h 1351407"/>
                <a:gd name="connsiteX1" fmla="*/ 675704 w 1351407"/>
                <a:gd name="connsiteY1" fmla="*/ 0 h 1351407"/>
                <a:gd name="connsiteX2" fmla="*/ 0 w 1351407"/>
                <a:gd name="connsiteY2" fmla="*/ 675704 h 1351407"/>
                <a:gd name="connsiteX3" fmla="*/ 675704 w 1351407"/>
                <a:gd name="connsiteY3" fmla="*/ 1351407 h 1351407"/>
                <a:gd name="connsiteX4" fmla="*/ 1351407 w 1351407"/>
                <a:gd name="connsiteY4" fmla="*/ 675704 h 135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407" h="1351407">
                  <a:moveTo>
                    <a:pt x="1351407" y="675704"/>
                  </a:moveTo>
                  <a:cubicBezTo>
                    <a:pt x="1351407" y="302523"/>
                    <a:pt x="1048884" y="0"/>
                    <a:pt x="675704" y="0"/>
                  </a:cubicBezTo>
                  <a:cubicBezTo>
                    <a:pt x="302523" y="0"/>
                    <a:pt x="0" y="302523"/>
                    <a:pt x="0" y="675704"/>
                  </a:cubicBezTo>
                  <a:cubicBezTo>
                    <a:pt x="0" y="1048884"/>
                    <a:pt x="302523" y="1351407"/>
                    <a:pt x="675704" y="1351407"/>
                  </a:cubicBezTo>
                  <a:cubicBezTo>
                    <a:pt x="1048884" y="1351407"/>
                    <a:pt x="1351407" y="1048884"/>
                    <a:pt x="1351407" y="67570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19" name="Полилиния: фигура 418">
              <a:extLst>
                <a:ext uri="{FF2B5EF4-FFF2-40B4-BE49-F238E27FC236}">
                  <a16:creationId xmlns:a16="http://schemas.microsoft.com/office/drawing/2014/main" xmlns="" id="{DCD0D54A-4B7B-C46F-37EB-2A6816DB194A}"/>
                </a:ext>
              </a:extLst>
            </p:cNvPr>
            <p:cNvSpPr/>
            <p:nvPr/>
          </p:nvSpPr>
          <p:spPr>
            <a:xfrm>
              <a:off x="7004208" y="4749736"/>
              <a:ext cx="1155382" cy="1155382"/>
            </a:xfrm>
            <a:custGeom>
              <a:avLst/>
              <a:gdLst>
                <a:gd name="connsiteX0" fmla="*/ 1155383 w 1155382"/>
                <a:gd name="connsiteY0" fmla="*/ 577691 h 1155382"/>
                <a:gd name="connsiteX1" fmla="*/ 577692 w 1155382"/>
                <a:gd name="connsiteY1" fmla="*/ 0 h 1155382"/>
                <a:gd name="connsiteX2" fmla="*/ 0 w 1155382"/>
                <a:gd name="connsiteY2" fmla="*/ 577691 h 1155382"/>
                <a:gd name="connsiteX3" fmla="*/ 577692 w 1155382"/>
                <a:gd name="connsiteY3" fmla="*/ 1155383 h 1155382"/>
                <a:gd name="connsiteX4" fmla="*/ 1155383 w 1155382"/>
                <a:gd name="connsiteY4" fmla="*/ 577691 h 115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382" h="1155382">
                  <a:moveTo>
                    <a:pt x="1155383" y="577691"/>
                  </a:moveTo>
                  <a:cubicBezTo>
                    <a:pt x="1155383" y="258642"/>
                    <a:pt x="896741" y="0"/>
                    <a:pt x="577692" y="0"/>
                  </a:cubicBezTo>
                  <a:cubicBezTo>
                    <a:pt x="258642" y="0"/>
                    <a:pt x="0" y="258642"/>
                    <a:pt x="0" y="577691"/>
                  </a:cubicBezTo>
                  <a:cubicBezTo>
                    <a:pt x="0" y="896741"/>
                    <a:pt x="258642" y="1155383"/>
                    <a:pt x="577692" y="1155383"/>
                  </a:cubicBezTo>
                  <a:cubicBezTo>
                    <a:pt x="896741" y="1155383"/>
                    <a:pt x="1155383" y="896741"/>
                    <a:pt x="1155383" y="577691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0" name="Полилиния: фигура 419">
              <a:extLst>
                <a:ext uri="{FF2B5EF4-FFF2-40B4-BE49-F238E27FC236}">
                  <a16:creationId xmlns:a16="http://schemas.microsoft.com/office/drawing/2014/main" xmlns="" id="{C0152138-C1CA-A54E-22B6-BE8672EAF166}"/>
                </a:ext>
              </a:extLst>
            </p:cNvPr>
            <p:cNvSpPr/>
            <p:nvPr/>
          </p:nvSpPr>
          <p:spPr>
            <a:xfrm>
              <a:off x="838866" y="4700682"/>
              <a:ext cx="4613719" cy="297560"/>
            </a:xfrm>
            <a:custGeom>
              <a:avLst/>
              <a:gdLst>
                <a:gd name="connsiteX0" fmla="*/ 4613720 w 4613719"/>
                <a:gd name="connsiteY0" fmla="*/ 134969 h 297560"/>
                <a:gd name="connsiteX1" fmla="*/ 4478751 w 4613719"/>
                <a:gd name="connsiteY1" fmla="*/ 0 h 297560"/>
                <a:gd name="connsiteX2" fmla="*/ 134969 w 4613719"/>
                <a:gd name="connsiteY2" fmla="*/ 0 h 297560"/>
                <a:gd name="connsiteX3" fmla="*/ 0 w 4613719"/>
                <a:gd name="connsiteY3" fmla="*/ 134969 h 297560"/>
                <a:gd name="connsiteX4" fmla="*/ 0 w 4613719"/>
                <a:gd name="connsiteY4" fmla="*/ 162592 h 297560"/>
                <a:gd name="connsiteX5" fmla="*/ 134969 w 4613719"/>
                <a:gd name="connsiteY5" fmla="*/ 297561 h 297560"/>
                <a:gd name="connsiteX6" fmla="*/ 4478751 w 4613719"/>
                <a:gd name="connsiteY6" fmla="*/ 297561 h 297560"/>
                <a:gd name="connsiteX7" fmla="*/ 4613720 w 4613719"/>
                <a:gd name="connsiteY7" fmla="*/ 162592 h 297560"/>
                <a:gd name="connsiteX8" fmla="*/ 4613720 w 4613719"/>
                <a:gd name="connsiteY8" fmla="*/ 134969 h 29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719" h="297560">
                  <a:moveTo>
                    <a:pt x="4613720" y="134969"/>
                  </a:moveTo>
                  <a:cubicBezTo>
                    <a:pt x="4613720" y="60427"/>
                    <a:pt x="4553293" y="0"/>
                    <a:pt x="4478751" y="0"/>
                  </a:cubicBezTo>
                  <a:lnTo>
                    <a:pt x="134969" y="0"/>
                  </a:lnTo>
                  <a:cubicBezTo>
                    <a:pt x="60428" y="0"/>
                    <a:pt x="0" y="60427"/>
                    <a:pt x="0" y="134969"/>
                  </a:cubicBezTo>
                  <a:lnTo>
                    <a:pt x="0" y="162592"/>
                  </a:lnTo>
                  <a:cubicBezTo>
                    <a:pt x="0" y="237134"/>
                    <a:pt x="60428" y="297561"/>
                    <a:pt x="134969" y="297561"/>
                  </a:cubicBezTo>
                  <a:lnTo>
                    <a:pt x="4478751" y="297561"/>
                  </a:lnTo>
                  <a:cubicBezTo>
                    <a:pt x="4553293" y="297561"/>
                    <a:pt x="4613720" y="237134"/>
                    <a:pt x="4613720" y="162592"/>
                  </a:cubicBezTo>
                  <a:lnTo>
                    <a:pt x="4613720" y="134969"/>
                  </a:ln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1" name="Полилиния: фигура 420">
              <a:extLst>
                <a:ext uri="{FF2B5EF4-FFF2-40B4-BE49-F238E27FC236}">
                  <a16:creationId xmlns:a16="http://schemas.microsoft.com/office/drawing/2014/main" xmlns="" id="{E0C371CE-EDC6-0A91-E810-23D30FF54CBF}"/>
                </a:ext>
              </a:extLst>
            </p:cNvPr>
            <p:cNvSpPr/>
            <p:nvPr/>
          </p:nvSpPr>
          <p:spPr>
            <a:xfrm>
              <a:off x="7019448" y="4764976"/>
              <a:ext cx="1124712" cy="1124712"/>
            </a:xfrm>
            <a:custGeom>
              <a:avLst/>
              <a:gdLst>
                <a:gd name="connsiteX0" fmla="*/ 1124712 w 1124712"/>
                <a:gd name="connsiteY0" fmla="*/ 562356 h 1124712"/>
                <a:gd name="connsiteX1" fmla="*/ 562356 w 1124712"/>
                <a:gd name="connsiteY1" fmla="*/ 0 h 1124712"/>
                <a:gd name="connsiteX2" fmla="*/ 0 w 1124712"/>
                <a:gd name="connsiteY2" fmla="*/ 562356 h 1124712"/>
                <a:gd name="connsiteX3" fmla="*/ 562356 w 1124712"/>
                <a:gd name="connsiteY3" fmla="*/ 1124712 h 1124712"/>
                <a:gd name="connsiteX4" fmla="*/ 1124712 w 1124712"/>
                <a:gd name="connsiteY4" fmla="*/ 562356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712" h="1124712">
                  <a:moveTo>
                    <a:pt x="1124712" y="562356"/>
                  </a:moveTo>
                  <a:cubicBezTo>
                    <a:pt x="1124712" y="251774"/>
                    <a:pt x="872937" y="0"/>
                    <a:pt x="562356" y="0"/>
                  </a:cubicBezTo>
                  <a:cubicBezTo>
                    <a:pt x="251774" y="0"/>
                    <a:pt x="0" y="251774"/>
                    <a:pt x="0" y="562356"/>
                  </a:cubicBezTo>
                  <a:cubicBezTo>
                    <a:pt x="0" y="872937"/>
                    <a:pt x="251774" y="1124712"/>
                    <a:pt x="562356" y="1124712"/>
                  </a:cubicBezTo>
                  <a:cubicBezTo>
                    <a:pt x="872937" y="1124712"/>
                    <a:pt x="1124712" y="872937"/>
                    <a:pt x="1124712" y="562356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2" name="Полилиния: фигура 421">
              <a:extLst>
                <a:ext uri="{FF2B5EF4-FFF2-40B4-BE49-F238E27FC236}">
                  <a16:creationId xmlns:a16="http://schemas.microsoft.com/office/drawing/2014/main" xmlns="" id="{EEA26CF2-39FA-554C-C63D-2FA0F112A6CF}"/>
                </a:ext>
              </a:extLst>
            </p:cNvPr>
            <p:cNvSpPr/>
            <p:nvPr/>
          </p:nvSpPr>
          <p:spPr>
            <a:xfrm>
              <a:off x="7407116" y="5152262"/>
              <a:ext cx="349567" cy="349567"/>
            </a:xfrm>
            <a:custGeom>
              <a:avLst/>
              <a:gdLst>
                <a:gd name="connsiteX0" fmla="*/ 349567 w 349567"/>
                <a:gd name="connsiteY0" fmla="*/ 174784 h 349567"/>
                <a:gd name="connsiteX1" fmla="*/ 174784 w 349567"/>
                <a:gd name="connsiteY1" fmla="*/ 0 h 349567"/>
                <a:gd name="connsiteX2" fmla="*/ 0 w 349567"/>
                <a:gd name="connsiteY2" fmla="*/ 174784 h 349567"/>
                <a:gd name="connsiteX3" fmla="*/ 174784 w 349567"/>
                <a:gd name="connsiteY3" fmla="*/ 349568 h 349567"/>
                <a:gd name="connsiteX4" fmla="*/ 349567 w 349567"/>
                <a:gd name="connsiteY4" fmla="*/ 174784 h 34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567" h="349567">
                  <a:moveTo>
                    <a:pt x="349567" y="174784"/>
                  </a:moveTo>
                  <a:cubicBezTo>
                    <a:pt x="349567" y="78257"/>
                    <a:pt x="271310" y="0"/>
                    <a:pt x="174784" y="0"/>
                  </a:cubicBezTo>
                  <a:cubicBezTo>
                    <a:pt x="78257" y="0"/>
                    <a:pt x="0" y="78257"/>
                    <a:pt x="0" y="174784"/>
                  </a:cubicBezTo>
                  <a:cubicBezTo>
                    <a:pt x="0" y="271310"/>
                    <a:pt x="78257" y="349568"/>
                    <a:pt x="174784" y="349568"/>
                  </a:cubicBezTo>
                  <a:cubicBezTo>
                    <a:pt x="271310" y="349568"/>
                    <a:pt x="349567" y="271310"/>
                    <a:pt x="349567" y="174784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3" name="Полилиния: фигура 422">
              <a:extLst>
                <a:ext uri="{FF2B5EF4-FFF2-40B4-BE49-F238E27FC236}">
                  <a16:creationId xmlns:a16="http://schemas.microsoft.com/office/drawing/2014/main" xmlns="" id="{43C74CF2-2834-DE48-5921-D60540154C74}"/>
                </a:ext>
              </a:extLst>
            </p:cNvPr>
            <p:cNvSpPr/>
            <p:nvPr/>
          </p:nvSpPr>
          <p:spPr>
            <a:xfrm>
              <a:off x="10108501" y="5157882"/>
              <a:ext cx="1027557" cy="1027557"/>
            </a:xfrm>
            <a:custGeom>
              <a:avLst/>
              <a:gdLst>
                <a:gd name="connsiteX0" fmla="*/ 1027557 w 1027557"/>
                <a:gd name="connsiteY0" fmla="*/ 513779 h 1027557"/>
                <a:gd name="connsiteX1" fmla="*/ 513778 w 1027557"/>
                <a:gd name="connsiteY1" fmla="*/ 0 h 1027557"/>
                <a:gd name="connsiteX2" fmla="*/ 0 w 1027557"/>
                <a:gd name="connsiteY2" fmla="*/ 513779 h 1027557"/>
                <a:gd name="connsiteX3" fmla="*/ 513778 w 1027557"/>
                <a:gd name="connsiteY3" fmla="*/ 1027557 h 1027557"/>
                <a:gd name="connsiteX4" fmla="*/ 1027557 w 1027557"/>
                <a:gd name="connsiteY4" fmla="*/ 513779 h 10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557" h="1027557">
                  <a:moveTo>
                    <a:pt x="1027557" y="513779"/>
                  </a:moveTo>
                  <a:cubicBezTo>
                    <a:pt x="1027557" y="230028"/>
                    <a:pt x="797528" y="0"/>
                    <a:pt x="513778" y="0"/>
                  </a:cubicBezTo>
                  <a:cubicBezTo>
                    <a:pt x="230029" y="0"/>
                    <a:pt x="0" y="230028"/>
                    <a:pt x="0" y="513779"/>
                  </a:cubicBezTo>
                  <a:cubicBezTo>
                    <a:pt x="0" y="797528"/>
                    <a:pt x="230029" y="1027557"/>
                    <a:pt x="513778" y="1027557"/>
                  </a:cubicBezTo>
                  <a:cubicBezTo>
                    <a:pt x="797528" y="1027557"/>
                    <a:pt x="1027557" y="797528"/>
                    <a:pt x="1027557" y="51377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4" name="Полилиния: фигура 423">
              <a:extLst>
                <a:ext uri="{FF2B5EF4-FFF2-40B4-BE49-F238E27FC236}">
                  <a16:creationId xmlns:a16="http://schemas.microsoft.com/office/drawing/2014/main" xmlns="" id="{6FB84B42-C9E0-7CF7-9BA1-30C40D84D5CA}"/>
                </a:ext>
              </a:extLst>
            </p:cNvPr>
            <p:cNvSpPr/>
            <p:nvPr/>
          </p:nvSpPr>
          <p:spPr>
            <a:xfrm>
              <a:off x="1344929" y="5516213"/>
              <a:ext cx="838581" cy="838580"/>
            </a:xfrm>
            <a:custGeom>
              <a:avLst/>
              <a:gdLst>
                <a:gd name="connsiteX0" fmla="*/ 838581 w 838581"/>
                <a:gd name="connsiteY0" fmla="*/ 419291 h 838580"/>
                <a:gd name="connsiteX1" fmla="*/ 419291 w 838581"/>
                <a:gd name="connsiteY1" fmla="*/ 0 h 838580"/>
                <a:gd name="connsiteX2" fmla="*/ 0 w 838581"/>
                <a:gd name="connsiteY2" fmla="*/ 419291 h 838580"/>
                <a:gd name="connsiteX3" fmla="*/ 419291 w 838581"/>
                <a:gd name="connsiteY3" fmla="*/ 838581 h 838580"/>
                <a:gd name="connsiteX4" fmla="*/ 838581 w 838581"/>
                <a:gd name="connsiteY4" fmla="*/ 419291 h 8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581" h="838580">
                  <a:moveTo>
                    <a:pt x="838581" y="419291"/>
                  </a:moveTo>
                  <a:cubicBezTo>
                    <a:pt x="838581" y="187719"/>
                    <a:pt x="650862" y="0"/>
                    <a:pt x="419291" y="0"/>
                  </a:cubicBezTo>
                  <a:cubicBezTo>
                    <a:pt x="187719" y="0"/>
                    <a:pt x="0" y="187719"/>
                    <a:pt x="0" y="419291"/>
                  </a:cubicBezTo>
                  <a:cubicBezTo>
                    <a:pt x="0" y="650862"/>
                    <a:pt x="187719" y="838581"/>
                    <a:pt x="419291" y="838581"/>
                  </a:cubicBezTo>
                  <a:cubicBezTo>
                    <a:pt x="650862" y="838581"/>
                    <a:pt x="838581" y="650862"/>
                    <a:pt x="838581" y="419291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5" name="Полилиния: фигура 424">
              <a:extLst>
                <a:ext uri="{FF2B5EF4-FFF2-40B4-BE49-F238E27FC236}">
                  <a16:creationId xmlns:a16="http://schemas.microsoft.com/office/drawing/2014/main" xmlns="" id="{7E514EDF-6DF1-2023-C51B-26979F446FA5}"/>
                </a:ext>
              </a:extLst>
            </p:cNvPr>
            <p:cNvSpPr/>
            <p:nvPr/>
          </p:nvSpPr>
          <p:spPr>
            <a:xfrm>
              <a:off x="4110990" y="5516213"/>
              <a:ext cx="838581" cy="838580"/>
            </a:xfrm>
            <a:custGeom>
              <a:avLst/>
              <a:gdLst>
                <a:gd name="connsiteX0" fmla="*/ 838581 w 838581"/>
                <a:gd name="connsiteY0" fmla="*/ 419291 h 838580"/>
                <a:gd name="connsiteX1" fmla="*/ 419290 w 838581"/>
                <a:gd name="connsiteY1" fmla="*/ 0 h 838580"/>
                <a:gd name="connsiteX2" fmla="*/ 0 w 838581"/>
                <a:gd name="connsiteY2" fmla="*/ 419291 h 838580"/>
                <a:gd name="connsiteX3" fmla="*/ 419290 w 838581"/>
                <a:gd name="connsiteY3" fmla="*/ 838581 h 838580"/>
                <a:gd name="connsiteX4" fmla="*/ 838581 w 838581"/>
                <a:gd name="connsiteY4" fmla="*/ 419291 h 8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581" h="838580">
                  <a:moveTo>
                    <a:pt x="838581" y="419291"/>
                  </a:moveTo>
                  <a:cubicBezTo>
                    <a:pt x="838581" y="187719"/>
                    <a:pt x="650862" y="0"/>
                    <a:pt x="419290" y="0"/>
                  </a:cubicBezTo>
                  <a:cubicBezTo>
                    <a:pt x="187719" y="0"/>
                    <a:pt x="0" y="187719"/>
                    <a:pt x="0" y="419291"/>
                  </a:cubicBezTo>
                  <a:cubicBezTo>
                    <a:pt x="0" y="650862"/>
                    <a:pt x="187719" y="838581"/>
                    <a:pt x="419290" y="838581"/>
                  </a:cubicBezTo>
                  <a:cubicBezTo>
                    <a:pt x="650862" y="838581"/>
                    <a:pt x="838581" y="650862"/>
                    <a:pt x="838581" y="419291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6" name="Полилиния: фигура 425">
              <a:extLst>
                <a:ext uri="{FF2B5EF4-FFF2-40B4-BE49-F238E27FC236}">
                  <a16:creationId xmlns:a16="http://schemas.microsoft.com/office/drawing/2014/main" xmlns="" id="{2DE57C80-C80A-6314-8AA4-2EB82AA9FF7D}"/>
                </a:ext>
              </a:extLst>
            </p:cNvPr>
            <p:cNvSpPr/>
            <p:nvPr/>
          </p:nvSpPr>
          <p:spPr>
            <a:xfrm>
              <a:off x="7436453" y="5181886"/>
              <a:ext cx="290703" cy="290702"/>
            </a:xfrm>
            <a:custGeom>
              <a:avLst/>
              <a:gdLst>
                <a:gd name="connsiteX0" fmla="*/ 290703 w 290703"/>
                <a:gd name="connsiteY0" fmla="*/ 145351 h 290702"/>
                <a:gd name="connsiteX1" fmla="*/ 145352 w 290703"/>
                <a:gd name="connsiteY1" fmla="*/ 0 h 290702"/>
                <a:gd name="connsiteX2" fmla="*/ 0 w 290703"/>
                <a:gd name="connsiteY2" fmla="*/ 145351 h 290702"/>
                <a:gd name="connsiteX3" fmla="*/ 145352 w 290703"/>
                <a:gd name="connsiteY3" fmla="*/ 290703 h 290702"/>
                <a:gd name="connsiteX4" fmla="*/ 290703 w 290703"/>
                <a:gd name="connsiteY4" fmla="*/ 145351 h 29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03" h="290702">
                  <a:moveTo>
                    <a:pt x="290703" y="145351"/>
                  </a:moveTo>
                  <a:cubicBezTo>
                    <a:pt x="290703" y="65075"/>
                    <a:pt x="225629" y="0"/>
                    <a:pt x="145352" y="0"/>
                  </a:cubicBezTo>
                  <a:cubicBezTo>
                    <a:pt x="65075" y="0"/>
                    <a:pt x="0" y="65075"/>
                    <a:pt x="0" y="145351"/>
                  </a:cubicBezTo>
                  <a:cubicBezTo>
                    <a:pt x="0" y="225628"/>
                    <a:pt x="65075" y="290703"/>
                    <a:pt x="145352" y="290703"/>
                  </a:cubicBezTo>
                  <a:cubicBezTo>
                    <a:pt x="225629" y="290703"/>
                    <a:pt x="290703" y="225628"/>
                    <a:pt x="290703" y="145351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7" name="Полилиния: фигура 426">
              <a:extLst>
                <a:ext uri="{FF2B5EF4-FFF2-40B4-BE49-F238E27FC236}">
                  <a16:creationId xmlns:a16="http://schemas.microsoft.com/office/drawing/2014/main" xmlns="" id="{72767CD8-F7E5-053D-0F26-E67CC2733A34}"/>
                </a:ext>
              </a:extLst>
            </p:cNvPr>
            <p:cNvSpPr/>
            <p:nvPr/>
          </p:nvSpPr>
          <p:spPr>
            <a:xfrm>
              <a:off x="10198893" y="5248179"/>
              <a:ext cx="846772" cy="846772"/>
            </a:xfrm>
            <a:custGeom>
              <a:avLst/>
              <a:gdLst>
                <a:gd name="connsiteX0" fmla="*/ 846773 w 846772"/>
                <a:gd name="connsiteY0" fmla="*/ 423386 h 846772"/>
                <a:gd name="connsiteX1" fmla="*/ 423386 w 846772"/>
                <a:gd name="connsiteY1" fmla="*/ 0 h 846772"/>
                <a:gd name="connsiteX2" fmla="*/ 0 w 846772"/>
                <a:gd name="connsiteY2" fmla="*/ 423386 h 846772"/>
                <a:gd name="connsiteX3" fmla="*/ 423386 w 846772"/>
                <a:gd name="connsiteY3" fmla="*/ 846773 h 846772"/>
                <a:gd name="connsiteX4" fmla="*/ 846773 w 846772"/>
                <a:gd name="connsiteY4" fmla="*/ 423386 h 84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772" h="846772">
                  <a:moveTo>
                    <a:pt x="846773" y="423386"/>
                  </a:moveTo>
                  <a:cubicBezTo>
                    <a:pt x="846773" y="189557"/>
                    <a:pt x="657225" y="0"/>
                    <a:pt x="423386" y="0"/>
                  </a:cubicBezTo>
                  <a:cubicBezTo>
                    <a:pt x="189548" y="0"/>
                    <a:pt x="0" y="189557"/>
                    <a:pt x="0" y="423386"/>
                  </a:cubicBezTo>
                  <a:cubicBezTo>
                    <a:pt x="0" y="657216"/>
                    <a:pt x="189548" y="846773"/>
                    <a:pt x="423386" y="846773"/>
                  </a:cubicBezTo>
                  <a:cubicBezTo>
                    <a:pt x="657225" y="846773"/>
                    <a:pt x="846773" y="657216"/>
                    <a:pt x="846773" y="423386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8" name="Полилиния: фигура 427">
              <a:extLst>
                <a:ext uri="{FF2B5EF4-FFF2-40B4-BE49-F238E27FC236}">
                  <a16:creationId xmlns:a16="http://schemas.microsoft.com/office/drawing/2014/main" xmlns="" id="{B92516F7-E248-ED28-EC6F-3475768AD19A}"/>
                </a:ext>
              </a:extLst>
            </p:cNvPr>
            <p:cNvSpPr/>
            <p:nvPr/>
          </p:nvSpPr>
          <p:spPr>
            <a:xfrm>
              <a:off x="10214133" y="5263705"/>
              <a:ext cx="815911" cy="815911"/>
            </a:xfrm>
            <a:custGeom>
              <a:avLst/>
              <a:gdLst>
                <a:gd name="connsiteX0" fmla="*/ 815912 w 815911"/>
                <a:gd name="connsiteY0" fmla="*/ 407956 h 815911"/>
                <a:gd name="connsiteX1" fmla="*/ 407957 w 815911"/>
                <a:gd name="connsiteY1" fmla="*/ 0 h 815911"/>
                <a:gd name="connsiteX2" fmla="*/ 0 w 815911"/>
                <a:gd name="connsiteY2" fmla="*/ 407956 h 815911"/>
                <a:gd name="connsiteX3" fmla="*/ 407957 w 815911"/>
                <a:gd name="connsiteY3" fmla="*/ 815912 h 815911"/>
                <a:gd name="connsiteX4" fmla="*/ 815912 w 815911"/>
                <a:gd name="connsiteY4" fmla="*/ 407956 h 8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11" h="815911">
                  <a:moveTo>
                    <a:pt x="815912" y="407956"/>
                  </a:moveTo>
                  <a:cubicBezTo>
                    <a:pt x="815912" y="182652"/>
                    <a:pt x="633222" y="0"/>
                    <a:pt x="407957" y="0"/>
                  </a:cubicBezTo>
                  <a:cubicBezTo>
                    <a:pt x="182690" y="0"/>
                    <a:pt x="0" y="182652"/>
                    <a:pt x="0" y="407956"/>
                  </a:cubicBezTo>
                  <a:cubicBezTo>
                    <a:pt x="0" y="633260"/>
                    <a:pt x="182690" y="815912"/>
                    <a:pt x="407957" y="815912"/>
                  </a:cubicBezTo>
                  <a:cubicBezTo>
                    <a:pt x="633222" y="815912"/>
                    <a:pt x="815912" y="633260"/>
                    <a:pt x="815912" y="407956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29" name="Полилиния: фигура 428">
              <a:extLst>
                <a:ext uri="{FF2B5EF4-FFF2-40B4-BE49-F238E27FC236}">
                  <a16:creationId xmlns:a16="http://schemas.microsoft.com/office/drawing/2014/main" xmlns="" id="{CAAAA48F-AE5C-2E66-870E-EC067526A793}"/>
                </a:ext>
              </a:extLst>
            </p:cNvPr>
            <p:cNvSpPr/>
            <p:nvPr/>
          </p:nvSpPr>
          <p:spPr>
            <a:xfrm>
              <a:off x="10481976" y="5531262"/>
              <a:ext cx="280607" cy="280606"/>
            </a:xfrm>
            <a:custGeom>
              <a:avLst/>
              <a:gdLst>
                <a:gd name="connsiteX0" fmla="*/ 280607 w 280607"/>
                <a:gd name="connsiteY0" fmla="*/ 140303 h 280606"/>
                <a:gd name="connsiteX1" fmla="*/ 140303 w 280607"/>
                <a:gd name="connsiteY1" fmla="*/ 0 h 280606"/>
                <a:gd name="connsiteX2" fmla="*/ 0 w 280607"/>
                <a:gd name="connsiteY2" fmla="*/ 140303 h 280606"/>
                <a:gd name="connsiteX3" fmla="*/ 140303 w 280607"/>
                <a:gd name="connsiteY3" fmla="*/ 280606 h 280606"/>
                <a:gd name="connsiteX4" fmla="*/ 280607 w 280607"/>
                <a:gd name="connsiteY4" fmla="*/ 140303 h 28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607" h="280606">
                  <a:moveTo>
                    <a:pt x="280607" y="140303"/>
                  </a:moveTo>
                  <a:cubicBezTo>
                    <a:pt x="280607" y="62817"/>
                    <a:pt x="217837" y="0"/>
                    <a:pt x="140303" y="0"/>
                  </a:cubicBezTo>
                  <a:cubicBezTo>
                    <a:pt x="62771" y="0"/>
                    <a:pt x="0" y="62817"/>
                    <a:pt x="0" y="140303"/>
                  </a:cubicBezTo>
                  <a:cubicBezTo>
                    <a:pt x="0" y="217789"/>
                    <a:pt x="62771" y="280606"/>
                    <a:pt x="140303" y="280606"/>
                  </a:cubicBezTo>
                  <a:cubicBezTo>
                    <a:pt x="217837" y="280606"/>
                    <a:pt x="280607" y="217789"/>
                    <a:pt x="280607" y="140303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30" name="Полилиния: фигура 429">
              <a:extLst>
                <a:ext uri="{FF2B5EF4-FFF2-40B4-BE49-F238E27FC236}">
                  <a16:creationId xmlns:a16="http://schemas.microsoft.com/office/drawing/2014/main" xmlns="" id="{5A26784D-C0A4-6921-8E36-A7D39F343D73}"/>
                </a:ext>
              </a:extLst>
            </p:cNvPr>
            <p:cNvSpPr/>
            <p:nvPr/>
          </p:nvSpPr>
          <p:spPr>
            <a:xfrm>
              <a:off x="1374552" y="5545740"/>
              <a:ext cx="779335" cy="779335"/>
            </a:xfrm>
            <a:custGeom>
              <a:avLst/>
              <a:gdLst>
                <a:gd name="connsiteX0" fmla="*/ 779336 w 779335"/>
                <a:gd name="connsiteY0" fmla="*/ 389668 h 779335"/>
                <a:gd name="connsiteX1" fmla="*/ 389668 w 779335"/>
                <a:gd name="connsiteY1" fmla="*/ 0 h 779335"/>
                <a:gd name="connsiteX2" fmla="*/ 0 w 779335"/>
                <a:gd name="connsiteY2" fmla="*/ 389668 h 779335"/>
                <a:gd name="connsiteX3" fmla="*/ 389668 w 779335"/>
                <a:gd name="connsiteY3" fmla="*/ 779336 h 779335"/>
                <a:gd name="connsiteX4" fmla="*/ 779336 w 779335"/>
                <a:gd name="connsiteY4" fmla="*/ 389668 h 77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335" h="779335">
                  <a:moveTo>
                    <a:pt x="779336" y="389668"/>
                  </a:moveTo>
                  <a:cubicBezTo>
                    <a:pt x="779336" y="174460"/>
                    <a:pt x="604876" y="0"/>
                    <a:pt x="389668" y="0"/>
                  </a:cubicBezTo>
                  <a:cubicBezTo>
                    <a:pt x="174460" y="0"/>
                    <a:pt x="0" y="174460"/>
                    <a:pt x="0" y="389668"/>
                  </a:cubicBezTo>
                  <a:cubicBezTo>
                    <a:pt x="0" y="604876"/>
                    <a:pt x="174460" y="779336"/>
                    <a:pt x="389668" y="779336"/>
                  </a:cubicBezTo>
                  <a:cubicBezTo>
                    <a:pt x="604876" y="779336"/>
                    <a:pt x="779336" y="604876"/>
                    <a:pt x="779336" y="38966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31" name="Полилиния: фигура 430">
              <a:extLst>
                <a:ext uri="{FF2B5EF4-FFF2-40B4-BE49-F238E27FC236}">
                  <a16:creationId xmlns:a16="http://schemas.microsoft.com/office/drawing/2014/main" xmlns="" id="{485D0DC6-9D1F-3FB2-6C2A-8B13E78FCD66}"/>
                </a:ext>
              </a:extLst>
            </p:cNvPr>
            <p:cNvSpPr/>
            <p:nvPr/>
          </p:nvSpPr>
          <p:spPr>
            <a:xfrm>
              <a:off x="4140612" y="5545835"/>
              <a:ext cx="779335" cy="779335"/>
            </a:xfrm>
            <a:custGeom>
              <a:avLst/>
              <a:gdLst>
                <a:gd name="connsiteX0" fmla="*/ 779336 w 779335"/>
                <a:gd name="connsiteY0" fmla="*/ 389668 h 779335"/>
                <a:gd name="connsiteX1" fmla="*/ 389668 w 779335"/>
                <a:gd name="connsiteY1" fmla="*/ 0 h 779335"/>
                <a:gd name="connsiteX2" fmla="*/ 0 w 779335"/>
                <a:gd name="connsiteY2" fmla="*/ 389668 h 779335"/>
                <a:gd name="connsiteX3" fmla="*/ 389668 w 779335"/>
                <a:gd name="connsiteY3" fmla="*/ 779336 h 779335"/>
                <a:gd name="connsiteX4" fmla="*/ 779336 w 779335"/>
                <a:gd name="connsiteY4" fmla="*/ 389668 h 77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335" h="779335">
                  <a:moveTo>
                    <a:pt x="779336" y="389668"/>
                  </a:moveTo>
                  <a:cubicBezTo>
                    <a:pt x="779336" y="174460"/>
                    <a:pt x="604876" y="0"/>
                    <a:pt x="389668" y="0"/>
                  </a:cubicBezTo>
                  <a:cubicBezTo>
                    <a:pt x="174460" y="0"/>
                    <a:pt x="0" y="174460"/>
                    <a:pt x="0" y="389668"/>
                  </a:cubicBezTo>
                  <a:cubicBezTo>
                    <a:pt x="0" y="604876"/>
                    <a:pt x="174460" y="779336"/>
                    <a:pt x="389668" y="779336"/>
                  </a:cubicBezTo>
                  <a:cubicBezTo>
                    <a:pt x="604876" y="779336"/>
                    <a:pt x="779336" y="604876"/>
                    <a:pt x="779336" y="389668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32" name="Полилиния: фигура 431">
              <a:extLst>
                <a:ext uri="{FF2B5EF4-FFF2-40B4-BE49-F238E27FC236}">
                  <a16:creationId xmlns:a16="http://schemas.microsoft.com/office/drawing/2014/main" xmlns="" id="{E6BE2AE1-86EB-6CFA-9E2C-2CD1B5B1DBEC}"/>
                </a:ext>
              </a:extLst>
            </p:cNvPr>
            <p:cNvSpPr/>
            <p:nvPr/>
          </p:nvSpPr>
          <p:spPr>
            <a:xfrm>
              <a:off x="10511980" y="5561076"/>
              <a:ext cx="220599" cy="220598"/>
            </a:xfrm>
            <a:custGeom>
              <a:avLst/>
              <a:gdLst>
                <a:gd name="connsiteX0" fmla="*/ 220599 w 220599"/>
                <a:gd name="connsiteY0" fmla="*/ 110299 h 220598"/>
                <a:gd name="connsiteX1" fmla="*/ 110299 w 220599"/>
                <a:gd name="connsiteY1" fmla="*/ 0 h 220598"/>
                <a:gd name="connsiteX2" fmla="*/ 0 w 220599"/>
                <a:gd name="connsiteY2" fmla="*/ 110299 h 220598"/>
                <a:gd name="connsiteX3" fmla="*/ 110299 w 220599"/>
                <a:gd name="connsiteY3" fmla="*/ 220599 h 220598"/>
                <a:gd name="connsiteX4" fmla="*/ 220599 w 220599"/>
                <a:gd name="connsiteY4" fmla="*/ 110299 h 22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99" h="220598">
                  <a:moveTo>
                    <a:pt x="220599" y="110299"/>
                  </a:moveTo>
                  <a:cubicBezTo>
                    <a:pt x="220599" y="49387"/>
                    <a:pt x="171259" y="0"/>
                    <a:pt x="110299" y="0"/>
                  </a:cubicBezTo>
                  <a:cubicBezTo>
                    <a:pt x="49340" y="0"/>
                    <a:pt x="0" y="49387"/>
                    <a:pt x="0" y="110299"/>
                  </a:cubicBezTo>
                  <a:cubicBezTo>
                    <a:pt x="0" y="171212"/>
                    <a:pt x="49340" y="220599"/>
                    <a:pt x="110299" y="220599"/>
                  </a:cubicBezTo>
                  <a:cubicBezTo>
                    <a:pt x="171259" y="220599"/>
                    <a:pt x="220599" y="171212"/>
                    <a:pt x="220599" y="11029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33" name="Полилиния: фигура 432">
              <a:extLst>
                <a:ext uri="{FF2B5EF4-FFF2-40B4-BE49-F238E27FC236}">
                  <a16:creationId xmlns:a16="http://schemas.microsoft.com/office/drawing/2014/main" xmlns="" id="{E7A23CEA-0332-0905-11B0-0E8E30C4CEEF}"/>
                </a:ext>
              </a:extLst>
            </p:cNvPr>
            <p:cNvSpPr/>
            <p:nvPr/>
          </p:nvSpPr>
          <p:spPr>
            <a:xfrm>
              <a:off x="1650396" y="5821680"/>
              <a:ext cx="227266" cy="227266"/>
            </a:xfrm>
            <a:custGeom>
              <a:avLst/>
              <a:gdLst>
                <a:gd name="connsiteX0" fmla="*/ 227267 w 227266"/>
                <a:gd name="connsiteY0" fmla="*/ 113633 h 227266"/>
                <a:gd name="connsiteX1" fmla="*/ 113633 w 227266"/>
                <a:gd name="connsiteY1" fmla="*/ 0 h 227266"/>
                <a:gd name="connsiteX2" fmla="*/ 0 w 227266"/>
                <a:gd name="connsiteY2" fmla="*/ 113633 h 227266"/>
                <a:gd name="connsiteX3" fmla="*/ 113633 w 227266"/>
                <a:gd name="connsiteY3" fmla="*/ 227266 h 227266"/>
                <a:gd name="connsiteX4" fmla="*/ 227267 w 227266"/>
                <a:gd name="connsiteY4" fmla="*/ 113633 h 22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66" h="227266">
                  <a:moveTo>
                    <a:pt x="227267" y="113633"/>
                  </a:moveTo>
                  <a:cubicBezTo>
                    <a:pt x="227267" y="50873"/>
                    <a:pt x="176393" y="0"/>
                    <a:pt x="113633" y="0"/>
                  </a:cubicBezTo>
                  <a:cubicBezTo>
                    <a:pt x="50873" y="0"/>
                    <a:pt x="0" y="50873"/>
                    <a:pt x="0" y="113633"/>
                  </a:cubicBezTo>
                  <a:cubicBezTo>
                    <a:pt x="0" y="176393"/>
                    <a:pt x="50873" y="227266"/>
                    <a:pt x="113633" y="227266"/>
                  </a:cubicBezTo>
                  <a:cubicBezTo>
                    <a:pt x="176393" y="227266"/>
                    <a:pt x="227267" y="176393"/>
                    <a:pt x="227267" y="113633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34" name="Полилиния: фигура 433">
              <a:extLst>
                <a:ext uri="{FF2B5EF4-FFF2-40B4-BE49-F238E27FC236}">
                  <a16:creationId xmlns:a16="http://schemas.microsoft.com/office/drawing/2014/main" xmlns="" id="{4FA0F7B6-E59E-C5AD-2508-0A1B2B24E66E}"/>
                </a:ext>
              </a:extLst>
            </p:cNvPr>
            <p:cNvSpPr/>
            <p:nvPr/>
          </p:nvSpPr>
          <p:spPr>
            <a:xfrm>
              <a:off x="4416551" y="5821680"/>
              <a:ext cx="227266" cy="227266"/>
            </a:xfrm>
            <a:custGeom>
              <a:avLst/>
              <a:gdLst>
                <a:gd name="connsiteX0" fmla="*/ 227267 w 227266"/>
                <a:gd name="connsiteY0" fmla="*/ 113633 h 227266"/>
                <a:gd name="connsiteX1" fmla="*/ 113633 w 227266"/>
                <a:gd name="connsiteY1" fmla="*/ 0 h 227266"/>
                <a:gd name="connsiteX2" fmla="*/ 0 w 227266"/>
                <a:gd name="connsiteY2" fmla="*/ 113633 h 227266"/>
                <a:gd name="connsiteX3" fmla="*/ 113633 w 227266"/>
                <a:gd name="connsiteY3" fmla="*/ 227266 h 227266"/>
                <a:gd name="connsiteX4" fmla="*/ 227267 w 227266"/>
                <a:gd name="connsiteY4" fmla="*/ 113633 h 22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66" h="227266">
                  <a:moveTo>
                    <a:pt x="227267" y="113633"/>
                  </a:moveTo>
                  <a:cubicBezTo>
                    <a:pt x="227267" y="50873"/>
                    <a:pt x="176394" y="0"/>
                    <a:pt x="113633" y="0"/>
                  </a:cubicBezTo>
                  <a:cubicBezTo>
                    <a:pt x="50873" y="0"/>
                    <a:pt x="0" y="50873"/>
                    <a:pt x="0" y="113633"/>
                  </a:cubicBezTo>
                  <a:cubicBezTo>
                    <a:pt x="0" y="176393"/>
                    <a:pt x="50873" y="227266"/>
                    <a:pt x="113633" y="227266"/>
                  </a:cubicBezTo>
                  <a:cubicBezTo>
                    <a:pt x="176394" y="227266"/>
                    <a:pt x="227267" y="176393"/>
                    <a:pt x="227267" y="113633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35" name="Полилиния: фигура 434">
              <a:extLst>
                <a:ext uri="{FF2B5EF4-FFF2-40B4-BE49-F238E27FC236}">
                  <a16:creationId xmlns:a16="http://schemas.microsoft.com/office/drawing/2014/main" xmlns="" id="{90A9A8E2-AD6A-3988-EEB3-6E09B3E67AB5}"/>
                </a:ext>
              </a:extLst>
            </p:cNvPr>
            <p:cNvSpPr/>
            <p:nvPr/>
          </p:nvSpPr>
          <p:spPr>
            <a:xfrm>
              <a:off x="1680686" y="5851969"/>
              <a:ext cx="167258" cy="167258"/>
            </a:xfrm>
            <a:custGeom>
              <a:avLst/>
              <a:gdLst>
                <a:gd name="connsiteX0" fmla="*/ 167259 w 167258"/>
                <a:gd name="connsiteY0" fmla="*/ 83629 h 167258"/>
                <a:gd name="connsiteX1" fmla="*/ 83629 w 167258"/>
                <a:gd name="connsiteY1" fmla="*/ 0 h 167258"/>
                <a:gd name="connsiteX2" fmla="*/ 0 w 167258"/>
                <a:gd name="connsiteY2" fmla="*/ 83629 h 167258"/>
                <a:gd name="connsiteX3" fmla="*/ 83629 w 167258"/>
                <a:gd name="connsiteY3" fmla="*/ 167259 h 167258"/>
                <a:gd name="connsiteX4" fmla="*/ 167259 w 167258"/>
                <a:gd name="connsiteY4" fmla="*/ 83629 h 16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58" h="167258">
                  <a:moveTo>
                    <a:pt x="167259" y="83629"/>
                  </a:moveTo>
                  <a:cubicBezTo>
                    <a:pt x="167259" y="37442"/>
                    <a:pt x="129816" y="0"/>
                    <a:pt x="83629" y="0"/>
                  </a:cubicBezTo>
                  <a:cubicBezTo>
                    <a:pt x="37443" y="0"/>
                    <a:pt x="0" y="37442"/>
                    <a:pt x="0" y="83629"/>
                  </a:cubicBezTo>
                  <a:cubicBezTo>
                    <a:pt x="0" y="129816"/>
                    <a:pt x="37443" y="167259"/>
                    <a:pt x="83629" y="167259"/>
                  </a:cubicBezTo>
                  <a:cubicBezTo>
                    <a:pt x="129816" y="167259"/>
                    <a:pt x="167259" y="129816"/>
                    <a:pt x="167259" y="83629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  <p:sp>
          <p:nvSpPr>
            <p:cNvPr id="436" name="Полилиния: фигура 435">
              <a:extLst>
                <a:ext uri="{FF2B5EF4-FFF2-40B4-BE49-F238E27FC236}">
                  <a16:creationId xmlns:a16="http://schemas.microsoft.com/office/drawing/2014/main" xmlns="" id="{99D738F5-639B-43B5-E58E-B0A174BBE33B}"/>
                </a:ext>
              </a:extLst>
            </p:cNvPr>
            <p:cNvSpPr/>
            <p:nvPr/>
          </p:nvSpPr>
          <p:spPr>
            <a:xfrm>
              <a:off x="4446365" y="5851493"/>
              <a:ext cx="167830" cy="167830"/>
            </a:xfrm>
            <a:custGeom>
              <a:avLst/>
              <a:gdLst>
                <a:gd name="connsiteX0" fmla="*/ 167830 w 167830"/>
                <a:gd name="connsiteY0" fmla="*/ 83915 h 167830"/>
                <a:gd name="connsiteX1" fmla="*/ 83915 w 167830"/>
                <a:gd name="connsiteY1" fmla="*/ 0 h 167830"/>
                <a:gd name="connsiteX2" fmla="*/ 0 w 167830"/>
                <a:gd name="connsiteY2" fmla="*/ 83915 h 167830"/>
                <a:gd name="connsiteX3" fmla="*/ 83915 w 167830"/>
                <a:gd name="connsiteY3" fmla="*/ 167830 h 167830"/>
                <a:gd name="connsiteX4" fmla="*/ 167830 w 167830"/>
                <a:gd name="connsiteY4" fmla="*/ 83915 h 16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30" h="167830">
                  <a:moveTo>
                    <a:pt x="167830" y="83915"/>
                  </a:moveTo>
                  <a:cubicBezTo>
                    <a:pt x="167830" y="37566"/>
                    <a:pt x="130264" y="0"/>
                    <a:pt x="83915" y="0"/>
                  </a:cubicBezTo>
                  <a:cubicBezTo>
                    <a:pt x="37567" y="0"/>
                    <a:pt x="0" y="37566"/>
                    <a:pt x="0" y="83915"/>
                  </a:cubicBezTo>
                  <a:cubicBezTo>
                    <a:pt x="0" y="130264"/>
                    <a:pt x="37567" y="167830"/>
                    <a:pt x="83915" y="167830"/>
                  </a:cubicBezTo>
                  <a:cubicBezTo>
                    <a:pt x="130264" y="167830"/>
                    <a:pt x="167830" y="130264"/>
                    <a:pt x="167830" y="83915"/>
                  </a:cubicBezTo>
                </a:path>
              </a:pathLst>
            </a:custGeom>
            <a:noFill/>
            <a:ln w="19050" cap="flat">
              <a:solidFill>
                <a:srgbClr val="80808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3200" b="1"/>
            </a:p>
          </p:txBody>
        </p:sp>
      </p:grpSp>
      <p:sp>
        <p:nvSpPr>
          <p:cNvPr id="438" name="Полилиния: фигура 437">
            <a:extLst>
              <a:ext uri="{FF2B5EF4-FFF2-40B4-BE49-F238E27FC236}">
                <a16:creationId xmlns:a16="http://schemas.microsoft.com/office/drawing/2014/main" xmlns="" id="{B0AF6A47-1C23-E0CD-E417-20B0AC3D0C07}"/>
              </a:ext>
            </a:extLst>
          </p:cNvPr>
          <p:cNvSpPr/>
          <p:nvPr/>
        </p:nvSpPr>
        <p:spPr>
          <a:xfrm>
            <a:off x="408378" y="724442"/>
            <a:ext cx="11449537" cy="6069359"/>
          </a:xfrm>
          <a:custGeom>
            <a:avLst/>
            <a:gdLst>
              <a:gd name="connsiteX0" fmla="*/ 3356283 w 11449537"/>
              <a:gd name="connsiteY0" fmla="*/ 5549771 h 6069359"/>
              <a:gd name="connsiteX1" fmla="*/ 3351044 w 11449537"/>
              <a:gd name="connsiteY1" fmla="*/ 5546628 h 6069359"/>
              <a:gd name="connsiteX2" fmla="*/ 2093363 w 11449537"/>
              <a:gd name="connsiteY2" fmla="*/ 5629685 h 6069359"/>
              <a:gd name="connsiteX3" fmla="*/ 2078218 w 11449537"/>
              <a:gd name="connsiteY3" fmla="*/ 5640544 h 6069359"/>
              <a:gd name="connsiteX4" fmla="*/ 1956584 w 11449537"/>
              <a:gd name="connsiteY4" fmla="*/ 5771703 h 6069359"/>
              <a:gd name="connsiteX5" fmla="*/ 1951631 w 11449537"/>
              <a:gd name="connsiteY5" fmla="*/ 5777514 h 6069359"/>
              <a:gd name="connsiteX6" fmla="*/ 1878003 w 11449537"/>
              <a:gd name="connsiteY6" fmla="*/ 5895242 h 6069359"/>
              <a:gd name="connsiteX7" fmla="*/ 1705505 w 11449537"/>
              <a:gd name="connsiteY7" fmla="*/ 6004113 h 6069359"/>
              <a:gd name="connsiteX8" fmla="*/ 1576822 w 11449537"/>
              <a:gd name="connsiteY8" fmla="*/ 6003256 h 6069359"/>
              <a:gd name="connsiteX9" fmla="*/ 1569774 w 11449537"/>
              <a:gd name="connsiteY9" fmla="*/ 6005257 h 6069359"/>
              <a:gd name="connsiteX10" fmla="*/ 1443091 w 11449537"/>
              <a:gd name="connsiteY10" fmla="*/ 6069169 h 6069359"/>
              <a:gd name="connsiteX11" fmla="*/ 1259545 w 11449537"/>
              <a:gd name="connsiteY11" fmla="*/ 6069264 h 6069359"/>
              <a:gd name="connsiteX12" fmla="*/ 1134767 w 11449537"/>
              <a:gd name="connsiteY12" fmla="*/ 6010876 h 6069359"/>
              <a:gd name="connsiteX13" fmla="*/ 1127623 w 11449537"/>
              <a:gd name="connsiteY13" fmla="*/ 6008686 h 6069359"/>
              <a:gd name="connsiteX14" fmla="*/ 995035 w 11449537"/>
              <a:gd name="connsiteY14" fmla="*/ 5996875 h 6069359"/>
              <a:gd name="connsiteX15" fmla="*/ 845493 w 11449537"/>
              <a:gd name="connsiteY15" fmla="*/ 5902863 h 6069359"/>
              <a:gd name="connsiteX16" fmla="*/ 760625 w 11449537"/>
              <a:gd name="connsiteY16" fmla="*/ 5784086 h 6069359"/>
              <a:gd name="connsiteX17" fmla="*/ 745147 w 11449537"/>
              <a:gd name="connsiteY17" fmla="*/ 5769084 h 6069359"/>
              <a:gd name="connsiteX18" fmla="*/ 743290 w 11449537"/>
              <a:gd name="connsiteY18" fmla="*/ 5769227 h 6069359"/>
              <a:gd name="connsiteX19" fmla="*/ 14627 w 11449537"/>
              <a:gd name="connsiteY19" fmla="*/ 5870954 h 6069359"/>
              <a:gd name="connsiteX20" fmla="*/ 3768 w 11449537"/>
              <a:gd name="connsiteY20" fmla="*/ 5866572 h 6069359"/>
              <a:gd name="connsiteX21" fmla="*/ 3197 w 11449537"/>
              <a:gd name="connsiteY21" fmla="*/ 5850665 h 6069359"/>
              <a:gd name="connsiteX22" fmla="*/ 14341 w 11449537"/>
              <a:gd name="connsiteY22" fmla="*/ 5845903 h 6069359"/>
              <a:gd name="connsiteX23" fmla="*/ 688616 w 11449537"/>
              <a:gd name="connsiteY23" fmla="*/ 5750844 h 6069359"/>
              <a:gd name="connsiteX24" fmla="*/ 690902 w 11449537"/>
              <a:gd name="connsiteY24" fmla="*/ 5746272 h 6069359"/>
              <a:gd name="connsiteX25" fmla="*/ 579269 w 11449537"/>
              <a:gd name="connsiteY25" fmla="*/ 5527102 h 6069359"/>
              <a:gd name="connsiteX26" fmla="*/ 577269 w 11449537"/>
              <a:gd name="connsiteY26" fmla="*/ 5455664 h 6069359"/>
              <a:gd name="connsiteX27" fmla="*/ 575935 w 11449537"/>
              <a:gd name="connsiteY27" fmla="*/ 5447282 h 6069359"/>
              <a:gd name="connsiteX28" fmla="*/ 544026 w 11449537"/>
              <a:gd name="connsiteY28" fmla="*/ 5390703 h 6069359"/>
              <a:gd name="connsiteX29" fmla="*/ 519547 w 11449537"/>
              <a:gd name="connsiteY29" fmla="*/ 5134481 h 6069359"/>
              <a:gd name="connsiteX30" fmla="*/ 513928 w 11449537"/>
              <a:gd name="connsiteY30" fmla="*/ 5129147 h 6069359"/>
              <a:gd name="connsiteX31" fmla="*/ 297043 w 11449537"/>
              <a:gd name="connsiteY31" fmla="*/ 5128861 h 6069359"/>
              <a:gd name="connsiteX32" fmla="*/ 253990 w 11449537"/>
              <a:gd name="connsiteY32" fmla="*/ 4676900 h 6069359"/>
              <a:gd name="connsiteX33" fmla="*/ 258276 w 11449537"/>
              <a:gd name="connsiteY33" fmla="*/ 4671185 h 6069359"/>
              <a:gd name="connsiteX34" fmla="*/ 258467 w 11449537"/>
              <a:gd name="connsiteY34" fmla="*/ 3395216 h 6069359"/>
              <a:gd name="connsiteX35" fmla="*/ 270183 w 11449537"/>
              <a:gd name="connsiteY35" fmla="*/ 3383500 h 6069359"/>
              <a:gd name="connsiteX36" fmla="*/ 5203085 w 11449537"/>
              <a:gd name="connsiteY36" fmla="*/ 3383595 h 6069359"/>
              <a:gd name="connsiteX37" fmla="*/ 5215848 w 11449537"/>
              <a:gd name="connsiteY37" fmla="*/ 3396359 h 6069359"/>
              <a:gd name="connsiteX38" fmla="*/ 5216801 w 11449537"/>
              <a:gd name="connsiteY38" fmla="*/ 4675376 h 6069359"/>
              <a:gd name="connsiteX39" fmla="*/ 5230136 w 11449537"/>
              <a:gd name="connsiteY39" fmla="*/ 4702427 h 6069359"/>
              <a:gd name="connsiteX40" fmla="*/ 5325577 w 11449537"/>
              <a:gd name="connsiteY40" fmla="*/ 4890641 h 6069359"/>
              <a:gd name="connsiteX41" fmla="*/ 5332911 w 11449537"/>
              <a:gd name="connsiteY41" fmla="*/ 4897689 h 6069359"/>
              <a:gd name="connsiteX42" fmla="*/ 5501980 w 11449537"/>
              <a:gd name="connsiteY42" fmla="*/ 4897689 h 6069359"/>
              <a:gd name="connsiteX43" fmla="*/ 5507504 w 11449537"/>
              <a:gd name="connsiteY43" fmla="*/ 4892546 h 6069359"/>
              <a:gd name="connsiteX44" fmla="*/ 5602183 w 11449537"/>
              <a:gd name="connsiteY44" fmla="*/ 4719572 h 6069359"/>
              <a:gd name="connsiteX45" fmla="*/ 5757536 w 11449537"/>
              <a:gd name="connsiteY45" fmla="*/ 4697474 h 6069359"/>
              <a:gd name="connsiteX46" fmla="*/ 5763051 w 11449537"/>
              <a:gd name="connsiteY46" fmla="*/ 4692930 h 6069359"/>
              <a:gd name="connsiteX47" fmla="*/ 5763060 w 11449537"/>
              <a:gd name="connsiteY47" fmla="*/ 4692140 h 6069359"/>
              <a:gd name="connsiteX48" fmla="*/ 5757154 w 11449537"/>
              <a:gd name="connsiteY48" fmla="*/ 4617083 h 6069359"/>
              <a:gd name="connsiteX49" fmla="*/ 5744391 w 11449537"/>
              <a:gd name="connsiteY49" fmla="*/ 4602700 h 6069359"/>
              <a:gd name="connsiteX50" fmla="*/ 5527792 w 11449537"/>
              <a:gd name="connsiteY50" fmla="*/ 4338096 h 6069359"/>
              <a:gd name="connsiteX51" fmla="*/ 5779633 w 11449537"/>
              <a:gd name="connsiteY51" fmla="*/ 3729448 h 6069359"/>
              <a:gd name="connsiteX52" fmla="*/ 5779348 w 11449537"/>
              <a:gd name="connsiteY52" fmla="*/ 3720495 h 6069359"/>
              <a:gd name="connsiteX53" fmla="*/ 5781920 w 11449537"/>
              <a:gd name="connsiteY53" fmla="*/ 3394359 h 6069359"/>
              <a:gd name="connsiteX54" fmla="*/ 5807256 w 11449537"/>
              <a:gd name="connsiteY54" fmla="*/ 3358926 h 6069359"/>
              <a:gd name="connsiteX55" fmla="*/ 6216164 w 11449537"/>
              <a:gd name="connsiteY55" fmla="*/ 3269962 h 6069359"/>
              <a:gd name="connsiteX56" fmla="*/ 6225213 w 11449537"/>
              <a:gd name="connsiteY56" fmla="*/ 3269010 h 6069359"/>
              <a:gd name="connsiteX57" fmla="*/ 6582210 w 11449537"/>
              <a:gd name="connsiteY57" fmla="*/ 3079367 h 6069359"/>
              <a:gd name="connsiteX58" fmla="*/ 6587068 w 11449537"/>
              <a:gd name="connsiteY58" fmla="*/ 3072509 h 6069359"/>
              <a:gd name="connsiteX59" fmla="*/ 6587734 w 11449537"/>
              <a:gd name="connsiteY59" fmla="*/ 2897535 h 6069359"/>
              <a:gd name="connsiteX60" fmla="*/ 6995595 w 11449537"/>
              <a:gd name="connsiteY60" fmla="*/ 2602831 h 6069359"/>
              <a:gd name="connsiteX61" fmla="*/ 7011216 w 11449537"/>
              <a:gd name="connsiteY61" fmla="*/ 2592639 h 6069359"/>
              <a:gd name="connsiteX62" fmla="*/ 7134279 w 11449537"/>
              <a:gd name="connsiteY62" fmla="*/ 2418046 h 6069359"/>
              <a:gd name="connsiteX63" fmla="*/ 7135012 w 11449537"/>
              <a:gd name="connsiteY63" fmla="*/ 2411921 h 6069359"/>
              <a:gd name="connsiteX64" fmla="*/ 7132660 w 11449537"/>
              <a:gd name="connsiteY64" fmla="*/ 2410426 h 6069359"/>
              <a:gd name="connsiteX65" fmla="*/ 6514011 w 11449537"/>
              <a:gd name="connsiteY65" fmla="*/ 2020282 h 6069359"/>
              <a:gd name="connsiteX66" fmla="*/ 6506010 w 11449537"/>
              <a:gd name="connsiteY66" fmla="*/ 2016377 h 6069359"/>
              <a:gd name="connsiteX67" fmla="*/ 6196257 w 11449537"/>
              <a:gd name="connsiteY67" fmla="*/ 1730817 h 6069359"/>
              <a:gd name="connsiteX68" fmla="*/ 6219403 w 11449537"/>
              <a:gd name="connsiteY68" fmla="*/ 1624137 h 6069359"/>
              <a:gd name="connsiteX69" fmla="*/ 6217688 w 11449537"/>
              <a:gd name="connsiteY69" fmla="*/ 1615374 h 6069359"/>
              <a:gd name="connsiteX70" fmla="*/ 6051858 w 11449537"/>
              <a:gd name="connsiteY70" fmla="*/ 1292572 h 6069359"/>
              <a:gd name="connsiteX71" fmla="*/ 6818335 w 11449537"/>
              <a:gd name="connsiteY71" fmla="*/ 280064 h 6069359"/>
              <a:gd name="connsiteX72" fmla="*/ 6825764 w 11449537"/>
              <a:gd name="connsiteY72" fmla="*/ 273492 h 6069359"/>
              <a:gd name="connsiteX73" fmla="*/ 6867864 w 11449537"/>
              <a:gd name="connsiteY73" fmla="*/ 189291 h 6069359"/>
              <a:gd name="connsiteX74" fmla="*/ 6874342 w 11449537"/>
              <a:gd name="connsiteY74" fmla="*/ 182147 h 6069359"/>
              <a:gd name="connsiteX75" fmla="*/ 8027724 w 11449537"/>
              <a:gd name="connsiteY75" fmla="*/ 184719 h 6069359"/>
              <a:gd name="connsiteX76" fmla="*/ 8096495 w 11449537"/>
              <a:gd name="connsiteY76" fmla="*/ 266348 h 6069359"/>
              <a:gd name="connsiteX77" fmla="*/ 8103352 w 11449537"/>
              <a:gd name="connsiteY77" fmla="*/ 271397 h 6069359"/>
              <a:gd name="connsiteX78" fmla="*/ 8943648 w 11449537"/>
              <a:gd name="connsiteY78" fmla="*/ 1113026 h 6069359"/>
              <a:gd name="connsiteX79" fmla="*/ 8739337 w 11449537"/>
              <a:gd name="connsiteY79" fmla="*/ 1666714 h 6069359"/>
              <a:gd name="connsiteX80" fmla="*/ 8737622 w 11449537"/>
              <a:gd name="connsiteY80" fmla="*/ 1674810 h 6069359"/>
              <a:gd name="connsiteX81" fmla="*/ 8433584 w 11449537"/>
              <a:gd name="connsiteY81" fmla="*/ 2042189 h 6069359"/>
              <a:gd name="connsiteX82" fmla="*/ 8425773 w 11449537"/>
              <a:gd name="connsiteY82" fmla="*/ 2045809 h 6069359"/>
              <a:gd name="connsiteX83" fmla="*/ 7820460 w 11449537"/>
              <a:gd name="connsiteY83" fmla="*/ 2415665 h 6069359"/>
              <a:gd name="connsiteX84" fmla="*/ 7819984 w 11449537"/>
              <a:gd name="connsiteY84" fmla="*/ 2419761 h 6069359"/>
              <a:gd name="connsiteX85" fmla="*/ 8047060 w 11449537"/>
              <a:gd name="connsiteY85" fmla="*/ 2546634 h 6069359"/>
              <a:gd name="connsiteX86" fmla="*/ 8056204 w 11449537"/>
              <a:gd name="connsiteY86" fmla="*/ 2546824 h 6069359"/>
              <a:gd name="connsiteX87" fmla="*/ 8493306 w 11449537"/>
              <a:gd name="connsiteY87" fmla="*/ 2310509 h 6069359"/>
              <a:gd name="connsiteX88" fmla="*/ 8499878 w 11449537"/>
              <a:gd name="connsiteY88" fmla="*/ 2308604 h 6069359"/>
              <a:gd name="connsiteX89" fmla="*/ 8517976 w 11449537"/>
              <a:gd name="connsiteY89" fmla="*/ 2307937 h 6069359"/>
              <a:gd name="connsiteX90" fmla="*/ 8524453 w 11449537"/>
              <a:gd name="connsiteY90" fmla="*/ 2304127 h 6069359"/>
              <a:gd name="connsiteX91" fmla="*/ 8548360 w 11449537"/>
              <a:gd name="connsiteY91" fmla="*/ 2188017 h 6069359"/>
              <a:gd name="connsiteX92" fmla="*/ 8586174 w 11449537"/>
              <a:gd name="connsiteY92" fmla="*/ 2120009 h 6069359"/>
              <a:gd name="connsiteX93" fmla="*/ 8596366 w 11449537"/>
              <a:gd name="connsiteY93" fmla="*/ 2120009 h 6069359"/>
              <a:gd name="connsiteX94" fmla="*/ 8642181 w 11449537"/>
              <a:gd name="connsiteY94" fmla="*/ 2178683 h 6069359"/>
              <a:gd name="connsiteX95" fmla="*/ 8647544 w 11449537"/>
              <a:gd name="connsiteY95" fmla="*/ 2182750 h 6069359"/>
              <a:gd name="connsiteX96" fmla="*/ 8651230 w 11449537"/>
              <a:gd name="connsiteY96" fmla="*/ 2180016 h 6069359"/>
              <a:gd name="connsiteX97" fmla="*/ 8738955 w 11449537"/>
              <a:gd name="connsiteY97" fmla="*/ 2093910 h 6069359"/>
              <a:gd name="connsiteX98" fmla="*/ 8760673 w 11449537"/>
              <a:gd name="connsiteY98" fmla="*/ 2169062 h 6069359"/>
              <a:gd name="connsiteX99" fmla="*/ 8764149 w 11449537"/>
              <a:gd name="connsiteY99" fmla="*/ 2174349 h 6069359"/>
              <a:gd name="connsiteX100" fmla="*/ 8768292 w 11449537"/>
              <a:gd name="connsiteY100" fmla="*/ 2173063 h 6069359"/>
              <a:gd name="connsiteX101" fmla="*/ 8828300 w 11449537"/>
              <a:gd name="connsiteY101" fmla="*/ 2135535 h 6069359"/>
              <a:gd name="connsiteX102" fmla="*/ 8836206 w 11449537"/>
              <a:gd name="connsiteY102" fmla="*/ 2135630 h 6069359"/>
              <a:gd name="connsiteX103" fmla="*/ 8857637 w 11449537"/>
              <a:gd name="connsiteY103" fmla="*/ 2220402 h 6069359"/>
              <a:gd name="connsiteX104" fmla="*/ 8859532 w 11449537"/>
              <a:gd name="connsiteY104" fmla="*/ 2224127 h 6069359"/>
              <a:gd name="connsiteX105" fmla="*/ 8861828 w 11449537"/>
              <a:gd name="connsiteY105" fmla="*/ 2223927 h 6069359"/>
              <a:gd name="connsiteX106" fmla="*/ 8872972 w 11449537"/>
              <a:gd name="connsiteY106" fmla="*/ 2217926 h 6069359"/>
              <a:gd name="connsiteX107" fmla="*/ 8882402 w 11449537"/>
              <a:gd name="connsiteY107" fmla="*/ 2216973 h 6069359"/>
              <a:gd name="connsiteX108" fmla="*/ 8883735 w 11449537"/>
              <a:gd name="connsiteY108" fmla="*/ 2302508 h 6069359"/>
              <a:gd name="connsiteX109" fmla="*/ 8883183 w 11449537"/>
              <a:gd name="connsiteY109" fmla="*/ 2309642 h 6069359"/>
              <a:gd name="connsiteX110" fmla="*/ 8886974 w 11449537"/>
              <a:gd name="connsiteY110" fmla="*/ 2311461 h 6069359"/>
              <a:gd name="connsiteX111" fmla="*/ 8922026 w 11449537"/>
              <a:gd name="connsiteY111" fmla="*/ 2321558 h 6069359"/>
              <a:gd name="connsiteX112" fmla="*/ 8835920 w 11449537"/>
              <a:gd name="connsiteY112" fmla="*/ 2403663 h 6069359"/>
              <a:gd name="connsiteX113" fmla="*/ 8669518 w 11449537"/>
              <a:gd name="connsiteY113" fmla="*/ 2471481 h 6069359"/>
              <a:gd name="connsiteX114" fmla="*/ 8663803 w 11449537"/>
              <a:gd name="connsiteY114" fmla="*/ 2478244 h 6069359"/>
              <a:gd name="connsiteX115" fmla="*/ 8654564 w 11449537"/>
              <a:gd name="connsiteY115" fmla="*/ 2519011 h 6069359"/>
              <a:gd name="connsiteX116" fmla="*/ 8430631 w 11449537"/>
              <a:gd name="connsiteY116" fmla="*/ 2753136 h 6069359"/>
              <a:gd name="connsiteX117" fmla="*/ 8429012 w 11449537"/>
              <a:gd name="connsiteY117" fmla="*/ 2761518 h 6069359"/>
              <a:gd name="connsiteX118" fmla="*/ 8630275 w 11449537"/>
              <a:gd name="connsiteY118" fmla="*/ 3104703 h 6069359"/>
              <a:gd name="connsiteX119" fmla="*/ 8659993 w 11449537"/>
              <a:gd name="connsiteY119" fmla="*/ 3186713 h 6069359"/>
              <a:gd name="connsiteX120" fmla="*/ 8671233 w 11449537"/>
              <a:gd name="connsiteY120" fmla="*/ 3196905 h 6069359"/>
              <a:gd name="connsiteX121" fmla="*/ 9414183 w 11449537"/>
              <a:gd name="connsiteY121" fmla="*/ 3249007 h 6069359"/>
              <a:gd name="connsiteX122" fmla="*/ 9419707 w 11449537"/>
              <a:gd name="connsiteY122" fmla="*/ 3243597 h 6069359"/>
              <a:gd name="connsiteX123" fmla="*/ 9419707 w 11449537"/>
              <a:gd name="connsiteY123" fmla="*/ 3243197 h 6069359"/>
              <a:gd name="connsiteX124" fmla="*/ 9416564 w 11449537"/>
              <a:gd name="connsiteY124" fmla="*/ 2657981 h 6069359"/>
              <a:gd name="connsiteX125" fmla="*/ 9524768 w 11449537"/>
              <a:gd name="connsiteY125" fmla="*/ 2440144 h 6069359"/>
              <a:gd name="connsiteX126" fmla="*/ 9529244 w 11449537"/>
              <a:gd name="connsiteY126" fmla="*/ 2433191 h 6069359"/>
              <a:gd name="connsiteX127" fmla="*/ 9713743 w 11449537"/>
              <a:gd name="connsiteY127" fmla="*/ 2179730 h 6069359"/>
              <a:gd name="connsiteX128" fmla="*/ 9757559 w 11449537"/>
              <a:gd name="connsiteY128" fmla="*/ 2297936 h 6069359"/>
              <a:gd name="connsiteX129" fmla="*/ 9736223 w 11449537"/>
              <a:gd name="connsiteY129" fmla="*/ 2316462 h 6069359"/>
              <a:gd name="connsiteX130" fmla="*/ 9733270 w 11449537"/>
              <a:gd name="connsiteY130" fmla="*/ 2316033 h 6069359"/>
              <a:gd name="connsiteX131" fmla="*/ 9671548 w 11449537"/>
              <a:gd name="connsiteY131" fmla="*/ 2445097 h 6069359"/>
              <a:gd name="connsiteX132" fmla="*/ 9675454 w 11449537"/>
              <a:gd name="connsiteY132" fmla="*/ 2452431 h 6069359"/>
              <a:gd name="connsiteX133" fmla="*/ 9759178 w 11449537"/>
              <a:gd name="connsiteY133" fmla="*/ 2629501 h 6069359"/>
              <a:gd name="connsiteX134" fmla="*/ 9762417 w 11449537"/>
              <a:gd name="connsiteY134" fmla="*/ 3268819 h 6069359"/>
              <a:gd name="connsiteX135" fmla="*/ 9767275 w 11449537"/>
              <a:gd name="connsiteY135" fmla="*/ 3274058 h 6069359"/>
              <a:gd name="connsiteX136" fmla="*/ 10614333 w 11449537"/>
              <a:gd name="connsiteY136" fmla="*/ 3333589 h 6069359"/>
              <a:gd name="connsiteX137" fmla="*/ 10807691 w 11449537"/>
              <a:gd name="connsiteY137" fmla="*/ 3436840 h 6069359"/>
              <a:gd name="connsiteX138" fmla="*/ 10838265 w 11449537"/>
              <a:gd name="connsiteY138" fmla="*/ 3470178 h 6069359"/>
              <a:gd name="connsiteX139" fmla="*/ 10841123 w 11449537"/>
              <a:gd name="connsiteY139" fmla="*/ 3856321 h 6069359"/>
              <a:gd name="connsiteX140" fmla="*/ 10827121 w 11449537"/>
              <a:gd name="connsiteY140" fmla="*/ 3903374 h 6069359"/>
              <a:gd name="connsiteX141" fmla="*/ 10832455 w 11449537"/>
              <a:gd name="connsiteY141" fmla="*/ 3911090 h 6069359"/>
              <a:gd name="connsiteX142" fmla="*/ 11437579 w 11449537"/>
              <a:gd name="connsiteY142" fmla="*/ 4728716 h 6069359"/>
              <a:gd name="connsiteX143" fmla="*/ 11298323 w 11449537"/>
              <a:gd name="connsiteY143" fmla="*/ 4974747 h 6069359"/>
              <a:gd name="connsiteX144" fmla="*/ 11292798 w 11449537"/>
              <a:gd name="connsiteY144" fmla="*/ 4980176 h 6069359"/>
              <a:gd name="connsiteX145" fmla="*/ 11273939 w 11449537"/>
              <a:gd name="connsiteY145" fmla="*/ 5161913 h 6069359"/>
              <a:gd name="connsiteX146" fmla="*/ 11241840 w 11449537"/>
              <a:gd name="connsiteY146" fmla="*/ 5231350 h 6069359"/>
              <a:gd name="connsiteX147" fmla="*/ 11240506 w 11449537"/>
              <a:gd name="connsiteY147" fmla="*/ 5239637 h 6069359"/>
              <a:gd name="connsiteX148" fmla="*/ 11240697 w 11449537"/>
              <a:gd name="connsiteY148" fmla="*/ 5340602 h 6069359"/>
              <a:gd name="connsiteX149" fmla="*/ 11121634 w 11449537"/>
              <a:gd name="connsiteY149" fmla="*/ 5582251 h 6069359"/>
              <a:gd name="connsiteX150" fmla="*/ 10993428 w 11449537"/>
              <a:gd name="connsiteY150" fmla="*/ 5678739 h 6069359"/>
              <a:gd name="connsiteX151" fmla="*/ 10989046 w 11449537"/>
              <a:gd name="connsiteY151" fmla="*/ 5684073 h 6069359"/>
              <a:gd name="connsiteX152" fmla="*/ 10965710 w 11449537"/>
              <a:gd name="connsiteY152" fmla="*/ 5780086 h 6069359"/>
              <a:gd name="connsiteX153" fmla="*/ 10968473 w 11449537"/>
              <a:gd name="connsiteY153" fmla="*/ 5785991 h 6069359"/>
              <a:gd name="connsiteX154" fmla="*/ 11439579 w 11449537"/>
              <a:gd name="connsiteY154" fmla="*/ 5845808 h 6069359"/>
              <a:gd name="connsiteX155" fmla="*/ 11446150 w 11449537"/>
              <a:gd name="connsiteY155" fmla="*/ 5854371 h 6069359"/>
              <a:gd name="connsiteX156" fmla="*/ 11446056 w 11449537"/>
              <a:gd name="connsiteY156" fmla="*/ 5854761 h 6069359"/>
              <a:gd name="connsiteX157" fmla="*/ 11443580 w 11449537"/>
              <a:gd name="connsiteY157" fmla="*/ 5867430 h 6069359"/>
              <a:gd name="connsiteX158" fmla="*/ 11436816 w 11449537"/>
              <a:gd name="connsiteY158" fmla="*/ 5872287 h 6069359"/>
              <a:gd name="connsiteX159" fmla="*/ 10948755 w 11449537"/>
              <a:gd name="connsiteY159" fmla="*/ 5810566 h 6069359"/>
              <a:gd name="connsiteX160" fmla="*/ 10941421 w 11449537"/>
              <a:gd name="connsiteY160" fmla="*/ 5812280 h 6069359"/>
              <a:gd name="connsiteX161" fmla="*/ 10742539 w 11449537"/>
              <a:gd name="connsiteY161" fmla="*/ 5938676 h 6069359"/>
              <a:gd name="connsiteX162" fmla="*/ 10498794 w 11449537"/>
              <a:gd name="connsiteY162" fmla="*/ 5976682 h 6069359"/>
              <a:gd name="connsiteX163" fmla="*/ 10492223 w 11449537"/>
              <a:gd name="connsiteY163" fmla="*/ 5978586 h 6069359"/>
              <a:gd name="connsiteX164" fmla="*/ 10331821 w 11449537"/>
              <a:gd name="connsiteY164" fmla="*/ 6069264 h 6069359"/>
              <a:gd name="connsiteX165" fmla="*/ 10077599 w 11449537"/>
              <a:gd name="connsiteY165" fmla="*/ 6069264 h 6069359"/>
              <a:gd name="connsiteX166" fmla="*/ 9924532 w 11449537"/>
              <a:gd name="connsiteY166" fmla="*/ 5986873 h 6069359"/>
              <a:gd name="connsiteX167" fmla="*/ 9917483 w 11449537"/>
              <a:gd name="connsiteY167" fmla="*/ 5984873 h 6069359"/>
              <a:gd name="connsiteX168" fmla="*/ 9746891 w 11449537"/>
              <a:gd name="connsiteY168" fmla="*/ 5976776 h 6069359"/>
              <a:gd name="connsiteX169" fmla="*/ 9504670 w 11449537"/>
              <a:gd name="connsiteY169" fmla="*/ 5823996 h 6069359"/>
              <a:gd name="connsiteX170" fmla="*/ 9438567 w 11449537"/>
              <a:gd name="connsiteY170" fmla="*/ 5688645 h 6069359"/>
              <a:gd name="connsiteX171" fmla="*/ 9433614 w 11449537"/>
              <a:gd name="connsiteY171" fmla="*/ 5682930 h 6069359"/>
              <a:gd name="connsiteX172" fmla="*/ 9335030 w 11449537"/>
              <a:gd name="connsiteY172" fmla="*/ 5653212 h 6069359"/>
              <a:gd name="connsiteX173" fmla="*/ 8190125 w 11449537"/>
              <a:gd name="connsiteY173" fmla="*/ 5575012 h 6069359"/>
              <a:gd name="connsiteX174" fmla="*/ 8185172 w 11449537"/>
              <a:gd name="connsiteY174" fmla="*/ 5579774 h 6069359"/>
              <a:gd name="connsiteX175" fmla="*/ 8054965 w 11449537"/>
              <a:gd name="connsiteY175" fmla="*/ 5777894 h 6069359"/>
              <a:gd name="connsiteX176" fmla="*/ 7775502 w 11449537"/>
              <a:gd name="connsiteY176" fmla="*/ 5954298 h 6069359"/>
              <a:gd name="connsiteX177" fmla="*/ 7542330 w 11449537"/>
              <a:gd name="connsiteY177" fmla="*/ 5938010 h 6069359"/>
              <a:gd name="connsiteX178" fmla="*/ 7536329 w 11449537"/>
              <a:gd name="connsiteY178" fmla="*/ 5939629 h 6069359"/>
              <a:gd name="connsiteX179" fmla="*/ 7318683 w 11449537"/>
              <a:gd name="connsiteY179" fmla="*/ 6069264 h 6069359"/>
              <a:gd name="connsiteX180" fmla="*/ 6987308 w 11449537"/>
              <a:gd name="connsiteY180" fmla="*/ 6069264 h 6069359"/>
              <a:gd name="connsiteX181" fmla="*/ 6795665 w 11449537"/>
              <a:gd name="connsiteY181" fmla="*/ 5953441 h 6069359"/>
              <a:gd name="connsiteX182" fmla="*/ 6788807 w 11449537"/>
              <a:gd name="connsiteY182" fmla="*/ 5951536 h 6069359"/>
              <a:gd name="connsiteX183" fmla="*/ 6568780 w 11449537"/>
              <a:gd name="connsiteY183" fmla="*/ 5951154 h 6069359"/>
              <a:gd name="connsiteX184" fmla="*/ 6243692 w 11449537"/>
              <a:gd name="connsiteY184" fmla="*/ 5746653 h 6069359"/>
              <a:gd name="connsiteX185" fmla="*/ 6165396 w 11449537"/>
              <a:gd name="connsiteY185" fmla="*/ 5566630 h 6069359"/>
              <a:gd name="connsiteX186" fmla="*/ 6160443 w 11449537"/>
              <a:gd name="connsiteY186" fmla="*/ 5561106 h 6069359"/>
              <a:gd name="connsiteX187" fmla="*/ 6030903 w 11449537"/>
              <a:gd name="connsiteY187" fmla="*/ 5502908 h 6069359"/>
              <a:gd name="connsiteX188" fmla="*/ 6021378 w 11449537"/>
              <a:gd name="connsiteY188" fmla="*/ 5498717 h 6069359"/>
              <a:gd name="connsiteX189" fmla="*/ 4920097 w 11449537"/>
              <a:gd name="connsiteY189" fmla="*/ 5498240 h 6069359"/>
              <a:gd name="connsiteX190" fmla="*/ 4912192 w 11449537"/>
              <a:gd name="connsiteY190" fmla="*/ 5503289 h 6069359"/>
              <a:gd name="connsiteX191" fmla="*/ 4814942 w 11449537"/>
              <a:gd name="connsiteY191" fmla="*/ 5699313 h 6069359"/>
              <a:gd name="connsiteX192" fmla="*/ 4723692 w 11449537"/>
              <a:gd name="connsiteY192" fmla="*/ 5772370 h 6069359"/>
              <a:gd name="connsiteX193" fmla="*/ 4718644 w 11449537"/>
              <a:gd name="connsiteY193" fmla="*/ 5778371 h 6069359"/>
              <a:gd name="connsiteX194" fmla="*/ 4635396 w 11449537"/>
              <a:gd name="connsiteY194" fmla="*/ 5900862 h 6069359"/>
              <a:gd name="connsiteX195" fmla="*/ 4503283 w 11449537"/>
              <a:gd name="connsiteY195" fmla="*/ 5984206 h 6069359"/>
              <a:gd name="connsiteX196" fmla="*/ 4342216 w 11449537"/>
              <a:gd name="connsiteY196" fmla="*/ 6003828 h 6069359"/>
              <a:gd name="connsiteX197" fmla="*/ 4335129 w 11449537"/>
              <a:gd name="connsiteY197" fmla="*/ 6005733 h 6069359"/>
              <a:gd name="connsiteX198" fmla="*/ 4335072 w 11449537"/>
              <a:gd name="connsiteY198" fmla="*/ 6005828 h 6069359"/>
              <a:gd name="connsiteX199" fmla="*/ 4213914 w 11449537"/>
              <a:gd name="connsiteY199" fmla="*/ 6069169 h 6069359"/>
              <a:gd name="connsiteX200" fmla="*/ 4020937 w 11449537"/>
              <a:gd name="connsiteY200" fmla="*/ 6069360 h 6069359"/>
              <a:gd name="connsiteX201" fmla="*/ 3899970 w 11449537"/>
              <a:gd name="connsiteY201" fmla="*/ 6009924 h 6069359"/>
              <a:gd name="connsiteX202" fmla="*/ 3892635 w 11449537"/>
              <a:gd name="connsiteY202" fmla="*/ 6007733 h 6069359"/>
              <a:gd name="connsiteX203" fmla="*/ 3715375 w 11449537"/>
              <a:gd name="connsiteY203" fmla="*/ 5968014 h 6069359"/>
              <a:gd name="connsiteX204" fmla="*/ 3576406 w 11449537"/>
              <a:gd name="connsiteY204" fmla="*/ 5880193 h 6069359"/>
              <a:gd name="connsiteX205" fmla="*/ 3528018 w 11449537"/>
              <a:gd name="connsiteY205" fmla="*/ 5781133 h 6069359"/>
              <a:gd name="connsiteX206" fmla="*/ 3523066 w 11449537"/>
              <a:gd name="connsiteY206" fmla="*/ 5775228 h 6069359"/>
              <a:gd name="connsiteX207" fmla="*/ 3440103 w 11449537"/>
              <a:gd name="connsiteY207" fmla="*/ 5718840 h 6069359"/>
              <a:gd name="connsiteX208" fmla="*/ 3356283 w 11449537"/>
              <a:gd name="connsiteY208" fmla="*/ 5549771 h 6069359"/>
              <a:gd name="connsiteX209" fmla="*/ 6892534 w 11449537"/>
              <a:gd name="connsiteY209" fmla="*/ 206627 h 6069359"/>
              <a:gd name="connsiteX210" fmla="*/ 6866341 w 11449537"/>
              <a:gd name="connsiteY210" fmla="*/ 259014 h 6069359"/>
              <a:gd name="connsiteX211" fmla="*/ 6869865 w 11449537"/>
              <a:gd name="connsiteY211" fmla="*/ 263300 h 6069359"/>
              <a:gd name="connsiteX212" fmla="*/ 8043536 w 11449537"/>
              <a:gd name="connsiteY212" fmla="*/ 252347 h 6069359"/>
              <a:gd name="connsiteX213" fmla="*/ 8047060 w 11449537"/>
              <a:gd name="connsiteY213" fmla="*/ 247679 h 6069359"/>
              <a:gd name="connsiteX214" fmla="*/ 8010008 w 11449537"/>
              <a:gd name="connsiteY214" fmla="*/ 207960 h 6069359"/>
              <a:gd name="connsiteX215" fmla="*/ 6899202 w 11449537"/>
              <a:gd name="connsiteY215" fmla="*/ 199483 h 6069359"/>
              <a:gd name="connsiteX216" fmla="*/ 6892534 w 11449537"/>
              <a:gd name="connsiteY216" fmla="*/ 206627 h 6069359"/>
              <a:gd name="connsiteX217" fmla="*/ 6409712 w 11449537"/>
              <a:gd name="connsiteY217" fmla="*/ 810226 h 6069359"/>
              <a:gd name="connsiteX218" fmla="*/ 8533025 w 11449537"/>
              <a:gd name="connsiteY218" fmla="*/ 813560 h 6069359"/>
              <a:gd name="connsiteX219" fmla="*/ 8583793 w 11449537"/>
              <a:gd name="connsiteY219" fmla="*/ 850707 h 6069359"/>
              <a:gd name="connsiteX220" fmla="*/ 8718572 w 11449537"/>
              <a:gd name="connsiteY220" fmla="*/ 1275903 h 6069359"/>
              <a:gd name="connsiteX221" fmla="*/ 8687139 w 11449537"/>
              <a:gd name="connsiteY221" fmla="*/ 1390013 h 6069359"/>
              <a:gd name="connsiteX222" fmla="*/ 8672757 w 11449537"/>
              <a:gd name="connsiteY222" fmla="*/ 1569273 h 6069359"/>
              <a:gd name="connsiteX223" fmla="*/ 8674090 w 11449537"/>
              <a:gd name="connsiteY223" fmla="*/ 1574321 h 6069359"/>
              <a:gd name="connsiteX224" fmla="*/ 8719429 w 11449537"/>
              <a:gd name="connsiteY224" fmla="*/ 1636424 h 6069359"/>
              <a:gd name="connsiteX225" fmla="*/ 8724096 w 11449537"/>
              <a:gd name="connsiteY225" fmla="*/ 1636710 h 6069359"/>
              <a:gd name="connsiteX226" fmla="*/ 8892784 w 11449537"/>
              <a:gd name="connsiteY226" fmla="*/ 1340006 h 6069359"/>
              <a:gd name="connsiteX227" fmla="*/ 8285947 w 11449537"/>
              <a:gd name="connsiteY227" fmla="*/ 373124 h 6069359"/>
              <a:gd name="connsiteX228" fmla="*/ 7114753 w 11449537"/>
              <a:gd name="connsiteY228" fmla="*/ 235964 h 6069359"/>
              <a:gd name="connsiteX229" fmla="*/ 6259217 w 11449537"/>
              <a:gd name="connsiteY229" fmla="*/ 666303 h 6069359"/>
              <a:gd name="connsiteX230" fmla="*/ 6234738 w 11449537"/>
              <a:gd name="connsiteY230" fmla="*/ 1591181 h 6069359"/>
              <a:gd name="connsiteX231" fmla="*/ 6239977 w 11449537"/>
              <a:gd name="connsiteY231" fmla="*/ 1591276 h 6069359"/>
              <a:gd name="connsiteX232" fmla="*/ 6292650 w 11449537"/>
              <a:gd name="connsiteY232" fmla="*/ 1532126 h 6069359"/>
              <a:gd name="connsiteX233" fmla="*/ 6295222 w 11449537"/>
              <a:gd name="connsiteY233" fmla="*/ 1523744 h 6069359"/>
              <a:gd name="connsiteX234" fmla="*/ 6277410 w 11449537"/>
              <a:gd name="connsiteY234" fmla="*/ 1330005 h 6069359"/>
              <a:gd name="connsiteX235" fmla="*/ 6266266 w 11449537"/>
              <a:gd name="connsiteY235" fmla="*/ 1265902 h 6069359"/>
              <a:gd name="connsiteX236" fmla="*/ 6387996 w 11449537"/>
              <a:gd name="connsiteY236" fmla="*/ 846135 h 6069359"/>
              <a:gd name="connsiteX237" fmla="*/ 6404092 w 11449537"/>
              <a:gd name="connsiteY237" fmla="*/ 816512 h 6069359"/>
              <a:gd name="connsiteX238" fmla="*/ 6409712 w 11449537"/>
              <a:gd name="connsiteY238" fmla="*/ 810226 h 6069359"/>
              <a:gd name="connsiteX239" fmla="*/ 7819412 w 11449537"/>
              <a:gd name="connsiteY239" fmla="*/ 618011 h 6069359"/>
              <a:gd name="connsiteX240" fmla="*/ 7055031 w 11449537"/>
              <a:gd name="connsiteY240" fmla="*/ 624203 h 6069359"/>
              <a:gd name="connsiteX241" fmla="*/ 7054079 w 11449537"/>
              <a:gd name="connsiteY241" fmla="*/ 628108 h 6069359"/>
              <a:gd name="connsiteX242" fmla="*/ 7994767 w 11449537"/>
              <a:gd name="connsiteY242" fmla="*/ 1063781 h 6069359"/>
              <a:gd name="connsiteX243" fmla="*/ 8129261 w 11449537"/>
              <a:gd name="connsiteY243" fmla="*/ 1035873 h 6069359"/>
              <a:gd name="connsiteX244" fmla="*/ 8132594 w 11449537"/>
              <a:gd name="connsiteY244" fmla="*/ 1026062 h 6069359"/>
              <a:gd name="connsiteX245" fmla="*/ 7841224 w 11449537"/>
              <a:gd name="connsiteY245" fmla="*/ 629918 h 6069359"/>
              <a:gd name="connsiteX246" fmla="*/ 7819412 w 11449537"/>
              <a:gd name="connsiteY246" fmla="*/ 618011 h 6069359"/>
              <a:gd name="connsiteX247" fmla="*/ 8446157 w 11449537"/>
              <a:gd name="connsiteY247" fmla="*/ 1803588 h 6069359"/>
              <a:gd name="connsiteX248" fmla="*/ 8337953 w 11449537"/>
              <a:gd name="connsiteY248" fmla="*/ 762696 h 6069359"/>
              <a:gd name="connsiteX249" fmla="*/ 8331190 w 11449537"/>
              <a:gd name="connsiteY249" fmla="*/ 756505 h 6069359"/>
              <a:gd name="connsiteX250" fmla="*/ 7856465 w 11449537"/>
              <a:gd name="connsiteY250" fmla="*/ 622107 h 6069359"/>
              <a:gd name="connsiteX251" fmla="*/ 7853950 w 11449537"/>
              <a:gd name="connsiteY251" fmla="*/ 623679 h 6069359"/>
              <a:gd name="connsiteX252" fmla="*/ 7854273 w 11449537"/>
              <a:gd name="connsiteY252" fmla="*/ 625346 h 6069359"/>
              <a:gd name="connsiteX253" fmla="*/ 8136690 w 11449537"/>
              <a:gd name="connsiteY253" fmla="*/ 1008727 h 6069359"/>
              <a:gd name="connsiteX254" fmla="*/ 8178886 w 11449537"/>
              <a:gd name="connsiteY254" fmla="*/ 1039112 h 6069359"/>
              <a:gd name="connsiteX255" fmla="*/ 8428345 w 11449537"/>
              <a:gd name="connsiteY255" fmla="*/ 1476500 h 6069359"/>
              <a:gd name="connsiteX256" fmla="*/ 8438061 w 11449537"/>
              <a:gd name="connsiteY256" fmla="*/ 1802255 h 6069359"/>
              <a:gd name="connsiteX257" fmla="*/ 8446157 w 11449537"/>
              <a:gd name="connsiteY257" fmla="*/ 1803588 h 6069359"/>
              <a:gd name="connsiteX258" fmla="*/ 6763471 w 11449537"/>
              <a:gd name="connsiteY258" fmla="*/ 749552 h 6069359"/>
              <a:gd name="connsiteX259" fmla="*/ 6794713 w 11449537"/>
              <a:gd name="connsiteY259" fmla="*/ 796319 h 6069359"/>
              <a:gd name="connsiteX260" fmla="*/ 6803381 w 11449537"/>
              <a:gd name="connsiteY260" fmla="*/ 800987 h 6069359"/>
              <a:gd name="connsiteX261" fmla="*/ 6990642 w 11449537"/>
              <a:gd name="connsiteY261" fmla="*/ 841468 h 6069359"/>
              <a:gd name="connsiteX262" fmla="*/ 7623578 w 11449537"/>
              <a:gd name="connsiteY262" fmla="*/ 1097405 h 6069359"/>
              <a:gd name="connsiteX263" fmla="*/ 7968764 w 11449537"/>
              <a:gd name="connsiteY263" fmla="*/ 1083403 h 6069359"/>
              <a:gd name="connsiteX264" fmla="*/ 7970784 w 11449537"/>
              <a:gd name="connsiteY264" fmla="*/ 1080060 h 6069359"/>
              <a:gd name="connsiteX265" fmla="*/ 7968383 w 11449537"/>
              <a:gd name="connsiteY265" fmla="*/ 1077974 h 6069359"/>
              <a:gd name="connsiteX266" fmla="*/ 7033219 w 11449537"/>
              <a:gd name="connsiteY266" fmla="*/ 632013 h 6069359"/>
              <a:gd name="connsiteX267" fmla="*/ 7024551 w 11449537"/>
              <a:gd name="connsiteY267" fmla="*/ 629822 h 6069359"/>
              <a:gd name="connsiteX268" fmla="*/ 6490199 w 11449537"/>
              <a:gd name="connsiteY268" fmla="*/ 803844 h 6069359"/>
              <a:gd name="connsiteX269" fmla="*/ 6481245 w 11449537"/>
              <a:gd name="connsiteY269" fmla="*/ 815846 h 6069359"/>
              <a:gd name="connsiteX270" fmla="*/ 6555826 w 11449537"/>
              <a:gd name="connsiteY270" fmla="*/ 1703576 h 6069359"/>
              <a:gd name="connsiteX271" fmla="*/ 6560369 w 11449537"/>
              <a:gd name="connsiteY271" fmla="*/ 1704842 h 6069359"/>
              <a:gd name="connsiteX272" fmla="*/ 6562017 w 11449537"/>
              <a:gd name="connsiteY272" fmla="*/ 1701385 h 6069359"/>
              <a:gd name="connsiteX273" fmla="*/ 6531061 w 11449537"/>
              <a:gd name="connsiteY273" fmla="*/ 1406205 h 6069359"/>
              <a:gd name="connsiteX274" fmla="*/ 6722227 w 11449537"/>
              <a:gd name="connsiteY274" fmla="*/ 832229 h 6069359"/>
              <a:gd name="connsiteX275" fmla="*/ 6727752 w 11449537"/>
              <a:gd name="connsiteY275" fmla="*/ 824037 h 6069359"/>
              <a:gd name="connsiteX276" fmla="*/ 6745278 w 11449537"/>
              <a:gd name="connsiteY276" fmla="*/ 752790 h 6069359"/>
              <a:gd name="connsiteX277" fmla="*/ 6763471 w 11449537"/>
              <a:gd name="connsiteY277" fmla="*/ 749552 h 6069359"/>
              <a:gd name="connsiteX278" fmla="*/ 8458921 w 11449537"/>
              <a:gd name="connsiteY278" fmla="*/ 1892647 h 6069359"/>
              <a:gd name="connsiteX279" fmla="*/ 8641419 w 11449537"/>
              <a:gd name="connsiteY279" fmla="*/ 1576607 h 6069359"/>
              <a:gd name="connsiteX280" fmla="*/ 8545598 w 11449537"/>
              <a:gd name="connsiteY280" fmla="*/ 859946 h 6069359"/>
              <a:gd name="connsiteX281" fmla="*/ 8529215 w 11449537"/>
              <a:gd name="connsiteY281" fmla="*/ 844135 h 6069359"/>
              <a:gd name="connsiteX282" fmla="*/ 8370815 w 11449537"/>
              <a:gd name="connsiteY282" fmla="*/ 769554 h 6069359"/>
              <a:gd name="connsiteX283" fmla="*/ 8363004 w 11449537"/>
              <a:gd name="connsiteY283" fmla="*/ 777555 h 6069359"/>
              <a:gd name="connsiteX284" fmla="*/ 8445681 w 11449537"/>
              <a:gd name="connsiteY284" fmla="*/ 1843117 h 6069359"/>
              <a:gd name="connsiteX285" fmla="*/ 8452444 w 11449537"/>
              <a:gd name="connsiteY285" fmla="*/ 1891123 h 6069359"/>
              <a:gd name="connsiteX286" fmla="*/ 8458921 w 11449537"/>
              <a:gd name="connsiteY286" fmla="*/ 1892647 h 6069359"/>
              <a:gd name="connsiteX287" fmla="*/ 6417237 w 11449537"/>
              <a:gd name="connsiteY287" fmla="*/ 1890647 h 6069359"/>
              <a:gd name="connsiteX288" fmla="*/ 6322368 w 11449537"/>
              <a:gd name="connsiteY288" fmla="*/ 1693574 h 6069359"/>
              <a:gd name="connsiteX289" fmla="*/ 6303604 w 11449537"/>
              <a:gd name="connsiteY289" fmla="*/ 1571178 h 6069359"/>
              <a:gd name="connsiteX290" fmla="*/ 6298746 w 11449537"/>
              <a:gd name="connsiteY290" fmla="*/ 1569749 h 6069359"/>
              <a:gd name="connsiteX291" fmla="*/ 6290459 w 11449537"/>
              <a:gd name="connsiteY291" fmla="*/ 1891313 h 6069359"/>
              <a:gd name="connsiteX292" fmla="*/ 6521726 w 11449537"/>
              <a:gd name="connsiteY292" fmla="*/ 1988564 h 6069359"/>
              <a:gd name="connsiteX293" fmla="*/ 6530204 w 11449537"/>
              <a:gd name="connsiteY293" fmla="*/ 1992850 h 6069359"/>
              <a:gd name="connsiteX294" fmla="*/ 7174951 w 11449537"/>
              <a:gd name="connsiteY294" fmla="*/ 2391471 h 6069359"/>
              <a:gd name="connsiteX295" fmla="*/ 7183904 w 11449537"/>
              <a:gd name="connsiteY295" fmla="*/ 2390519 h 6069359"/>
              <a:gd name="connsiteX296" fmla="*/ 7312682 w 11449537"/>
              <a:gd name="connsiteY296" fmla="*/ 2364230 h 6069359"/>
              <a:gd name="connsiteX297" fmla="*/ 7451557 w 11449537"/>
              <a:gd name="connsiteY297" fmla="*/ 2410902 h 6069359"/>
              <a:gd name="connsiteX298" fmla="*/ 7459367 w 11449537"/>
              <a:gd name="connsiteY298" fmla="*/ 2410997 h 6069359"/>
              <a:gd name="connsiteX299" fmla="*/ 7526423 w 11449537"/>
              <a:gd name="connsiteY299" fmla="*/ 2423475 h 6069359"/>
              <a:gd name="connsiteX300" fmla="*/ 7534043 w 11449537"/>
              <a:gd name="connsiteY300" fmla="*/ 2426428 h 6069359"/>
              <a:gd name="connsiteX301" fmla="*/ 8410343 w 11449537"/>
              <a:gd name="connsiteY301" fmla="*/ 2016853 h 6069359"/>
              <a:gd name="connsiteX302" fmla="*/ 8418249 w 11449537"/>
              <a:gd name="connsiteY302" fmla="*/ 2013234 h 6069359"/>
              <a:gd name="connsiteX303" fmla="*/ 8672376 w 11449537"/>
              <a:gd name="connsiteY303" fmla="*/ 1618136 h 6069359"/>
              <a:gd name="connsiteX304" fmla="*/ 8666756 w 11449537"/>
              <a:gd name="connsiteY304" fmla="*/ 1618803 h 6069359"/>
              <a:gd name="connsiteX305" fmla="*/ 8641705 w 11449537"/>
              <a:gd name="connsiteY305" fmla="*/ 1685669 h 6069359"/>
              <a:gd name="connsiteX306" fmla="*/ 8641039 w 11449537"/>
              <a:gd name="connsiteY306" fmla="*/ 1692527 h 6069359"/>
              <a:gd name="connsiteX307" fmla="*/ 8544169 w 11449537"/>
              <a:gd name="connsiteY307" fmla="*/ 1915697 h 6069359"/>
              <a:gd name="connsiteX308" fmla="*/ 8541102 w 11449537"/>
              <a:gd name="connsiteY308" fmla="*/ 1915269 h 6069359"/>
              <a:gd name="connsiteX309" fmla="*/ 8541121 w 11449537"/>
              <a:gd name="connsiteY309" fmla="*/ 1912745 h 6069359"/>
              <a:gd name="connsiteX310" fmla="*/ 8624274 w 11449537"/>
              <a:gd name="connsiteY310" fmla="*/ 1730817 h 6069359"/>
              <a:gd name="connsiteX311" fmla="*/ 8623417 w 11449537"/>
              <a:gd name="connsiteY311" fmla="*/ 1726912 h 6069359"/>
              <a:gd name="connsiteX312" fmla="*/ 8618750 w 11449537"/>
              <a:gd name="connsiteY312" fmla="*/ 1727674 h 6069359"/>
              <a:gd name="connsiteX313" fmla="*/ 8453587 w 11449537"/>
              <a:gd name="connsiteY313" fmla="*/ 1923413 h 6069359"/>
              <a:gd name="connsiteX314" fmla="*/ 8445014 w 11449537"/>
              <a:gd name="connsiteY314" fmla="*/ 1922555 h 6069359"/>
              <a:gd name="connsiteX315" fmla="*/ 8411581 w 11449537"/>
              <a:gd name="connsiteY315" fmla="*/ 1825781 h 6069359"/>
              <a:gd name="connsiteX316" fmla="*/ 8396532 w 11449537"/>
              <a:gd name="connsiteY316" fmla="*/ 1416873 h 6069359"/>
              <a:gd name="connsiteX317" fmla="*/ 8231749 w 11449537"/>
              <a:gd name="connsiteY317" fmla="*/ 1107025 h 6069359"/>
              <a:gd name="connsiteX318" fmla="*/ 8121355 w 11449537"/>
              <a:gd name="connsiteY318" fmla="*/ 1065972 h 6069359"/>
              <a:gd name="connsiteX319" fmla="*/ 7809983 w 11449537"/>
              <a:gd name="connsiteY319" fmla="*/ 1138076 h 6069359"/>
              <a:gd name="connsiteX320" fmla="*/ 6975974 w 11449537"/>
              <a:gd name="connsiteY320" fmla="*/ 868519 h 6069359"/>
              <a:gd name="connsiteX321" fmla="*/ 6813096 w 11449537"/>
              <a:gd name="connsiteY321" fmla="*/ 831086 h 6069359"/>
              <a:gd name="connsiteX322" fmla="*/ 6768138 w 11449537"/>
              <a:gd name="connsiteY322" fmla="*/ 807559 h 6069359"/>
              <a:gd name="connsiteX323" fmla="*/ 6762966 w 11449537"/>
              <a:gd name="connsiteY323" fmla="*/ 806035 h 6069359"/>
              <a:gd name="connsiteX324" fmla="*/ 6760994 w 11449537"/>
              <a:gd name="connsiteY324" fmla="*/ 809083 h 6069359"/>
              <a:gd name="connsiteX325" fmla="*/ 6731372 w 11449537"/>
              <a:gd name="connsiteY325" fmla="*/ 863185 h 6069359"/>
              <a:gd name="connsiteX326" fmla="*/ 6592878 w 11449537"/>
              <a:gd name="connsiteY326" fmla="*/ 1137791 h 6069359"/>
              <a:gd name="connsiteX327" fmla="*/ 6565160 w 11449537"/>
              <a:gd name="connsiteY327" fmla="*/ 1546604 h 6069359"/>
              <a:gd name="connsiteX328" fmla="*/ 6602022 w 11449537"/>
              <a:gd name="connsiteY328" fmla="*/ 1936462 h 6069359"/>
              <a:gd name="connsiteX329" fmla="*/ 6357325 w 11449537"/>
              <a:gd name="connsiteY329" fmla="*/ 1728341 h 6069359"/>
              <a:gd name="connsiteX330" fmla="*/ 6352086 w 11449537"/>
              <a:gd name="connsiteY330" fmla="*/ 1728627 h 6069359"/>
              <a:gd name="connsiteX331" fmla="*/ 6352181 w 11449537"/>
              <a:gd name="connsiteY331" fmla="*/ 1735389 h 6069359"/>
              <a:gd name="connsiteX332" fmla="*/ 6422285 w 11449537"/>
              <a:gd name="connsiteY332" fmla="*/ 1886360 h 6069359"/>
              <a:gd name="connsiteX333" fmla="*/ 6421361 w 11449537"/>
              <a:gd name="connsiteY333" fmla="*/ 1890980 h 6069359"/>
              <a:gd name="connsiteX334" fmla="*/ 6417237 w 11449537"/>
              <a:gd name="connsiteY334" fmla="*/ 1890647 h 6069359"/>
              <a:gd name="connsiteX335" fmla="*/ 6373898 w 11449537"/>
              <a:gd name="connsiteY335" fmla="*/ 1694622 h 6069359"/>
              <a:gd name="connsiteX336" fmla="*/ 6557254 w 11449537"/>
              <a:gd name="connsiteY336" fmla="*/ 1918269 h 6069359"/>
              <a:gd name="connsiteX337" fmla="*/ 6575161 w 11449537"/>
              <a:gd name="connsiteY337" fmla="*/ 1919698 h 6069359"/>
              <a:gd name="connsiteX338" fmla="*/ 6585449 w 11449537"/>
              <a:gd name="connsiteY338" fmla="*/ 1899695 h 6069359"/>
              <a:gd name="connsiteX339" fmla="*/ 6553159 w 11449537"/>
              <a:gd name="connsiteY339" fmla="*/ 1727102 h 6069359"/>
              <a:gd name="connsiteX340" fmla="*/ 6464100 w 11449537"/>
              <a:gd name="connsiteY340" fmla="*/ 821942 h 6069359"/>
              <a:gd name="connsiteX341" fmla="*/ 6460204 w 11449537"/>
              <a:gd name="connsiteY341" fmla="*/ 816617 h 6069359"/>
              <a:gd name="connsiteX342" fmla="*/ 6457337 w 11449537"/>
              <a:gd name="connsiteY342" fmla="*/ 817084 h 6069359"/>
              <a:gd name="connsiteX343" fmla="*/ 6420189 w 11449537"/>
              <a:gd name="connsiteY343" fmla="*/ 846421 h 6069359"/>
              <a:gd name="connsiteX344" fmla="*/ 6323797 w 11449537"/>
              <a:gd name="connsiteY344" fmla="*/ 1511552 h 6069359"/>
              <a:gd name="connsiteX345" fmla="*/ 6373898 w 11449537"/>
              <a:gd name="connsiteY345" fmla="*/ 1694622 h 6069359"/>
              <a:gd name="connsiteX346" fmla="*/ 8639800 w 11449537"/>
              <a:gd name="connsiteY346" fmla="*/ 2205638 h 6069359"/>
              <a:gd name="connsiteX347" fmla="*/ 8596747 w 11449537"/>
              <a:gd name="connsiteY347" fmla="*/ 2136201 h 6069359"/>
              <a:gd name="connsiteX348" fmla="*/ 8561790 w 11449537"/>
              <a:gd name="connsiteY348" fmla="*/ 2187922 h 6069359"/>
              <a:gd name="connsiteX349" fmla="*/ 8538930 w 11449537"/>
              <a:gd name="connsiteY349" fmla="*/ 2308699 h 6069359"/>
              <a:gd name="connsiteX350" fmla="*/ 8535978 w 11449537"/>
              <a:gd name="connsiteY350" fmla="*/ 2332893 h 6069359"/>
              <a:gd name="connsiteX351" fmla="*/ 8639705 w 11449537"/>
              <a:gd name="connsiteY351" fmla="*/ 2473386 h 6069359"/>
              <a:gd name="connsiteX352" fmla="*/ 8648182 w 11449537"/>
              <a:gd name="connsiteY352" fmla="*/ 2473386 h 6069359"/>
              <a:gd name="connsiteX353" fmla="*/ 8823633 w 11449537"/>
              <a:gd name="connsiteY353" fmla="*/ 2392710 h 6069359"/>
              <a:gd name="connsiteX354" fmla="*/ 8900214 w 11449537"/>
              <a:gd name="connsiteY354" fmla="*/ 2367373 h 6069359"/>
              <a:gd name="connsiteX355" fmla="*/ 8912120 w 11449537"/>
              <a:gd name="connsiteY355" fmla="*/ 2333654 h 6069359"/>
              <a:gd name="connsiteX356" fmla="*/ 8894213 w 11449537"/>
              <a:gd name="connsiteY356" fmla="*/ 2325272 h 6069359"/>
              <a:gd name="connsiteX357" fmla="*/ 8837920 w 11449537"/>
              <a:gd name="connsiteY357" fmla="*/ 2328606 h 6069359"/>
              <a:gd name="connsiteX358" fmla="*/ 8832272 w 11449537"/>
              <a:gd name="connsiteY358" fmla="*/ 2323815 h 6069359"/>
              <a:gd name="connsiteX359" fmla="*/ 8835348 w 11449537"/>
              <a:gd name="connsiteY359" fmla="*/ 2318605 h 6069359"/>
              <a:gd name="connsiteX360" fmla="*/ 8883640 w 11449537"/>
              <a:gd name="connsiteY360" fmla="*/ 2233356 h 6069359"/>
              <a:gd name="connsiteX361" fmla="*/ 8874401 w 11449537"/>
              <a:gd name="connsiteY361" fmla="*/ 2232689 h 6069359"/>
              <a:gd name="connsiteX362" fmla="*/ 8813822 w 11449537"/>
              <a:gd name="connsiteY362" fmla="*/ 2272599 h 6069359"/>
              <a:gd name="connsiteX363" fmla="*/ 8807345 w 11449537"/>
              <a:gd name="connsiteY363" fmla="*/ 2272695 h 6069359"/>
              <a:gd name="connsiteX364" fmla="*/ 8805154 w 11449537"/>
              <a:gd name="connsiteY364" fmla="*/ 2270504 h 6069359"/>
              <a:gd name="connsiteX365" fmla="*/ 8804964 w 11449537"/>
              <a:gd name="connsiteY365" fmla="*/ 2264312 h 6069359"/>
              <a:gd name="connsiteX366" fmla="*/ 8852398 w 11449537"/>
              <a:gd name="connsiteY366" fmla="*/ 2190779 h 6069359"/>
              <a:gd name="connsiteX367" fmla="*/ 8808964 w 11449537"/>
              <a:gd name="connsiteY367" fmla="*/ 2159919 h 6069359"/>
              <a:gd name="connsiteX368" fmla="*/ 8740670 w 11449537"/>
              <a:gd name="connsiteY368" fmla="*/ 2222688 h 6069359"/>
              <a:gd name="connsiteX369" fmla="*/ 8734965 w 11449537"/>
              <a:gd name="connsiteY369" fmla="*/ 2223698 h 6069359"/>
              <a:gd name="connsiteX370" fmla="*/ 8733527 w 11449537"/>
              <a:gd name="connsiteY370" fmla="*/ 2218783 h 6069359"/>
              <a:gd name="connsiteX371" fmla="*/ 8753624 w 11449537"/>
              <a:gd name="connsiteY371" fmla="*/ 2140392 h 6069359"/>
              <a:gd name="connsiteX372" fmla="*/ 8708094 w 11449537"/>
              <a:gd name="connsiteY372" fmla="*/ 2119913 h 6069359"/>
              <a:gd name="connsiteX373" fmla="*/ 8650278 w 11449537"/>
              <a:gd name="connsiteY373" fmla="*/ 2206496 h 6069359"/>
              <a:gd name="connsiteX374" fmla="*/ 8642343 w 11449537"/>
              <a:gd name="connsiteY374" fmla="*/ 2208639 h 6069359"/>
              <a:gd name="connsiteX375" fmla="*/ 8639800 w 11449537"/>
              <a:gd name="connsiteY375" fmla="*/ 2205638 h 6069359"/>
              <a:gd name="connsiteX376" fmla="*/ 9446091 w 11449537"/>
              <a:gd name="connsiteY376" fmla="*/ 2625977 h 6069359"/>
              <a:gd name="connsiteX377" fmla="*/ 9447711 w 11449537"/>
              <a:gd name="connsiteY377" fmla="*/ 3246626 h 6069359"/>
              <a:gd name="connsiteX378" fmla="*/ 9452283 w 11449537"/>
              <a:gd name="connsiteY378" fmla="*/ 3251579 h 6069359"/>
              <a:gd name="connsiteX379" fmla="*/ 9726222 w 11449537"/>
              <a:gd name="connsiteY379" fmla="*/ 3271486 h 6069359"/>
              <a:gd name="connsiteX380" fmla="*/ 9734127 w 11449537"/>
              <a:gd name="connsiteY380" fmla="*/ 3264837 h 6069359"/>
              <a:gd name="connsiteX381" fmla="*/ 9734127 w 11449537"/>
              <a:gd name="connsiteY381" fmla="*/ 3264152 h 6069359"/>
              <a:gd name="connsiteX382" fmla="*/ 9730603 w 11449537"/>
              <a:gd name="connsiteY382" fmla="*/ 2628929 h 6069359"/>
              <a:gd name="connsiteX383" fmla="*/ 9645545 w 11449537"/>
              <a:gd name="connsiteY383" fmla="*/ 2469957 h 6069359"/>
              <a:gd name="connsiteX384" fmla="*/ 9641449 w 11449537"/>
              <a:gd name="connsiteY384" fmla="*/ 2463385 h 6069359"/>
              <a:gd name="connsiteX385" fmla="*/ 9663643 w 11449537"/>
              <a:gd name="connsiteY385" fmla="*/ 2334131 h 6069359"/>
              <a:gd name="connsiteX386" fmla="*/ 9725365 w 11449537"/>
              <a:gd name="connsiteY386" fmla="*/ 2281553 h 6069359"/>
              <a:gd name="connsiteX387" fmla="*/ 9730698 w 11449537"/>
              <a:gd name="connsiteY387" fmla="*/ 2273837 h 6069359"/>
              <a:gd name="connsiteX388" fmla="*/ 9726031 w 11449537"/>
              <a:gd name="connsiteY388" fmla="*/ 2212401 h 6069359"/>
              <a:gd name="connsiteX389" fmla="*/ 9720602 w 11449537"/>
              <a:gd name="connsiteY389" fmla="*/ 2208210 h 6069359"/>
              <a:gd name="connsiteX390" fmla="*/ 9558582 w 11449537"/>
              <a:gd name="connsiteY390" fmla="*/ 2456051 h 6069359"/>
              <a:gd name="connsiteX391" fmla="*/ 9553724 w 11449537"/>
              <a:gd name="connsiteY391" fmla="*/ 2462623 h 6069359"/>
              <a:gd name="connsiteX392" fmla="*/ 9446091 w 11449537"/>
              <a:gd name="connsiteY392" fmla="*/ 2625977 h 6069359"/>
              <a:gd name="connsiteX393" fmla="*/ 7821413 w 11449537"/>
              <a:gd name="connsiteY393" fmla="*/ 2824382 h 6069359"/>
              <a:gd name="connsiteX394" fmla="*/ 8115545 w 11449537"/>
              <a:gd name="connsiteY394" fmla="*/ 2805142 h 6069359"/>
              <a:gd name="connsiteX395" fmla="*/ 8212890 w 11449537"/>
              <a:gd name="connsiteY395" fmla="*/ 2787045 h 6069359"/>
              <a:gd name="connsiteX396" fmla="*/ 8216986 w 11449537"/>
              <a:gd name="connsiteY396" fmla="*/ 2780663 h 6069359"/>
              <a:gd name="connsiteX397" fmla="*/ 8404247 w 11449537"/>
              <a:gd name="connsiteY397" fmla="*/ 2731704 h 6069359"/>
              <a:gd name="connsiteX398" fmla="*/ 8411200 w 11449537"/>
              <a:gd name="connsiteY398" fmla="*/ 2732276 h 6069359"/>
              <a:gd name="connsiteX399" fmla="*/ 8627513 w 11449537"/>
              <a:gd name="connsiteY399" fmla="*/ 2506914 h 6069359"/>
              <a:gd name="connsiteX400" fmla="*/ 8625798 w 11449537"/>
              <a:gd name="connsiteY400" fmla="*/ 2498723 h 6069359"/>
              <a:gd name="connsiteX401" fmla="*/ 8508451 w 11449537"/>
              <a:gd name="connsiteY401" fmla="*/ 2341655 h 6069359"/>
              <a:gd name="connsiteX402" fmla="*/ 8501688 w 11449537"/>
              <a:gd name="connsiteY402" fmla="*/ 2339179 h 6069359"/>
              <a:gd name="connsiteX403" fmla="*/ 8054298 w 11449537"/>
              <a:gd name="connsiteY403" fmla="*/ 2580257 h 6069359"/>
              <a:gd name="connsiteX404" fmla="*/ 8045440 w 11449537"/>
              <a:gd name="connsiteY404" fmla="*/ 2579971 h 6069359"/>
              <a:gd name="connsiteX405" fmla="*/ 7779693 w 11449537"/>
              <a:gd name="connsiteY405" fmla="*/ 2432238 h 6069359"/>
              <a:gd name="connsiteX406" fmla="*/ 7773712 w 11449537"/>
              <a:gd name="connsiteY406" fmla="*/ 2433953 h 6069359"/>
              <a:gd name="connsiteX407" fmla="*/ 7773216 w 11449537"/>
              <a:gd name="connsiteY407" fmla="*/ 2437001 h 6069359"/>
              <a:gd name="connsiteX408" fmla="*/ 7814364 w 11449537"/>
              <a:gd name="connsiteY408" fmla="*/ 2817048 h 6069359"/>
              <a:gd name="connsiteX409" fmla="*/ 7821413 w 11449537"/>
              <a:gd name="connsiteY409" fmla="*/ 2824382 h 6069359"/>
              <a:gd name="connsiteX410" fmla="*/ 7133803 w 11449537"/>
              <a:gd name="connsiteY410" fmla="*/ 2623310 h 6069359"/>
              <a:gd name="connsiteX411" fmla="*/ 7283059 w 11449537"/>
              <a:gd name="connsiteY411" fmla="*/ 2646170 h 6069359"/>
              <a:gd name="connsiteX412" fmla="*/ 7415076 w 11449537"/>
              <a:gd name="connsiteY412" fmla="*/ 2600259 h 6069359"/>
              <a:gd name="connsiteX413" fmla="*/ 7415076 w 11449537"/>
              <a:gd name="connsiteY413" fmla="*/ 2592925 h 6069359"/>
              <a:gd name="connsiteX414" fmla="*/ 7447937 w 11449537"/>
              <a:gd name="connsiteY414" fmla="*/ 2545205 h 6069359"/>
              <a:gd name="connsiteX415" fmla="*/ 7454605 w 11449537"/>
              <a:gd name="connsiteY415" fmla="*/ 2543109 h 6069359"/>
              <a:gd name="connsiteX416" fmla="*/ 7450509 w 11449537"/>
              <a:gd name="connsiteY416" fmla="*/ 2429476 h 6069359"/>
              <a:gd name="connsiteX417" fmla="*/ 7340114 w 11449537"/>
              <a:gd name="connsiteY417" fmla="*/ 2386042 h 6069359"/>
              <a:gd name="connsiteX418" fmla="*/ 7335352 w 11449537"/>
              <a:gd name="connsiteY418" fmla="*/ 2390328 h 6069359"/>
              <a:gd name="connsiteX419" fmla="*/ 7288774 w 11449537"/>
              <a:gd name="connsiteY419" fmla="*/ 2417760 h 6069359"/>
              <a:gd name="connsiteX420" fmla="*/ 7284679 w 11449537"/>
              <a:gd name="connsiteY420" fmla="*/ 2376898 h 6069359"/>
              <a:gd name="connsiteX421" fmla="*/ 7282279 w 11449537"/>
              <a:gd name="connsiteY421" fmla="*/ 2373440 h 6069359"/>
              <a:gd name="connsiteX422" fmla="*/ 7280964 w 11449537"/>
              <a:gd name="connsiteY422" fmla="*/ 2373469 h 6069359"/>
              <a:gd name="connsiteX423" fmla="*/ 7228386 w 11449537"/>
              <a:gd name="connsiteY423" fmla="*/ 2386613 h 6069359"/>
              <a:gd name="connsiteX424" fmla="*/ 7223519 w 11449537"/>
              <a:gd name="connsiteY424" fmla="*/ 2394691 h 6069359"/>
              <a:gd name="connsiteX425" fmla="*/ 7225433 w 11449537"/>
              <a:gd name="connsiteY425" fmla="*/ 2397948 h 6069359"/>
              <a:gd name="connsiteX426" fmla="*/ 7178475 w 11449537"/>
              <a:gd name="connsiteY426" fmla="*/ 2416998 h 6069359"/>
              <a:gd name="connsiteX427" fmla="*/ 7172636 w 11449537"/>
              <a:gd name="connsiteY427" fmla="*/ 2411217 h 6069359"/>
              <a:gd name="connsiteX428" fmla="*/ 7169522 w 11449537"/>
              <a:gd name="connsiteY428" fmla="*/ 2412140 h 6069359"/>
              <a:gd name="connsiteX429" fmla="*/ 7087606 w 11449537"/>
              <a:gd name="connsiteY429" fmla="*/ 2483578 h 6069359"/>
              <a:gd name="connsiteX430" fmla="*/ 7087035 w 11449537"/>
              <a:gd name="connsiteY430" fmla="*/ 2491674 h 6069359"/>
              <a:gd name="connsiteX431" fmla="*/ 7099703 w 11449537"/>
              <a:gd name="connsiteY431" fmla="*/ 2511105 h 6069359"/>
              <a:gd name="connsiteX432" fmla="*/ 7101608 w 11449537"/>
              <a:gd name="connsiteY432" fmla="*/ 2519963 h 6069359"/>
              <a:gd name="connsiteX433" fmla="*/ 7073700 w 11449537"/>
              <a:gd name="connsiteY433" fmla="*/ 2547872 h 6069359"/>
              <a:gd name="connsiteX434" fmla="*/ 7065699 w 11449537"/>
              <a:gd name="connsiteY434" fmla="*/ 2545871 h 6069359"/>
              <a:gd name="connsiteX435" fmla="*/ 7054746 w 11449537"/>
              <a:gd name="connsiteY435" fmla="*/ 2542538 h 6069359"/>
              <a:gd name="connsiteX436" fmla="*/ 7047506 w 11449537"/>
              <a:gd name="connsiteY436" fmla="*/ 2547110 h 6069359"/>
              <a:gd name="connsiteX437" fmla="*/ 7002263 w 11449537"/>
              <a:gd name="connsiteY437" fmla="*/ 2690080 h 6069359"/>
              <a:gd name="connsiteX438" fmla="*/ 7007311 w 11449537"/>
              <a:gd name="connsiteY438" fmla="*/ 2692366 h 6069359"/>
              <a:gd name="connsiteX439" fmla="*/ 7133803 w 11449537"/>
              <a:gd name="connsiteY439" fmla="*/ 2623310 h 6069359"/>
              <a:gd name="connsiteX440" fmla="*/ 7474322 w 11449537"/>
              <a:gd name="connsiteY440" fmla="*/ 2421570 h 6069359"/>
              <a:gd name="connsiteX441" fmla="*/ 7482798 w 11449537"/>
              <a:gd name="connsiteY441" fmla="*/ 2534251 h 6069359"/>
              <a:gd name="connsiteX442" fmla="*/ 7484218 w 11449537"/>
              <a:gd name="connsiteY442" fmla="*/ 2535489 h 6069359"/>
              <a:gd name="connsiteX443" fmla="*/ 7484227 w 11449537"/>
              <a:gd name="connsiteY443" fmla="*/ 2535489 h 6069359"/>
              <a:gd name="connsiteX444" fmla="*/ 7484990 w 11449537"/>
              <a:gd name="connsiteY444" fmla="*/ 2535394 h 6069359"/>
              <a:gd name="connsiteX445" fmla="*/ 7531376 w 11449537"/>
              <a:gd name="connsiteY445" fmla="*/ 2476720 h 6069359"/>
              <a:gd name="connsiteX446" fmla="*/ 7530996 w 11449537"/>
              <a:gd name="connsiteY446" fmla="*/ 2471195 h 6069359"/>
              <a:gd name="connsiteX447" fmla="*/ 7476322 w 11449537"/>
              <a:gd name="connsiteY447" fmla="*/ 2420142 h 6069359"/>
              <a:gd name="connsiteX448" fmla="*/ 7475560 w 11449537"/>
              <a:gd name="connsiteY448" fmla="*/ 2420142 h 6069359"/>
              <a:gd name="connsiteX449" fmla="*/ 7474322 w 11449537"/>
              <a:gd name="connsiteY449" fmla="*/ 2421561 h 6069359"/>
              <a:gd name="connsiteX450" fmla="*/ 7474322 w 11449537"/>
              <a:gd name="connsiteY450" fmla="*/ 2421570 h 6069359"/>
              <a:gd name="connsiteX451" fmla="*/ 7729687 w 11449537"/>
              <a:gd name="connsiteY451" fmla="*/ 2812571 h 6069359"/>
              <a:gd name="connsiteX452" fmla="*/ 7792171 w 11449537"/>
              <a:gd name="connsiteY452" fmla="*/ 2821620 h 6069359"/>
              <a:gd name="connsiteX453" fmla="*/ 7797219 w 11449537"/>
              <a:gd name="connsiteY453" fmla="*/ 2817144 h 6069359"/>
              <a:gd name="connsiteX454" fmla="*/ 7755976 w 11449537"/>
              <a:gd name="connsiteY454" fmla="*/ 2436524 h 6069359"/>
              <a:gd name="connsiteX455" fmla="*/ 7751404 w 11449537"/>
              <a:gd name="connsiteY455" fmla="*/ 2432524 h 6069359"/>
              <a:gd name="connsiteX456" fmla="*/ 7683586 w 11449537"/>
              <a:gd name="connsiteY456" fmla="*/ 2465480 h 6069359"/>
              <a:gd name="connsiteX457" fmla="*/ 7681490 w 11449537"/>
              <a:gd name="connsiteY457" fmla="*/ 2474529 h 6069359"/>
              <a:gd name="connsiteX458" fmla="*/ 7723115 w 11449537"/>
              <a:gd name="connsiteY458" fmla="*/ 2805809 h 6069359"/>
              <a:gd name="connsiteX459" fmla="*/ 7729687 w 11449537"/>
              <a:gd name="connsiteY459" fmla="*/ 2812571 h 6069359"/>
              <a:gd name="connsiteX460" fmla="*/ 7549283 w 11449537"/>
              <a:gd name="connsiteY460" fmla="*/ 2458527 h 6069359"/>
              <a:gd name="connsiteX461" fmla="*/ 7540806 w 11449537"/>
              <a:gd name="connsiteY461" fmla="*/ 2517963 h 6069359"/>
              <a:gd name="connsiteX462" fmla="*/ 7545188 w 11449537"/>
              <a:gd name="connsiteY462" fmla="*/ 2522154 h 6069359"/>
              <a:gd name="connsiteX463" fmla="*/ 7677775 w 11449537"/>
              <a:gd name="connsiteY463" fmla="*/ 2449383 h 6069359"/>
              <a:gd name="connsiteX464" fmla="*/ 7677595 w 11449537"/>
              <a:gd name="connsiteY464" fmla="*/ 2443059 h 6069359"/>
              <a:gd name="connsiteX465" fmla="*/ 7673489 w 11449537"/>
              <a:gd name="connsiteY465" fmla="*/ 2441954 h 6069359"/>
              <a:gd name="connsiteX466" fmla="*/ 7553664 w 11449537"/>
              <a:gd name="connsiteY466" fmla="*/ 2454717 h 6069359"/>
              <a:gd name="connsiteX467" fmla="*/ 7549283 w 11449537"/>
              <a:gd name="connsiteY467" fmla="*/ 2458527 h 6069359"/>
              <a:gd name="connsiteX468" fmla="*/ 7519089 w 11449537"/>
              <a:gd name="connsiteY468" fmla="*/ 2754660 h 6069359"/>
              <a:gd name="connsiteX469" fmla="*/ 7696921 w 11449537"/>
              <a:gd name="connsiteY469" fmla="*/ 2805809 h 6069359"/>
              <a:gd name="connsiteX470" fmla="*/ 7706350 w 11449537"/>
              <a:gd name="connsiteY470" fmla="*/ 2797141 h 6069359"/>
              <a:gd name="connsiteX471" fmla="*/ 7667679 w 11449537"/>
              <a:gd name="connsiteY471" fmla="*/ 2490436 h 6069359"/>
              <a:gd name="connsiteX472" fmla="*/ 7661202 w 11449537"/>
              <a:gd name="connsiteY472" fmla="*/ 2485388 h 6069359"/>
              <a:gd name="connsiteX473" fmla="*/ 7658154 w 11449537"/>
              <a:gd name="connsiteY473" fmla="*/ 2486721 h 6069359"/>
              <a:gd name="connsiteX474" fmla="*/ 7488514 w 11449537"/>
              <a:gd name="connsiteY474" fmla="*/ 2553301 h 6069359"/>
              <a:gd name="connsiteX475" fmla="*/ 7483465 w 11449537"/>
              <a:gd name="connsiteY475" fmla="*/ 2559302 h 6069359"/>
              <a:gd name="connsiteX476" fmla="*/ 7467939 w 11449537"/>
              <a:gd name="connsiteY476" fmla="*/ 2640550 h 6069359"/>
              <a:gd name="connsiteX477" fmla="*/ 7468702 w 11449537"/>
              <a:gd name="connsiteY477" fmla="*/ 2648646 h 6069359"/>
              <a:gd name="connsiteX478" fmla="*/ 7503658 w 11449537"/>
              <a:gd name="connsiteY478" fmla="*/ 2739420 h 6069359"/>
              <a:gd name="connsiteX479" fmla="*/ 7519089 w 11449537"/>
              <a:gd name="connsiteY479" fmla="*/ 2754660 h 6069359"/>
              <a:gd name="connsiteX480" fmla="*/ 7457558 w 11449537"/>
              <a:gd name="connsiteY480" fmla="*/ 2567588 h 6069359"/>
              <a:gd name="connsiteX481" fmla="*/ 7220766 w 11449537"/>
              <a:gd name="connsiteY481" fmla="*/ 2651599 h 6069359"/>
              <a:gd name="connsiteX482" fmla="*/ 7214289 w 11449537"/>
              <a:gd name="connsiteY482" fmla="*/ 2656457 h 6069359"/>
              <a:gd name="connsiteX483" fmla="*/ 7231243 w 11449537"/>
              <a:gd name="connsiteY483" fmla="*/ 2828193 h 6069359"/>
              <a:gd name="connsiteX484" fmla="*/ 7237530 w 11449537"/>
              <a:gd name="connsiteY484" fmla="*/ 2830288 h 6069359"/>
              <a:gd name="connsiteX485" fmla="*/ 7325922 w 11449537"/>
              <a:gd name="connsiteY485" fmla="*/ 2770947 h 6069359"/>
              <a:gd name="connsiteX486" fmla="*/ 7466797 w 11449537"/>
              <a:gd name="connsiteY486" fmla="*/ 2570827 h 6069359"/>
              <a:gd name="connsiteX487" fmla="*/ 7462835 w 11449537"/>
              <a:gd name="connsiteY487" fmla="*/ 2565055 h 6069359"/>
              <a:gd name="connsiteX488" fmla="*/ 7457558 w 11449537"/>
              <a:gd name="connsiteY488" fmla="*/ 2567588 h 6069359"/>
              <a:gd name="connsiteX489" fmla="*/ 6999786 w 11449537"/>
              <a:gd name="connsiteY489" fmla="*/ 2717512 h 6069359"/>
              <a:gd name="connsiteX490" fmla="*/ 6985975 w 11449537"/>
              <a:gd name="connsiteY490" fmla="*/ 2690366 h 6069359"/>
              <a:gd name="connsiteX491" fmla="*/ 6997119 w 11449537"/>
              <a:gd name="connsiteY491" fmla="*/ 2635883 h 6069359"/>
              <a:gd name="connsiteX492" fmla="*/ 6993404 w 11449537"/>
              <a:gd name="connsiteY492" fmla="*/ 2631120 h 6069359"/>
              <a:gd name="connsiteX493" fmla="*/ 6630216 w 11449537"/>
              <a:gd name="connsiteY493" fmla="*/ 2807999 h 6069359"/>
              <a:gd name="connsiteX494" fmla="*/ 6618786 w 11449537"/>
              <a:gd name="connsiteY494" fmla="*/ 3060698 h 6069359"/>
              <a:gd name="connsiteX495" fmla="*/ 6623549 w 11449537"/>
              <a:gd name="connsiteY495" fmla="*/ 3064127 h 6069359"/>
              <a:gd name="connsiteX496" fmla="*/ 7140471 w 11449537"/>
              <a:gd name="connsiteY496" fmla="*/ 2968972 h 6069359"/>
              <a:gd name="connsiteX497" fmla="*/ 7143804 w 11449537"/>
              <a:gd name="connsiteY497" fmla="*/ 2963447 h 6069359"/>
              <a:gd name="connsiteX498" fmla="*/ 7073509 w 11449537"/>
              <a:gd name="connsiteY498" fmla="*/ 2663410 h 6069359"/>
              <a:gd name="connsiteX499" fmla="*/ 7068556 w 11449537"/>
              <a:gd name="connsiteY499" fmla="*/ 2658847 h 6069359"/>
              <a:gd name="connsiteX500" fmla="*/ 7066175 w 11449537"/>
              <a:gd name="connsiteY500" fmla="*/ 2659600 h 6069359"/>
              <a:gd name="connsiteX501" fmla="*/ 7007787 w 11449537"/>
              <a:gd name="connsiteY501" fmla="*/ 2712749 h 6069359"/>
              <a:gd name="connsiteX502" fmla="*/ 6999786 w 11449537"/>
              <a:gd name="connsiteY502" fmla="*/ 2717512 h 6069359"/>
              <a:gd name="connsiteX503" fmla="*/ 7242007 w 11449537"/>
              <a:gd name="connsiteY503" fmla="*/ 3031361 h 6069359"/>
              <a:gd name="connsiteX504" fmla="*/ 8183839 w 11449537"/>
              <a:gd name="connsiteY504" fmla="*/ 2982878 h 6069359"/>
              <a:gd name="connsiteX505" fmla="*/ 8186411 w 11449537"/>
              <a:gd name="connsiteY505" fmla="*/ 2977354 h 6069359"/>
              <a:gd name="connsiteX506" fmla="*/ 8144120 w 11449537"/>
              <a:gd name="connsiteY506" fmla="*/ 2833717 h 6069359"/>
              <a:gd name="connsiteX507" fmla="*/ 8136138 w 11449537"/>
              <a:gd name="connsiteY507" fmla="*/ 2829383 h 6069359"/>
              <a:gd name="connsiteX508" fmla="*/ 8135452 w 11449537"/>
              <a:gd name="connsiteY508" fmla="*/ 2829621 h 6069359"/>
              <a:gd name="connsiteX509" fmla="*/ 8035344 w 11449537"/>
              <a:gd name="connsiteY509" fmla="*/ 2853720 h 6069359"/>
              <a:gd name="connsiteX510" fmla="*/ 7549855 w 11449537"/>
              <a:gd name="connsiteY510" fmla="*/ 2797331 h 6069359"/>
              <a:gd name="connsiteX511" fmla="*/ 7485561 w 11449537"/>
              <a:gd name="connsiteY511" fmla="*/ 2768376 h 6069359"/>
              <a:gd name="connsiteX512" fmla="*/ 7479370 w 11449537"/>
              <a:gd name="connsiteY512" fmla="*/ 2760755 h 6069359"/>
              <a:gd name="connsiteX513" fmla="*/ 7451366 w 11449537"/>
              <a:gd name="connsiteY513" fmla="*/ 2683603 h 6069359"/>
              <a:gd name="connsiteX514" fmla="*/ 7446699 w 11449537"/>
              <a:gd name="connsiteY514" fmla="*/ 2683031 h 6069359"/>
              <a:gd name="connsiteX515" fmla="*/ 7308301 w 11449537"/>
              <a:gd name="connsiteY515" fmla="*/ 2797998 h 6069359"/>
              <a:gd name="connsiteX516" fmla="*/ 7242388 w 11449537"/>
              <a:gd name="connsiteY516" fmla="*/ 2849624 h 6069359"/>
              <a:gd name="connsiteX517" fmla="*/ 7225166 w 11449537"/>
              <a:gd name="connsiteY517" fmla="*/ 2850557 h 6069359"/>
              <a:gd name="connsiteX518" fmla="*/ 7221623 w 11449537"/>
              <a:gd name="connsiteY518" fmla="*/ 2844956 h 6069359"/>
              <a:gd name="connsiteX519" fmla="*/ 7197811 w 11449537"/>
              <a:gd name="connsiteY519" fmla="*/ 2650075 h 6069359"/>
              <a:gd name="connsiteX520" fmla="*/ 7192572 w 11449537"/>
              <a:gd name="connsiteY520" fmla="*/ 2643027 h 6069359"/>
              <a:gd name="connsiteX521" fmla="*/ 7109419 w 11449537"/>
              <a:gd name="connsiteY521" fmla="*/ 2642931 h 6069359"/>
              <a:gd name="connsiteX522" fmla="*/ 7101798 w 11449537"/>
              <a:gd name="connsiteY522" fmla="*/ 2653123 h 6069359"/>
              <a:gd name="connsiteX523" fmla="*/ 7242007 w 11449537"/>
              <a:gd name="connsiteY523" fmla="*/ 3031361 h 6069359"/>
              <a:gd name="connsiteX524" fmla="*/ 8251657 w 11449537"/>
              <a:gd name="connsiteY524" fmla="*/ 2782377 h 6069359"/>
              <a:gd name="connsiteX525" fmla="*/ 8304997 w 11449537"/>
              <a:gd name="connsiteY525" fmla="*/ 2809523 h 6069359"/>
              <a:gd name="connsiteX526" fmla="*/ 8311283 w 11449537"/>
              <a:gd name="connsiteY526" fmla="*/ 2814381 h 6069359"/>
              <a:gd name="connsiteX527" fmla="*/ 8399008 w 11449537"/>
              <a:gd name="connsiteY527" fmla="*/ 2864197 h 6069359"/>
              <a:gd name="connsiteX528" fmla="*/ 8400628 w 11449537"/>
              <a:gd name="connsiteY528" fmla="*/ 2872674 h 6069359"/>
              <a:gd name="connsiteX529" fmla="*/ 8400913 w 11449537"/>
              <a:gd name="connsiteY529" fmla="*/ 2918109 h 6069359"/>
              <a:gd name="connsiteX530" fmla="*/ 8399389 w 11449537"/>
              <a:gd name="connsiteY530" fmla="*/ 2926300 h 6069359"/>
              <a:gd name="connsiteX531" fmla="*/ 8349193 w 11449537"/>
              <a:gd name="connsiteY531" fmla="*/ 2989451 h 6069359"/>
              <a:gd name="connsiteX532" fmla="*/ 8347288 w 11449537"/>
              <a:gd name="connsiteY532" fmla="*/ 2997833 h 6069359"/>
              <a:gd name="connsiteX533" fmla="*/ 8454348 w 11449537"/>
              <a:gd name="connsiteY533" fmla="*/ 3178236 h 6069359"/>
              <a:gd name="connsiteX534" fmla="*/ 8461587 w 11449537"/>
              <a:gd name="connsiteY534" fmla="*/ 3182713 h 6069359"/>
              <a:gd name="connsiteX535" fmla="*/ 8624084 w 11449537"/>
              <a:gd name="connsiteY535" fmla="*/ 3194238 h 6069359"/>
              <a:gd name="connsiteX536" fmla="*/ 8628465 w 11449537"/>
              <a:gd name="connsiteY536" fmla="*/ 3189762 h 6069359"/>
              <a:gd name="connsiteX537" fmla="*/ 8612368 w 11449537"/>
              <a:gd name="connsiteY537" fmla="*/ 3130421 h 6069359"/>
              <a:gd name="connsiteX538" fmla="*/ 8402437 w 11449537"/>
              <a:gd name="connsiteY538" fmla="*/ 2779996 h 6069359"/>
              <a:gd name="connsiteX539" fmla="*/ 8349097 w 11449537"/>
              <a:gd name="connsiteY539" fmla="*/ 2724656 h 6069359"/>
              <a:gd name="connsiteX540" fmla="*/ 8245561 w 11449537"/>
              <a:gd name="connsiteY540" fmla="*/ 2778758 h 6069359"/>
              <a:gd name="connsiteX541" fmla="*/ 8250104 w 11449537"/>
              <a:gd name="connsiteY541" fmla="*/ 2782777 h 6069359"/>
              <a:gd name="connsiteX542" fmla="*/ 8251657 w 11449537"/>
              <a:gd name="connsiteY542" fmla="*/ 2782377 h 6069359"/>
              <a:gd name="connsiteX543" fmla="*/ 8275088 w 11449537"/>
              <a:gd name="connsiteY543" fmla="*/ 2830955 h 6069359"/>
              <a:gd name="connsiteX544" fmla="*/ 8283565 w 11449537"/>
              <a:gd name="connsiteY544" fmla="*/ 2820287 h 6069359"/>
              <a:gd name="connsiteX545" fmla="*/ 8289147 w 11449537"/>
              <a:gd name="connsiteY545" fmla="*/ 2799608 h 6069359"/>
              <a:gd name="connsiteX546" fmla="*/ 8272707 w 11449537"/>
              <a:gd name="connsiteY546" fmla="*/ 2792378 h 6069359"/>
              <a:gd name="connsiteX547" fmla="*/ 8176314 w 11449537"/>
              <a:gd name="connsiteY547" fmla="*/ 2812857 h 6069359"/>
              <a:gd name="connsiteX548" fmla="*/ 8171199 w 11449537"/>
              <a:gd name="connsiteY548" fmla="*/ 2820620 h 6069359"/>
              <a:gd name="connsiteX549" fmla="*/ 8171361 w 11449537"/>
              <a:gd name="connsiteY549" fmla="*/ 2821239 h 6069359"/>
              <a:gd name="connsiteX550" fmla="*/ 8217938 w 11449537"/>
              <a:gd name="connsiteY550" fmla="*/ 2975925 h 6069359"/>
              <a:gd name="connsiteX551" fmla="*/ 8224701 w 11449537"/>
              <a:gd name="connsiteY551" fmla="*/ 2982497 h 6069359"/>
              <a:gd name="connsiteX552" fmla="*/ 8385102 w 11449537"/>
              <a:gd name="connsiteY552" fmla="*/ 2944683 h 6069359"/>
              <a:gd name="connsiteX553" fmla="*/ 8386007 w 11449537"/>
              <a:gd name="connsiteY553" fmla="*/ 2932863 h 6069359"/>
              <a:gd name="connsiteX554" fmla="*/ 8374720 w 11449537"/>
              <a:gd name="connsiteY554" fmla="*/ 2931539 h 6069359"/>
              <a:gd name="connsiteX555" fmla="*/ 8365766 w 11449537"/>
              <a:gd name="connsiteY555" fmla="*/ 2937539 h 6069359"/>
              <a:gd name="connsiteX556" fmla="*/ 8362242 w 11449537"/>
              <a:gd name="connsiteY556" fmla="*/ 2937159 h 6069359"/>
              <a:gd name="connsiteX557" fmla="*/ 8359956 w 11449537"/>
              <a:gd name="connsiteY557" fmla="*/ 2934968 h 6069359"/>
              <a:gd name="connsiteX558" fmla="*/ 8360013 w 11449537"/>
              <a:gd name="connsiteY558" fmla="*/ 2930996 h 6069359"/>
              <a:gd name="connsiteX559" fmla="*/ 8360147 w 11449537"/>
              <a:gd name="connsiteY559" fmla="*/ 2930872 h 6069359"/>
              <a:gd name="connsiteX560" fmla="*/ 8385864 w 11449537"/>
              <a:gd name="connsiteY560" fmla="*/ 2910679 h 6069359"/>
              <a:gd name="connsiteX561" fmla="*/ 8395484 w 11449537"/>
              <a:gd name="connsiteY561" fmla="*/ 2898773 h 6069359"/>
              <a:gd name="connsiteX562" fmla="*/ 8389960 w 11449537"/>
              <a:gd name="connsiteY562" fmla="*/ 2882295 h 6069359"/>
              <a:gd name="connsiteX563" fmla="*/ 8347002 w 11449537"/>
              <a:gd name="connsiteY563" fmla="*/ 2883247 h 6069359"/>
              <a:gd name="connsiteX564" fmla="*/ 8343192 w 11449537"/>
              <a:gd name="connsiteY564" fmla="*/ 2882390 h 6069359"/>
              <a:gd name="connsiteX565" fmla="*/ 8340715 w 11449537"/>
              <a:gd name="connsiteY565" fmla="*/ 2879913 h 6069359"/>
              <a:gd name="connsiteX566" fmla="*/ 8341858 w 11449537"/>
              <a:gd name="connsiteY566" fmla="*/ 2874008 h 6069359"/>
              <a:gd name="connsiteX567" fmla="*/ 8380911 w 11449537"/>
              <a:gd name="connsiteY567" fmla="*/ 2857911 h 6069359"/>
              <a:gd name="connsiteX568" fmla="*/ 8389074 w 11449537"/>
              <a:gd name="connsiteY568" fmla="*/ 2838699 h 6069359"/>
              <a:gd name="connsiteX569" fmla="*/ 8378148 w 11449537"/>
              <a:gd name="connsiteY569" fmla="*/ 2829717 h 6069359"/>
              <a:gd name="connsiteX570" fmla="*/ 8280327 w 11449537"/>
              <a:gd name="connsiteY570" fmla="*/ 2836098 h 6069359"/>
              <a:gd name="connsiteX571" fmla="*/ 8275088 w 11449537"/>
              <a:gd name="connsiteY571" fmla="*/ 2830955 h 6069359"/>
              <a:gd name="connsiteX572" fmla="*/ 6249978 w 11449537"/>
              <a:gd name="connsiteY572" fmla="*/ 3508944 h 6069359"/>
              <a:gd name="connsiteX573" fmla="*/ 6587068 w 11449537"/>
              <a:gd name="connsiteY573" fmla="*/ 3294441 h 6069359"/>
              <a:gd name="connsiteX574" fmla="*/ 6789379 w 11449537"/>
              <a:gd name="connsiteY574" fmla="*/ 3305776 h 6069359"/>
              <a:gd name="connsiteX575" fmla="*/ 6795475 w 11449537"/>
              <a:gd name="connsiteY575" fmla="*/ 3304062 h 6069359"/>
              <a:gd name="connsiteX576" fmla="*/ 7113705 w 11449537"/>
              <a:gd name="connsiteY576" fmla="*/ 3186332 h 6069359"/>
              <a:gd name="connsiteX577" fmla="*/ 7322017 w 11449537"/>
              <a:gd name="connsiteY577" fmla="*/ 3186047 h 6069359"/>
              <a:gd name="connsiteX578" fmla="*/ 7536139 w 11449537"/>
              <a:gd name="connsiteY578" fmla="*/ 3317111 h 6069359"/>
              <a:gd name="connsiteX579" fmla="*/ 7542235 w 11449537"/>
              <a:gd name="connsiteY579" fmla="*/ 3318730 h 6069359"/>
              <a:gd name="connsiteX580" fmla="*/ 7787122 w 11449537"/>
              <a:gd name="connsiteY580" fmla="*/ 3310634 h 6069359"/>
              <a:gd name="connsiteX581" fmla="*/ 8084779 w 11449537"/>
              <a:gd name="connsiteY581" fmla="*/ 3498181 h 6069359"/>
              <a:gd name="connsiteX582" fmla="*/ 8182886 w 11449537"/>
              <a:gd name="connsiteY582" fmla="*/ 3696396 h 6069359"/>
              <a:gd name="connsiteX583" fmla="*/ 8187363 w 11449537"/>
              <a:gd name="connsiteY583" fmla="*/ 3701349 h 6069359"/>
              <a:gd name="connsiteX584" fmla="*/ 8363099 w 11449537"/>
              <a:gd name="connsiteY584" fmla="*/ 3807934 h 6069359"/>
              <a:gd name="connsiteX585" fmla="*/ 8494068 w 11449537"/>
              <a:gd name="connsiteY585" fmla="*/ 4070062 h 6069359"/>
              <a:gd name="connsiteX586" fmla="*/ 8528644 w 11449537"/>
              <a:gd name="connsiteY586" fmla="*/ 4334000 h 6069359"/>
              <a:gd name="connsiteX587" fmla="*/ 8530072 w 11449537"/>
              <a:gd name="connsiteY587" fmla="*/ 4341524 h 6069359"/>
              <a:gd name="connsiteX588" fmla="*/ 8586460 w 11449537"/>
              <a:gd name="connsiteY588" fmla="*/ 4613940 h 6069359"/>
              <a:gd name="connsiteX589" fmla="*/ 8590461 w 11449537"/>
              <a:gd name="connsiteY589" fmla="*/ 4618226 h 6069359"/>
              <a:gd name="connsiteX590" fmla="*/ 8790104 w 11449537"/>
              <a:gd name="connsiteY590" fmla="*/ 4355240 h 6069359"/>
              <a:gd name="connsiteX591" fmla="*/ 7831795 w 11449537"/>
              <a:gd name="connsiteY591" fmla="*/ 3139565 h 6069359"/>
              <a:gd name="connsiteX592" fmla="*/ 7822936 w 11449537"/>
              <a:gd name="connsiteY592" fmla="*/ 3138803 h 6069359"/>
              <a:gd name="connsiteX593" fmla="*/ 7167045 w 11449537"/>
              <a:gd name="connsiteY593" fmla="*/ 3001262 h 6069359"/>
              <a:gd name="connsiteX594" fmla="*/ 7159711 w 11449537"/>
              <a:gd name="connsiteY594" fmla="*/ 2998119 h 6069359"/>
              <a:gd name="connsiteX595" fmla="*/ 5564940 w 11449537"/>
              <a:gd name="connsiteY595" fmla="*/ 4306568 h 6069359"/>
              <a:gd name="connsiteX596" fmla="*/ 5746486 w 11449537"/>
              <a:gd name="connsiteY596" fmla="*/ 4573459 h 6069359"/>
              <a:gd name="connsiteX597" fmla="*/ 5751154 w 11449537"/>
              <a:gd name="connsiteY597" fmla="*/ 4569553 h 6069359"/>
              <a:gd name="connsiteX598" fmla="*/ 5817543 w 11449537"/>
              <a:gd name="connsiteY598" fmla="*/ 4338476 h 6069359"/>
              <a:gd name="connsiteX599" fmla="*/ 5818877 w 11449537"/>
              <a:gd name="connsiteY599" fmla="*/ 4331523 h 6069359"/>
              <a:gd name="connsiteX600" fmla="*/ 5812781 w 11449537"/>
              <a:gd name="connsiteY600" fmla="*/ 4153310 h 6069359"/>
              <a:gd name="connsiteX601" fmla="*/ 5960894 w 11449537"/>
              <a:gd name="connsiteY601" fmla="*/ 3853654 h 6069359"/>
              <a:gd name="connsiteX602" fmla="*/ 6161586 w 11449537"/>
              <a:gd name="connsiteY602" fmla="*/ 3701730 h 6069359"/>
              <a:gd name="connsiteX603" fmla="*/ 6166063 w 11449537"/>
              <a:gd name="connsiteY603" fmla="*/ 3696682 h 6069359"/>
              <a:gd name="connsiteX604" fmla="*/ 6249978 w 11449537"/>
              <a:gd name="connsiteY604" fmla="*/ 3508944 h 6069359"/>
              <a:gd name="connsiteX605" fmla="*/ 7911233 w 11449537"/>
              <a:gd name="connsiteY605" fmla="*/ 3145185 h 6069359"/>
              <a:gd name="connsiteX606" fmla="*/ 8140119 w 11449537"/>
              <a:gd name="connsiteY606" fmla="*/ 3161091 h 6069359"/>
              <a:gd name="connsiteX607" fmla="*/ 8148215 w 11449537"/>
              <a:gd name="connsiteY607" fmla="*/ 3157757 h 6069359"/>
              <a:gd name="connsiteX608" fmla="*/ 8276327 w 11449537"/>
              <a:gd name="connsiteY608" fmla="*/ 3009453 h 6069359"/>
              <a:gd name="connsiteX609" fmla="*/ 8275936 w 11449537"/>
              <a:gd name="connsiteY609" fmla="*/ 3004186 h 6069359"/>
              <a:gd name="connsiteX610" fmla="*/ 8273850 w 11449537"/>
              <a:gd name="connsiteY610" fmla="*/ 3003262 h 6069359"/>
              <a:gd name="connsiteX611" fmla="*/ 8200888 w 11449537"/>
              <a:gd name="connsiteY611" fmla="*/ 3008787 h 6069359"/>
              <a:gd name="connsiteX612" fmla="*/ 7908376 w 11449537"/>
              <a:gd name="connsiteY612" fmla="*/ 3117562 h 6069359"/>
              <a:gd name="connsiteX613" fmla="*/ 7898670 w 11449537"/>
              <a:gd name="connsiteY613" fmla="*/ 3134974 h 6069359"/>
              <a:gd name="connsiteX614" fmla="*/ 7911233 w 11449537"/>
              <a:gd name="connsiteY614" fmla="*/ 3145185 h 6069359"/>
              <a:gd name="connsiteX615" fmla="*/ 8255562 w 11449537"/>
              <a:gd name="connsiteY615" fmla="*/ 3163568 h 6069359"/>
              <a:gd name="connsiteX616" fmla="*/ 8256057 w 11449537"/>
              <a:gd name="connsiteY616" fmla="*/ 3167711 h 6069359"/>
              <a:gd name="connsiteX617" fmla="*/ 8257562 w 11449537"/>
              <a:gd name="connsiteY617" fmla="*/ 3168330 h 6069359"/>
              <a:gd name="connsiteX618" fmla="*/ 8415677 w 11449537"/>
              <a:gd name="connsiteY618" fmla="*/ 3180237 h 6069359"/>
              <a:gd name="connsiteX619" fmla="*/ 8418763 w 11449537"/>
              <a:gd name="connsiteY619" fmla="*/ 3177427 h 6069359"/>
              <a:gd name="connsiteX620" fmla="*/ 8418344 w 11449537"/>
              <a:gd name="connsiteY620" fmla="*/ 3175760 h 6069359"/>
              <a:gd name="connsiteX621" fmla="*/ 8347574 w 11449537"/>
              <a:gd name="connsiteY621" fmla="*/ 3060126 h 6069359"/>
              <a:gd name="connsiteX622" fmla="*/ 8343516 w 11449537"/>
              <a:gd name="connsiteY622" fmla="*/ 3059145 h 6069359"/>
              <a:gd name="connsiteX623" fmla="*/ 8342811 w 11449537"/>
              <a:gd name="connsiteY623" fmla="*/ 3059745 h 6069359"/>
              <a:gd name="connsiteX624" fmla="*/ 8255562 w 11449537"/>
              <a:gd name="connsiteY624" fmla="*/ 3163568 h 6069359"/>
              <a:gd name="connsiteX625" fmla="*/ 7992386 w 11449537"/>
              <a:gd name="connsiteY625" fmla="*/ 3188142 h 6069359"/>
              <a:gd name="connsiteX626" fmla="*/ 8823537 w 11449537"/>
              <a:gd name="connsiteY626" fmla="*/ 4367337 h 6069359"/>
              <a:gd name="connsiteX627" fmla="*/ 8589127 w 11449537"/>
              <a:gd name="connsiteY627" fmla="*/ 4644896 h 6069359"/>
              <a:gd name="connsiteX628" fmla="*/ 8585222 w 11449537"/>
              <a:gd name="connsiteY628" fmla="*/ 4646991 h 6069359"/>
              <a:gd name="connsiteX629" fmla="*/ 8580936 w 11449537"/>
              <a:gd name="connsiteY629" fmla="*/ 4654040 h 6069359"/>
              <a:gd name="connsiteX630" fmla="*/ 8582260 w 11449537"/>
              <a:gd name="connsiteY630" fmla="*/ 4658984 h 6069359"/>
              <a:gd name="connsiteX631" fmla="*/ 8584079 w 11449537"/>
              <a:gd name="connsiteY631" fmla="*/ 4659469 h 6069359"/>
              <a:gd name="connsiteX632" fmla="*/ 9042517 w 11449537"/>
              <a:gd name="connsiteY632" fmla="*/ 4657659 h 6069359"/>
              <a:gd name="connsiteX633" fmla="*/ 9049471 w 11449537"/>
              <a:gd name="connsiteY633" fmla="*/ 4652516 h 6069359"/>
              <a:gd name="connsiteX634" fmla="*/ 10792640 w 11449537"/>
              <a:gd name="connsiteY634" fmla="*/ 3891468 h 6069359"/>
              <a:gd name="connsiteX635" fmla="*/ 10797689 w 11449537"/>
              <a:gd name="connsiteY635" fmla="*/ 3888420 h 6069359"/>
              <a:gd name="connsiteX636" fmla="*/ 10794737 w 11449537"/>
              <a:gd name="connsiteY636" fmla="*/ 3513993 h 6069359"/>
              <a:gd name="connsiteX637" fmla="*/ 10550706 w 11449537"/>
              <a:gd name="connsiteY637" fmla="*/ 3358163 h 6069359"/>
              <a:gd name="connsiteX638" fmla="*/ 7994672 w 11449537"/>
              <a:gd name="connsiteY638" fmla="*/ 3180618 h 6069359"/>
              <a:gd name="connsiteX639" fmla="*/ 7992386 w 11449537"/>
              <a:gd name="connsiteY639" fmla="*/ 3188142 h 6069359"/>
              <a:gd name="connsiteX640" fmla="*/ 8139357 w 11449537"/>
              <a:gd name="connsiteY640" fmla="*/ 3742402 h 6069359"/>
              <a:gd name="connsiteX641" fmla="*/ 8136404 w 11449537"/>
              <a:gd name="connsiteY641" fmla="*/ 3739259 h 6069359"/>
              <a:gd name="connsiteX642" fmla="*/ 8047631 w 11449537"/>
              <a:gd name="connsiteY642" fmla="*/ 3509706 h 6069359"/>
              <a:gd name="connsiteX643" fmla="*/ 7795409 w 11449537"/>
              <a:gd name="connsiteY643" fmla="*/ 3350544 h 6069359"/>
              <a:gd name="connsiteX644" fmla="*/ 7535948 w 11449537"/>
              <a:gd name="connsiteY644" fmla="*/ 3369212 h 6069359"/>
              <a:gd name="connsiteX645" fmla="*/ 7520528 w 11449537"/>
              <a:gd name="connsiteY645" fmla="*/ 3370670 h 6069359"/>
              <a:gd name="connsiteX646" fmla="*/ 7516708 w 11449537"/>
              <a:gd name="connsiteY646" fmla="*/ 3364069 h 6069359"/>
              <a:gd name="connsiteX647" fmla="*/ 7309158 w 11449537"/>
              <a:gd name="connsiteY647" fmla="*/ 3216527 h 6069359"/>
              <a:gd name="connsiteX648" fmla="*/ 7000072 w 11449537"/>
              <a:gd name="connsiteY648" fmla="*/ 3216622 h 6069359"/>
              <a:gd name="connsiteX649" fmla="*/ 6812620 w 11449537"/>
              <a:gd name="connsiteY649" fmla="*/ 3369308 h 6069359"/>
              <a:gd name="connsiteX650" fmla="*/ 6811296 w 11449537"/>
              <a:gd name="connsiteY650" fmla="*/ 3370460 h 6069359"/>
              <a:gd name="connsiteX651" fmla="*/ 6810334 w 11449537"/>
              <a:gd name="connsiteY651" fmla="*/ 3369879 h 6069359"/>
              <a:gd name="connsiteX652" fmla="*/ 6570208 w 11449537"/>
              <a:gd name="connsiteY652" fmla="*/ 3339018 h 6069359"/>
              <a:gd name="connsiteX653" fmla="*/ 6315129 w 11449537"/>
              <a:gd name="connsiteY653" fmla="*/ 3499705 h 6069359"/>
              <a:gd name="connsiteX654" fmla="*/ 6212545 w 11449537"/>
              <a:gd name="connsiteY654" fmla="*/ 3740116 h 6069359"/>
              <a:gd name="connsiteX655" fmla="*/ 6210163 w 11449537"/>
              <a:gd name="connsiteY655" fmla="*/ 3742783 h 6069359"/>
              <a:gd name="connsiteX656" fmla="*/ 5986040 w 11449537"/>
              <a:gd name="connsiteY656" fmla="*/ 3869561 h 6069359"/>
              <a:gd name="connsiteX657" fmla="*/ 5844213 w 11449537"/>
              <a:gd name="connsiteY657" fmla="*/ 4154072 h 6069359"/>
              <a:gd name="connsiteX658" fmla="*/ 5861263 w 11449537"/>
              <a:gd name="connsiteY658" fmla="*/ 4341144 h 6069359"/>
              <a:gd name="connsiteX659" fmla="*/ 5859929 w 11449537"/>
              <a:gd name="connsiteY659" fmla="*/ 4347811 h 6069359"/>
              <a:gd name="connsiteX660" fmla="*/ 5778967 w 11449537"/>
              <a:gd name="connsiteY660" fmla="*/ 4546503 h 6069359"/>
              <a:gd name="connsiteX661" fmla="*/ 5806113 w 11449537"/>
              <a:gd name="connsiteY661" fmla="*/ 4836539 h 6069359"/>
              <a:gd name="connsiteX662" fmla="*/ 5888314 w 11449537"/>
              <a:gd name="connsiteY662" fmla="*/ 4994940 h 6069359"/>
              <a:gd name="connsiteX663" fmla="*/ 5889838 w 11449537"/>
              <a:gd name="connsiteY663" fmla="*/ 5001798 h 6069359"/>
              <a:gd name="connsiteX664" fmla="*/ 5885837 w 11449537"/>
              <a:gd name="connsiteY664" fmla="*/ 5154293 h 6069359"/>
              <a:gd name="connsiteX665" fmla="*/ 6026236 w 11449537"/>
              <a:gd name="connsiteY665" fmla="*/ 5436804 h 6069359"/>
              <a:gd name="connsiteX666" fmla="*/ 6204353 w 11449537"/>
              <a:gd name="connsiteY666" fmla="*/ 5523767 h 6069359"/>
              <a:gd name="connsiteX667" fmla="*/ 6207115 w 11449537"/>
              <a:gd name="connsiteY667" fmla="*/ 5526911 h 6069359"/>
              <a:gd name="connsiteX668" fmla="*/ 6301318 w 11449537"/>
              <a:gd name="connsiteY668" fmla="*/ 5748462 h 6069359"/>
              <a:gd name="connsiteX669" fmla="*/ 6557064 w 11449537"/>
              <a:gd name="connsiteY669" fmla="*/ 5909911 h 6069359"/>
              <a:gd name="connsiteX670" fmla="*/ 6807476 w 11449537"/>
              <a:gd name="connsiteY670" fmla="*/ 5890766 h 6069359"/>
              <a:gd name="connsiteX671" fmla="*/ 6812524 w 11449537"/>
              <a:gd name="connsiteY671" fmla="*/ 5892290 h 6069359"/>
              <a:gd name="connsiteX672" fmla="*/ 7002453 w 11449537"/>
              <a:gd name="connsiteY672" fmla="*/ 6040785 h 6069359"/>
              <a:gd name="connsiteX673" fmla="*/ 7334589 w 11449537"/>
              <a:gd name="connsiteY673" fmla="*/ 6040975 h 6069359"/>
              <a:gd name="connsiteX674" fmla="*/ 7510802 w 11449537"/>
              <a:gd name="connsiteY674" fmla="*/ 5844665 h 6069359"/>
              <a:gd name="connsiteX675" fmla="*/ 7514765 w 11449537"/>
              <a:gd name="connsiteY675" fmla="*/ 5839902 h 6069359"/>
              <a:gd name="connsiteX676" fmla="*/ 7519279 w 11449537"/>
              <a:gd name="connsiteY676" fmla="*/ 5842760 h 6069359"/>
              <a:gd name="connsiteX677" fmla="*/ 7691492 w 11449537"/>
              <a:gd name="connsiteY677" fmla="*/ 5956488 h 6069359"/>
              <a:gd name="connsiteX678" fmla="*/ 7778359 w 11449537"/>
              <a:gd name="connsiteY678" fmla="*/ 5917245 h 6069359"/>
              <a:gd name="connsiteX679" fmla="*/ 8073634 w 11449537"/>
              <a:gd name="connsiteY679" fmla="*/ 5731222 h 6069359"/>
              <a:gd name="connsiteX680" fmla="*/ 8135356 w 11449537"/>
              <a:gd name="connsiteY680" fmla="*/ 5517386 h 6069359"/>
              <a:gd name="connsiteX681" fmla="*/ 8137928 w 11449537"/>
              <a:gd name="connsiteY681" fmla="*/ 5514528 h 6069359"/>
              <a:gd name="connsiteX682" fmla="*/ 8333667 w 11449537"/>
              <a:gd name="connsiteY682" fmla="*/ 5417754 h 6069359"/>
              <a:gd name="connsiteX683" fmla="*/ 8475779 w 11449537"/>
              <a:gd name="connsiteY683" fmla="*/ 5133242 h 6069359"/>
              <a:gd name="connsiteX684" fmla="*/ 8477971 w 11449537"/>
              <a:gd name="connsiteY684" fmla="*/ 4975318 h 6069359"/>
              <a:gd name="connsiteX685" fmla="*/ 8479304 w 11449537"/>
              <a:gd name="connsiteY685" fmla="*/ 4967317 h 6069359"/>
              <a:gd name="connsiteX686" fmla="*/ 8528929 w 11449537"/>
              <a:gd name="connsiteY686" fmla="*/ 4883402 h 6069359"/>
              <a:gd name="connsiteX687" fmla="*/ 8566172 w 11449537"/>
              <a:gd name="connsiteY687" fmla="*/ 4511832 h 6069359"/>
              <a:gd name="connsiteX688" fmla="*/ 8485114 w 11449537"/>
              <a:gd name="connsiteY688" fmla="*/ 4347811 h 6069359"/>
              <a:gd name="connsiteX689" fmla="*/ 8484067 w 11449537"/>
              <a:gd name="connsiteY689" fmla="*/ 4341620 h 6069359"/>
              <a:gd name="connsiteX690" fmla="*/ 8506736 w 11449537"/>
              <a:gd name="connsiteY690" fmla="*/ 4162454 h 6069359"/>
              <a:gd name="connsiteX691" fmla="*/ 8347097 w 11449537"/>
              <a:gd name="connsiteY691" fmla="*/ 3842891 h 6069359"/>
              <a:gd name="connsiteX692" fmla="*/ 8139357 w 11449537"/>
              <a:gd name="connsiteY692" fmla="*/ 3742402 h 6069359"/>
              <a:gd name="connsiteX693" fmla="*/ 6184541 w 11449537"/>
              <a:gd name="connsiteY693" fmla="*/ 3287869 h 6069359"/>
              <a:gd name="connsiteX694" fmla="*/ 5825354 w 11449537"/>
              <a:gd name="connsiteY694" fmla="*/ 3420838 h 6069359"/>
              <a:gd name="connsiteX695" fmla="*/ 5825639 w 11449537"/>
              <a:gd name="connsiteY695" fmla="*/ 3655248 h 6069359"/>
              <a:gd name="connsiteX696" fmla="*/ 5827697 w 11449537"/>
              <a:gd name="connsiteY696" fmla="*/ 3657382 h 6069359"/>
              <a:gd name="connsiteX697" fmla="*/ 5829449 w 11449537"/>
              <a:gd name="connsiteY697" fmla="*/ 3656487 h 6069359"/>
              <a:gd name="connsiteX698" fmla="*/ 6181970 w 11449537"/>
              <a:gd name="connsiteY698" fmla="*/ 3298728 h 6069359"/>
              <a:gd name="connsiteX699" fmla="*/ 6186827 w 11449537"/>
              <a:gd name="connsiteY699" fmla="*/ 3291965 h 6069359"/>
              <a:gd name="connsiteX700" fmla="*/ 6184541 w 11449537"/>
              <a:gd name="connsiteY700" fmla="*/ 3287869 h 6069359"/>
              <a:gd name="connsiteX701" fmla="*/ 4244013 w 11449537"/>
              <a:gd name="connsiteY701" fmla="*/ 4381530 h 6069359"/>
              <a:gd name="connsiteX702" fmla="*/ 4302687 w 11449537"/>
              <a:gd name="connsiteY702" fmla="*/ 4395246 h 6069359"/>
              <a:gd name="connsiteX703" fmla="*/ 4871044 w 11449537"/>
              <a:gd name="connsiteY703" fmla="*/ 4395246 h 6069359"/>
              <a:gd name="connsiteX704" fmla="*/ 4977438 w 11449537"/>
              <a:gd name="connsiteY704" fmla="*/ 4408390 h 6069359"/>
              <a:gd name="connsiteX705" fmla="*/ 5048589 w 11449537"/>
              <a:gd name="connsiteY705" fmla="*/ 4674328 h 6069359"/>
              <a:gd name="connsiteX706" fmla="*/ 5049828 w 11449537"/>
              <a:gd name="connsiteY706" fmla="*/ 4678567 h 6069359"/>
              <a:gd name="connsiteX707" fmla="*/ 5051638 w 11449537"/>
              <a:gd name="connsiteY707" fmla="*/ 4678900 h 6069359"/>
              <a:gd name="connsiteX708" fmla="*/ 5182988 w 11449537"/>
              <a:gd name="connsiteY708" fmla="*/ 4680233 h 6069359"/>
              <a:gd name="connsiteX709" fmla="*/ 5187559 w 11449537"/>
              <a:gd name="connsiteY709" fmla="*/ 4676233 h 6069359"/>
              <a:gd name="connsiteX710" fmla="*/ 5187655 w 11449537"/>
              <a:gd name="connsiteY710" fmla="*/ 3409408 h 6069359"/>
              <a:gd name="connsiteX711" fmla="*/ 5182797 w 11449537"/>
              <a:gd name="connsiteY711" fmla="*/ 3404645 h 6069359"/>
              <a:gd name="connsiteX712" fmla="*/ 291519 w 11449537"/>
              <a:gd name="connsiteY712" fmla="*/ 3404645 h 6069359"/>
              <a:gd name="connsiteX713" fmla="*/ 287232 w 11449537"/>
              <a:gd name="connsiteY713" fmla="*/ 3408932 h 6069359"/>
              <a:gd name="connsiteX714" fmla="*/ 287042 w 11449537"/>
              <a:gd name="connsiteY714" fmla="*/ 4664327 h 6069359"/>
              <a:gd name="connsiteX715" fmla="*/ 301234 w 11449537"/>
              <a:gd name="connsiteY715" fmla="*/ 4678614 h 6069359"/>
              <a:gd name="connsiteX716" fmla="*/ 420392 w 11449537"/>
              <a:gd name="connsiteY716" fmla="*/ 4678614 h 6069359"/>
              <a:gd name="connsiteX717" fmla="*/ 425369 w 11449537"/>
              <a:gd name="connsiteY717" fmla="*/ 4673500 h 6069359"/>
              <a:gd name="connsiteX718" fmla="*/ 424869 w 11449537"/>
              <a:gd name="connsiteY718" fmla="*/ 4671375 h 6069359"/>
              <a:gd name="connsiteX719" fmla="*/ 498307 w 11449537"/>
              <a:gd name="connsiteY719" fmla="*/ 4408771 h 6069359"/>
              <a:gd name="connsiteX720" fmla="*/ 605844 w 11449537"/>
              <a:gd name="connsiteY720" fmla="*/ 4395055 h 6069359"/>
              <a:gd name="connsiteX721" fmla="*/ 1158675 w 11449537"/>
              <a:gd name="connsiteY721" fmla="*/ 4395246 h 6069359"/>
              <a:gd name="connsiteX722" fmla="*/ 1232303 w 11449537"/>
              <a:gd name="connsiteY722" fmla="*/ 4380958 h 6069359"/>
              <a:gd name="connsiteX723" fmla="*/ 1470428 w 11449537"/>
              <a:gd name="connsiteY723" fmla="*/ 4380958 h 6069359"/>
              <a:gd name="connsiteX724" fmla="*/ 1540818 w 11449537"/>
              <a:gd name="connsiteY724" fmla="*/ 4395246 h 6069359"/>
              <a:gd name="connsiteX725" fmla="*/ 3925783 w 11449537"/>
              <a:gd name="connsiteY725" fmla="*/ 4395246 h 6069359"/>
              <a:gd name="connsiteX726" fmla="*/ 3999316 w 11449537"/>
              <a:gd name="connsiteY726" fmla="*/ 4381149 h 6069359"/>
              <a:gd name="connsiteX727" fmla="*/ 4244013 w 11449537"/>
              <a:gd name="connsiteY727" fmla="*/ 4381530 h 6069359"/>
              <a:gd name="connsiteX728" fmla="*/ 5786492 w 11449537"/>
              <a:gd name="connsiteY728" fmla="*/ 3430458 h 6069359"/>
              <a:gd name="connsiteX729" fmla="*/ 5788587 w 11449537"/>
              <a:gd name="connsiteY729" fmla="*/ 3688300 h 6069359"/>
              <a:gd name="connsiteX730" fmla="*/ 5794378 w 11449537"/>
              <a:gd name="connsiteY730" fmla="*/ 3689510 h 6069359"/>
              <a:gd name="connsiteX731" fmla="*/ 5796207 w 11449537"/>
              <a:gd name="connsiteY731" fmla="*/ 3686014 h 6069359"/>
              <a:gd name="connsiteX732" fmla="*/ 5794397 w 11449537"/>
              <a:gd name="connsiteY732" fmla="*/ 3432744 h 6069359"/>
              <a:gd name="connsiteX733" fmla="*/ 5786492 w 11449537"/>
              <a:gd name="connsiteY733" fmla="*/ 3430458 h 6069359"/>
              <a:gd name="connsiteX734" fmla="*/ 10825407 w 11449537"/>
              <a:gd name="connsiteY734" fmla="*/ 3507135 h 6069359"/>
              <a:gd name="connsiteX735" fmla="*/ 10828264 w 11449537"/>
              <a:gd name="connsiteY735" fmla="*/ 3821555 h 6069359"/>
              <a:gd name="connsiteX736" fmla="*/ 10831503 w 11449537"/>
              <a:gd name="connsiteY736" fmla="*/ 3824650 h 6069359"/>
              <a:gd name="connsiteX737" fmla="*/ 10833789 w 11449537"/>
              <a:gd name="connsiteY737" fmla="*/ 3823555 h 6069359"/>
              <a:gd name="connsiteX738" fmla="*/ 10832169 w 11449537"/>
              <a:gd name="connsiteY738" fmla="*/ 3503991 h 6069359"/>
              <a:gd name="connsiteX739" fmla="*/ 10825407 w 11449537"/>
              <a:gd name="connsiteY739" fmla="*/ 3507135 h 6069359"/>
              <a:gd name="connsiteX740" fmla="*/ 9117289 w 11449537"/>
              <a:gd name="connsiteY740" fmla="*/ 4884640 h 6069359"/>
              <a:gd name="connsiteX741" fmla="*/ 9122527 w 11449537"/>
              <a:gd name="connsiteY741" fmla="*/ 4881307 h 6069359"/>
              <a:gd name="connsiteX742" fmla="*/ 9172438 w 11449537"/>
              <a:gd name="connsiteY742" fmla="*/ 4745194 h 6069359"/>
              <a:gd name="connsiteX743" fmla="*/ 9173867 w 11449537"/>
              <a:gd name="connsiteY743" fmla="*/ 4738050 h 6069359"/>
              <a:gd name="connsiteX744" fmla="*/ 9173486 w 11449537"/>
              <a:gd name="connsiteY744" fmla="*/ 4599462 h 6069359"/>
              <a:gd name="connsiteX745" fmla="*/ 9291691 w 11449537"/>
              <a:gd name="connsiteY745" fmla="*/ 4362194 h 6069359"/>
              <a:gd name="connsiteX746" fmla="*/ 9427899 w 11449537"/>
              <a:gd name="connsiteY746" fmla="*/ 4255133 h 6069359"/>
              <a:gd name="connsiteX747" fmla="*/ 9435805 w 11449537"/>
              <a:gd name="connsiteY747" fmla="*/ 4247227 h 6069359"/>
              <a:gd name="connsiteX748" fmla="*/ 9507147 w 11449537"/>
              <a:gd name="connsiteY748" fmla="*/ 4107114 h 6069359"/>
              <a:gd name="connsiteX749" fmla="*/ 9730698 w 11449537"/>
              <a:gd name="connsiteY749" fmla="*/ 3966335 h 6069359"/>
              <a:gd name="connsiteX750" fmla="*/ 9917388 w 11449537"/>
              <a:gd name="connsiteY750" fmla="*/ 3948332 h 6069359"/>
              <a:gd name="connsiteX751" fmla="*/ 9924056 w 11449537"/>
              <a:gd name="connsiteY751" fmla="*/ 3946428 h 6069359"/>
              <a:gd name="connsiteX752" fmla="*/ 10068455 w 11449537"/>
              <a:gd name="connsiteY752" fmla="*/ 3862798 h 6069359"/>
              <a:gd name="connsiteX753" fmla="*/ 10332868 w 11449537"/>
              <a:gd name="connsiteY753" fmla="*/ 3862988 h 6069359"/>
              <a:gd name="connsiteX754" fmla="*/ 10492032 w 11449537"/>
              <a:gd name="connsiteY754" fmla="*/ 3954524 h 6069359"/>
              <a:gd name="connsiteX755" fmla="*/ 10498699 w 11449537"/>
              <a:gd name="connsiteY755" fmla="*/ 3956238 h 6069359"/>
              <a:gd name="connsiteX756" fmla="*/ 10700058 w 11449537"/>
              <a:gd name="connsiteY756" fmla="*/ 3967859 h 6069359"/>
              <a:gd name="connsiteX757" fmla="*/ 10906845 w 11449537"/>
              <a:gd name="connsiteY757" fmla="*/ 4098065 h 6069359"/>
              <a:gd name="connsiteX758" fmla="*/ 10991522 w 11449537"/>
              <a:gd name="connsiteY758" fmla="*/ 4249037 h 6069359"/>
              <a:gd name="connsiteX759" fmla="*/ 10996094 w 11449537"/>
              <a:gd name="connsiteY759" fmla="*/ 4254085 h 6069359"/>
              <a:gd name="connsiteX760" fmla="*/ 11135636 w 11449537"/>
              <a:gd name="connsiteY760" fmla="*/ 4360861 h 6069359"/>
              <a:gd name="connsiteX761" fmla="*/ 11247840 w 11449537"/>
              <a:gd name="connsiteY761" fmla="*/ 4586603 h 6069359"/>
              <a:gd name="connsiteX762" fmla="*/ 11254508 w 11449537"/>
              <a:gd name="connsiteY762" fmla="*/ 4736240 h 6069359"/>
              <a:gd name="connsiteX763" fmla="*/ 11256032 w 11449537"/>
              <a:gd name="connsiteY763" fmla="*/ 4747861 h 6069359"/>
              <a:gd name="connsiteX764" fmla="*/ 11297561 w 11449537"/>
              <a:gd name="connsiteY764" fmla="*/ 4940933 h 6069359"/>
              <a:gd name="connsiteX765" fmla="*/ 11301848 w 11449537"/>
              <a:gd name="connsiteY765" fmla="*/ 4945124 h 6069359"/>
              <a:gd name="connsiteX766" fmla="*/ 11408909 w 11449537"/>
              <a:gd name="connsiteY766" fmla="*/ 4735669 h 6069359"/>
              <a:gd name="connsiteX767" fmla="*/ 10187898 w 11449537"/>
              <a:gd name="connsiteY767" fmla="*/ 3786407 h 6069359"/>
              <a:gd name="connsiteX768" fmla="*/ 9065092 w 11449537"/>
              <a:gd name="connsiteY768" fmla="*/ 4711000 h 6069359"/>
              <a:gd name="connsiteX769" fmla="*/ 9117289 w 11449537"/>
              <a:gd name="connsiteY769" fmla="*/ 4884640 h 6069359"/>
              <a:gd name="connsiteX770" fmla="*/ 9934915 w 11449537"/>
              <a:gd name="connsiteY770" fmla="*/ 4007769 h 6069359"/>
              <a:gd name="connsiteX771" fmla="*/ 9764798 w 11449537"/>
              <a:gd name="connsiteY771" fmla="*/ 3979479 h 6069359"/>
              <a:gd name="connsiteX772" fmla="*/ 9540389 w 11449537"/>
              <a:gd name="connsiteY772" fmla="*/ 4121592 h 6069359"/>
              <a:gd name="connsiteX773" fmla="*/ 9482762 w 11449537"/>
              <a:gd name="connsiteY773" fmla="*/ 4288852 h 6069359"/>
              <a:gd name="connsiteX774" fmla="*/ 9479715 w 11449537"/>
              <a:gd name="connsiteY774" fmla="*/ 4292280 h 6069359"/>
              <a:gd name="connsiteX775" fmla="*/ 9318170 w 11449537"/>
              <a:gd name="connsiteY775" fmla="*/ 4375148 h 6069359"/>
              <a:gd name="connsiteX776" fmla="*/ 9204252 w 11449537"/>
              <a:gd name="connsiteY776" fmla="*/ 4604415 h 6069359"/>
              <a:gd name="connsiteX777" fmla="*/ 9214158 w 11449537"/>
              <a:gd name="connsiteY777" fmla="*/ 4746432 h 6069359"/>
              <a:gd name="connsiteX778" fmla="*/ 9212824 w 11449537"/>
              <a:gd name="connsiteY778" fmla="*/ 4752909 h 6069359"/>
              <a:gd name="connsiteX779" fmla="*/ 9151102 w 11449537"/>
              <a:gd name="connsiteY779" fmla="*/ 4880354 h 6069359"/>
              <a:gd name="connsiteX780" fmla="*/ 9174153 w 11449537"/>
              <a:gd name="connsiteY780" fmla="*/ 5110287 h 6069359"/>
              <a:gd name="connsiteX781" fmla="*/ 9234827 w 11449537"/>
              <a:gd name="connsiteY781" fmla="*/ 5245543 h 6069359"/>
              <a:gd name="connsiteX782" fmla="*/ 9236351 w 11449537"/>
              <a:gd name="connsiteY782" fmla="*/ 5252782 h 6069359"/>
              <a:gd name="connsiteX783" fmla="*/ 9229683 w 11449537"/>
              <a:gd name="connsiteY783" fmla="*/ 5356318 h 6069359"/>
              <a:gd name="connsiteX784" fmla="*/ 9329029 w 11449537"/>
              <a:gd name="connsiteY784" fmla="*/ 5557486 h 6069359"/>
              <a:gd name="connsiteX785" fmla="*/ 9476381 w 11449537"/>
              <a:gd name="connsiteY785" fmla="*/ 5648259 h 6069359"/>
              <a:gd name="connsiteX786" fmla="*/ 9479144 w 11449537"/>
              <a:gd name="connsiteY786" fmla="*/ 5651307 h 6069359"/>
              <a:gd name="connsiteX787" fmla="*/ 9544865 w 11449537"/>
              <a:gd name="connsiteY787" fmla="*/ 5814947 h 6069359"/>
              <a:gd name="connsiteX788" fmla="*/ 9740319 w 11449537"/>
              <a:gd name="connsiteY788" fmla="*/ 5938391 h 6069359"/>
              <a:gd name="connsiteX789" fmla="*/ 9934152 w 11449537"/>
              <a:gd name="connsiteY789" fmla="*/ 5926770 h 6069359"/>
              <a:gd name="connsiteX790" fmla="*/ 9939105 w 11449537"/>
              <a:gd name="connsiteY790" fmla="*/ 5928104 h 6069359"/>
              <a:gd name="connsiteX791" fmla="*/ 10082837 w 11449537"/>
              <a:gd name="connsiteY791" fmla="*/ 6040689 h 6069359"/>
              <a:gd name="connsiteX792" fmla="*/ 10324868 w 11449537"/>
              <a:gd name="connsiteY792" fmla="*/ 6040880 h 6069359"/>
              <a:gd name="connsiteX793" fmla="*/ 10468886 w 11449537"/>
              <a:gd name="connsiteY793" fmla="*/ 5893433 h 6069359"/>
              <a:gd name="connsiteX794" fmla="*/ 10472125 w 11449537"/>
              <a:gd name="connsiteY794" fmla="*/ 5889299 h 6069359"/>
              <a:gd name="connsiteX795" fmla="*/ 10476029 w 11449537"/>
              <a:gd name="connsiteY795" fmla="*/ 5891623 h 6069359"/>
              <a:gd name="connsiteX796" fmla="*/ 10664339 w 11449537"/>
              <a:gd name="connsiteY796" fmla="*/ 5952583 h 6069359"/>
              <a:gd name="connsiteX797" fmla="*/ 10893511 w 11449537"/>
              <a:gd name="connsiteY797" fmla="*/ 5808089 h 6069359"/>
              <a:gd name="connsiteX798" fmla="*/ 10946565 w 11449537"/>
              <a:gd name="connsiteY798" fmla="*/ 5644450 h 6069359"/>
              <a:gd name="connsiteX799" fmla="*/ 10949423 w 11449537"/>
              <a:gd name="connsiteY799" fmla="*/ 5641211 h 6069359"/>
              <a:gd name="connsiteX800" fmla="*/ 11096013 w 11449537"/>
              <a:gd name="connsiteY800" fmla="*/ 5567392 h 6069359"/>
              <a:gd name="connsiteX801" fmla="*/ 11202215 w 11449537"/>
              <a:gd name="connsiteY801" fmla="*/ 5354699 h 6069359"/>
              <a:gd name="connsiteX802" fmla="*/ 11206121 w 11449537"/>
              <a:gd name="connsiteY802" fmla="*/ 5230207 h 6069359"/>
              <a:gd name="connsiteX803" fmla="*/ 11207645 w 11449537"/>
              <a:gd name="connsiteY803" fmla="*/ 5222492 h 6069359"/>
              <a:gd name="connsiteX804" fmla="*/ 11244698 w 11449537"/>
              <a:gd name="connsiteY804" fmla="*/ 5159055 h 6069359"/>
              <a:gd name="connsiteX805" fmla="*/ 11272510 w 11449537"/>
              <a:gd name="connsiteY805" fmla="*/ 4881592 h 6069359"/>
              <a:gd name="connsiteX806" fmla="*/ 11214026 w 11449537"/>
              <a:gd name="connsiteY806" fmla="*/ 4753767 h 6069359"/>
              <a:gd name="connsiteX807" fmla="*/ 11212883 w 11449537"/>
              <a:gd name="connsiteY807" fmla="*/ 4747575 h 6069359"/>
              <a:gd name="connsiteX808" fmla="*/ 11223647 w 11449537"/>
              <a:gd name="connsiteY808" fmla="*/ 4603081 h 6069359"/>
              <a:gd name="connsiteX809" fmla="*/ 11110205 w 11449537"/>
              <a:gd name="connsiteY809" fmla="*/ 4375053 h 6069359"/>
              <a:gd name="connsiteX810" fmla="*/ 10948851 w 11449537"/>
              <a:gd name="connsiteY810" fmla="*/ 4291614 h 6069359"/>
              <a:gd name="connsiteX811" fmla="*/ 10946088 w 11449537"/>
              <a:gd name="connsiteY811" fmla="*/ 4288470 h 6069359"/>
              <a:gd name="connsiteX812" fmla="*/ 10860269 w 11449537"/>
              <a:gd name="connsiteY812" fmla="*/ 4103685 h 6069359"/>
              <a:gd name="connsiteX813" fmla="*/ 10669769 w 11449537"/>
              <a:gd name="connsiteY813" fmla="*/ 3984051 h 6069359"/>
              <a:gd name="connsiteX814" fmla="*/ 10489746 w 11449537"/>
              <a:gd name="connsiteY814" fmla="*/ 4009673 h 6069359"/>
              <a:gd name="connsiteX815" fmla="*/ 10478220 w 11449537"/>
              <a:gd name="connsiteY815" fmla="*/ 4011150 h 6069359"/>
              <a:gd name="connsiteX816" fmla="*/ 10475173 w 11449537"/>
              <a:gd name="connsiteY816" fmla="*/ 4005959 h 6069359"/>
              <a:gd name="connsiteX817" fmla="*/ 10330964 w 11449537"/>
              <a:gd name="connsiteY817" fmla="*/ 3892897 h 6069359"/>
              <a:gd name="connsiteX818" fmla="*/ 10078742 w 11449537"/>
              <a:gd name="connsiteY818" fmla="*/ 3892802 h 6069359"/>
              <a:gd name="connsiteX819" fmla="*/ 9938915 w 11449537"/>
              <a:gd name="connsiteY819" fmla="*/ 4006626 h 6069359"/>
              <a:gd name="connsiteX820" fmla="*/ 9934915 w 11449537"/>
              <a:gd name="connsiteY820" fmla="*/ 4007769 h 6069359"/>
              <a:gd name="connsiteX821" fmla="*/ 1142578 w 11449537"/>
              <a:gd name="connsiteY821" fmla="*/ 4496210 h 6069359"/>
              <a:gd name="connsiteX822" fmla="*/ 1016181 w 11449537"/>
              <a:gd name="connsiteY822" fmla="*/ 4476494 h 6069359"/>
              <a:gd name="connsiteX823" fmla="*/ 859399 w 11449537"/>
              <a:gd name="connsiteY823" fmla="*/ 4575554 h 6069359"/>
              <a:gd name="connsiteX824" fmla="*/ 800059 w 11449537"/>
              <a:gd name="connsiteY824" fmla="*/ 4710142 h 6069359"/>
              <a:gd name="connsiteX825" fmla="*/ 798811 w 11449537"/>
              <a:gd name="connsiteY825" fmla="*/ 4713562 h 6069359"/>
              <a:gd name="connsiteX826" fmla="*/ 796915 w 11449537"/>
              <a:gd name="connsiteY826" fmla="*/ 4713666 h 6069359"/>
              <a:gd name="connsiteX827" fmla="*/ 670518 w 11449537"/>
              <a:gd name="connsiteY827" fmla="*/ 4788247 h 6069359"/>
              <a:gd name="connsiteX828" fmla="*/ 591270 w 11449537"/>
              <a:gd name="connsiteY828" fmla="*/ 4947982 h 6069359"/>
              <a:gd name="connsiteX829" fmla="*/ 596890 w 11449537"/>
              <a:gd name="connsiteY829" fmla="*/ 5055995 h 6069359"/>
              <a:gd name="connsiteX830" fmla="*/ 596033 w 11449537"/>
              <a:gd name="connsiteY830" fmla="*/ 5062091 h 6069359"/>
              <a:gd name="connsiteX831" fmla="*/ 550122 w 11449537"/>
              <a:gd name="connsiteY831" fmla="*/ 5170866 h 6069359"/>
              <a:gd name="connsiteX832" fmla="*/ 570792 w 11449537"/>
              <a:gd name="connsiteY832" fmla="*/ 5373939 h 6069359"/>
              <a:gd name="connsiteX833" fmla="*/ 612035 w 11449537"/>
              <a:gd name="connsiteY833" fmla="*/ 5435376 h 6069359"/>
              <a:gd name="connsiteX834" fmla="*/ 613940 w 11449537"/>
              <a:gd name="connsiteY834" fmla="*/ 5442805 h 6069359"/>
              <a:gd name="connsiteX835" fmla="*/ 632704 w 11449537"/>
              <a:gd name="connsiteY835" fmla="*/ 5569678 h 6069359"/>
              <a:gd name="connsiteX836" fmla="*/ 689568 w 11449537"/>
              <a:gd name="connsiteY836" fmla="*/ 5683502 h 6069359"/>
              <a:gd name="connsiteX837" fmla="*/ 794153 w 11449537"/>
              <a:gd name="connsiteY837" fmla="*/ 5742366 h 6069359"/>
              <a:gd name="connsiteX838" fmla="*/ 797296 w 11449537"/>
              <a:gd name="connsiteY838" fmla="*/ 5745700 h 6069359"/>
              <a:gd name="connsiteX839" fmla="*/ 837206 w 11449537"/>
              <a:gd name="connsiteY839" fmla="*/ 5862096 h 6069359"/>
              <a:gd name="connsiteX840" fmla="*/ 960269 w 11449537"/>
              <a:gd name="connsiteY840" fmla="*/ 5940105 h 6069359"/>
              <a:gd name="connsiteX841" fmla="*/ 1143340 w 11449537"/>
              <a:gd name="connsiteY841" fmla="*/ 5956583 h 6069359"/>
              <a:gd name="connsiteX842" fmla="*/ 1148102 w 11449537"/>
              <a:gd name="connsiteY842" fmla="*/ 5958108 h 6069359"/>
              <a:gd name="connsiteX843" fmla="*/ 1267069 w 11449537"/>
              <a:gd name="connsiteY843" fmla="*/ 6040785 h 6069359"/>
              <a:gd name="connsiteX844" fmla="*/ 1442901 w 11449537"/>
              <a:gd name="connsiteY844" fmla="*/ 6040499 h 6069359"/>
              <a:gd name="connsiteX845" fmla="*/ 1549962 w 11449537"/>
              <a:gd name="connsiteY845" fmla="*/ 5927056 h 6069359"/>
              <a:gd name="connsiteX846" fmla="*/ 1552638 w 11449537"/>
              <a:gd name="connsiteY846" fmla="*/ 5923513 h 6069359"/>
              <a:gd name="connsiteX847" fmla="*/ 1555962 w 11449537"/>
              <a:gd name="connsiteY847" fmla="*/ 5925627 h 6069359"/>
              <a:gd name="connsiteX848" fmla="*/ 1698647 w 11449537"/>
              <a:gd name="connsiteY848" fmla="*/ 5972776 h 6069359"/>
              <a:gd name="connsiteX849" fmla="*/ 1874860 w 11449537"/>
              <a:gd name="connsiteY849" fmla="*/ 5861810 h 6069359"/>
              <a:gd name="connsiteX850" fmla="*/ 1912864 w 11449537"/>
              <a:gd name="connsiteY850" fmla="*/ 5742652 h 6069359"/>
              <a:gd name="connsiteX851" fmla="*/ 1916579 w 11449537"/>
              <a:gd name="connsiteY851" fmla="*/ 5738557 h 6069359"/>
              <a:gd name="connsiteX852" fmla="*/ 2024402 w 11449537"/>
              <a:gd name="connsiteY852" fmla="*/ 5682264 h 6069359"/>
              <a:gd name="connsiteX853" fmla="*/ 2114223 w 11449537"/>
              <a:gd name="connsiteY853" fmla="*/ 5500908 h 6069359"/>
              <a:gd name="connsiteX854" fmla="*/ 2108317 w 11449537"/>
              <a:gd name="connsiteY854" fmla="*/ 5426803 h 6069359"/>
              <a:gd name="connsiteX855" fmla="*/ 2111270 w 11449537"/>
              <a:gd name="connsiteY855" fmla="*/ 5418421 h 6069359"/>
              <a:gd name="connsiteX856" fmla="*/ 2137368 w 11449537"/>
              <a:gd name="connsiteY856" fmla="*/ 5376321 h 6069359"/>
              <a:gd name="connsiteX857" fmla="*/ 2160229 w 11449537"/>
              <a:gd name="connsiteY857" fmla="*/ 5156483 h 6069359"/>
              <a:gd name="connsiteX858" fmla="*/ 2114127 w 11449537"/>
              <a:gd name="connsiteY858" fmla="*/ 5064758 h 6069359"/>
              <a:gd name="connsiteX859" fmla="*/ 2113080 w 11449537"/>
              <a:gd name="connsiteY859" fmla="*/ 5057805 h 6069359"/>
              <a:gd name="connsiteX860" fmla="*/ 2118795 w 11449537"/>
              <a:gd name="connsiteY860" fmla="*/ 4944457 h 6069359"/>
              <a:gd name="connsiteX861" fmla="*/ 2027641 w 11449537"/>
              <a:gd name="connsiteY861" fmla="*/ 4761958 h 6069359"/>
              <a:gd name="connsiteX862" fmla="*/ 1915912 w 11449537"/>
              <a:gd name="connsiteY862" fmla="*/ 4712523 h 6069359"/>
              <a:gd name="connsiteX863" fmla="*/ 1912864 w 11449537"/>
              <a:gd name="connsiteY863" fmla="*/ 4709094 h 6069359"/>
              <a:gd name="connsiteX864" fmla="*/ 1871621 w 11449537"/>
              <a:gd name="connsiteY864" fmla="*/ 4586508 h 6069359"/>
              <a:gd name="connsiteX865" fmla="*/ 1730461 w 11449537"/>
              <a:gd name="connsiteY865" fmla="*/ 4497830 h 6069359"/>
              <a:gd name="connsiteX866" fmla="*/ 1566154 w 11449537"/>
              <a:gd name="connsiteY866" fmla="*/ 4499354 h 6069359"/>
              <a:gd name="connsiteX867" fmla="*/ 1556667 w 11449537"/>
              <a:gd name="connsiteY867" fmla="*/ 4500583 h 6069359"/>
              <a:gd name="connsiteX868" fmla="*/ 1554153 w 11449537"/>
              <a:gd name="connsiteY868" fmla="*/ 4496496 h 6069359"/>
              <a:gd name="connsiteX869" fmla="*/ 1448806 w 11449537"/>
              <a:gd name="connsiteY869" fmla="*/ 4409247 h 6069359"/>
              <a:gd name="connsiteX870" fmla="*/ 1282119 w 11449537"/>
              <a:gd name="connsiteY870" fmla="*/ 4409533 h 6069359"/>
              <a:gd name="connsiteX871" fmla="*/ 1147435 w 11449537"/>
              <a:gd name="connsiteY871" fmla="*/ 4494877 h 6069359"/>
              <a:gd name="connsiteX872" fmla="*/ 1142578 w 11449537"/>
              <a:gd name="connsiteY872" fmla="*/ 4496210 h 6069359"/>
              <a:gd name="connsiteX873" fmla="*/ 4314308 w 11449537"/>
              <a:gd name="connsiteY873" fmla="*/ 5928199 h 6069359"/>
              <a:gd name="connsiteX874" fmla="*/ 4315593 w 11449537"/>
              <a:gd name="connsiteY874" fmla="*/ 5925675 h 6069359"/>
              <a:gd name="connsiteX875" fmla="*/ 4318117 w 11449537"/>
              <a:gd name="connsiteY875" fmla="*/ 5926961 h 6069359"/>
              <a:gd name="connsiteX876" fmla="*/ 4497473 w 11449537"/>
              <a:gd name="connsiteY876" fmla="*/ 5952869 h 6069359"/>
              <a:gd name="connsiteX877" fmla="*/ 4638634 w 11449537"/>
              <a:gd name="connsiteY877" fmla="*/ 5862858 h 6069359"/>
              <a:gd name="connsiteX878" fmla="*/ 4678924 w 11449537"/>
              <a:gd name="connsiteY878" fmla="*/ 5741319 h 6069359"/>
              <a:gd name="connsiteX879" fmla="*/ 4682258 w 11449537"/>
              <a:gd name="connsiteY879" fmla="*/ 5737604 h 6069359"/>
              <a:gd name="connsiteX880" fmla="*/ 4785033 w 11449537"/>
              <a:gd name="connsiteY880" fmla="*/ 5694932 h 6069359"/>
              <a:gd name="connsiteX881" fmla="*/ 4877235 w 11449537"/>
              <a:gd name="connsiteY881" fmla="*/ 5504908 h 6069359"/>
              <a:gd name="connsiteX882" fmla="*/ 4873139 w 11449537"/>
              <a:gd name="connsiteY882" fmla="*/ 5429756 h 6069359"/>
              <a:gd name="connsiteX883" fmla="*/ 4873901 w 11449537"/>
              <a:gd name="connsiteY883" fmla="*/ 5422803 h 6069359"/>
              <a:gd name="connsiteX884" fmla="*/ 4904381 w 11449537"/>
              <a:gd name="connsiteY884" fmla="*/ 5363843 h 6069359"/>
              <a:gd name="connsiteX885" fmla="*/ 4925050 w 11449537"/>
              <a:gd name="connsiteY885" fmla="*/ 5154674 h 6069359"/>
              <a:gd name="connsiteX886" fmla="*/ 4880759 w 11449537"/>
              <a:gd name="connsiteY886" fmla="*/ 5065520 h 6069359"/>
              <a:gd name="connsiteX887" fmla="*/ 4879111 w 11449537"/>
              <a:gd name="connsiteY887" fmla="*/ 5059071 h 6069359"/>
              <a:gd name="connsiteX888" fmla="*/ 4879521 w 11449537"/>
              <a:gd name="connsiteY888" fmla="*/ 5058471 h 6069359"/>
              <a:gd name="connsiteX889" fmla="*/ 4886760 w 11449537"/>
              <a:gd name="connsiteY889" fmla="*/ 4949410 h 6069359"/>
              <a:gd name="connsiteX890" fmla="*/ 4821514 w 11449537"/>
              <a:gd name="connsiteY890" fmla="*/ 4817203 h 6069359"/>
              <a:gd name="connsiteX891" fmla="*/ 4682068 w 11449537"/>
              <a:gd name="connsiteY891" fmla="*/ 4710714 h 6069359"/>
              <a:gd name="connsiteX892" fmla="*/ 4679020 w 11449537"/>
              <a:gd name="connsiteY892" fmla="*/ 4707094 h 6069359"/>
              <a:gd name="connsiteX893" fmla="*/ 4643968 w 11449537"/>
              <a:gd name="connsiteY893" fmla="*/ 4591175 h 6069359"/>
              <a:gd name="connsiteX894" fmla="*/ 4462135 w 11449537"/>
              <a:gd name="connsiteY894" fmla="*/ 4478303 h 6069359"/>
              <a:gd name="connsiteX895" fmla="*/ 4329928 w 11449537"/>
              <a:gd name="connsiteY895" fmla="*/ 4500592 h 6069359"/>
              <a:gd name="connsiteX896" fmla="*/ 4322585 w 11449537"/>
              <a:gd name="connsiteY896" fmla="*/ 4501592 h 6069359"/>
              <a:gd name="connsiteX897" fmla="*/ 4320594 w 11449537"/>
              <a:gd name="connsiteY897" fmla="*/ 4498306 h 6069359"/>
              <a:gd name="connsiteX898" fmla="*/ 4216009 w 11449537"/>
              <a:gd name="connsiteY898" fmla="*/ 4409533 h 6069359"/>
              <a:gd name="connsiteX899" fmla="*/ 4042940 w 11449537"/>
              <a:gd name="connsiteY899" fmla="*/ 4409628 h 6069359"/>
              <a:gd name="connsiteX900" fmla="*/ 3913114 w 11449537"/>
              <a:gd name="connsiteY900" fmla="*/ 4494211 h 6069359"/>
              <a:gd name="connsiteX901" fmla="*/ 3909619 w 11449537"/>
              <a:gd name="connsiteY901" fmla="*/ 4496735 h 6069359"/>
              <a:gd name="connsiteX902" fmla="*/ 3907590 w 11449537"/>
              <a:gd name="connsiteY902" fmla="*/ 4495449 h 6069359"/>
              <a:gd name="connsiteX903" fmla="*/ 3781765 w 11449537"/>
              <a:gd name="connsiteY903" fmla="*/ 4477637 h 6069359"/>
              <a:gd name="connsiteX904" fmla="*/ 3594693 w 11449537"/>
              <a:gd name="connsiteY904" fmla="*/ 4595461 h 6069359"/>
              <a:gd name="connsiteX905" fmla="*/ 3566595 w 11449537"/>
              <a:gd name="connsiteY905" fmla="*/ 4710428 h 6069359"/>
              <a:gd name="connsiteX906" fmla="*/ 3563166 w 11449537"/>
              <a:gd name="connsiteY906" fmla="*/ 4714333 h 6069359"/>
              <a:gd name="connsiteX907" fmla="*/ 3453628 w 11449537"/>
              <a:gd name="connsiteY907" fmla="*/ 4754719 h 6069359"/>
              <a:gd name="connsiteX908" fmla="*/ 3350377 w 11449537"/>
              <a:gd name="connsiteY908" fmla="*/ 4962841 h 6069359"/>
              <a:gd name="connsiteX909" fmla="*/ 3364474 w 11449537"/>
              <a:gd name="connsiteY909" fmla="*/ 5056566 h 6069359"/>
              <a:gd name="connsiteX910" fmla="*/ 3363846 w 11449537"/>
              <a:gd name="connsiteY910" fmla="*/ 5063139 h 6069359"/>
              <a:gd name="connsiteX911" fmla="*/ 3363141 w 11449537"/>
              <a:gd name="connsiteY911" fmla="*/ 5063615 h 6069359"/>
              <a:gd name="connsiteX912" fmla="*/ 3316278 w 11449537"/>
              <a:gd name="connsiteY912" fmla="*/ 5169438 h 6069359"/>
              <a:gd name="connsiteX913" fmla="*/ 3334566 w 11449537"/>
              <a:gd name="connsiteY913" fmla="*/ 5357651 h 6069359"/>
              <a:gd name="connsiteX914" fmla="*/ 3378285 w 11449537"/>
              <a:gd name="connsiteY914" fmla="*/ 5437852 h 6069359"/>
              <a:gd name="connsiteX915" fmla="*/ 3379714 w 11449537"/>
              <a:gd name="connsiteY915" fmla="*/ 5445472 h 6069359"/>
              <a:gd name="connsiteX916" fmla="*/ 3370951 w 11449537"/>
              <a:gd name="connsiteY916" fmla="*/ 5513957 h 6069359"/>
              <a:gd name="connsiteX917" fmla="*/ 3463725 w 11449537"/>
              <a:gd name="connsiteY917" fmla="*/ 5700171 h 6069359"/>
              <a:gd name="connsiteX918" fmla="*/ 3559642 w 11449537"/>
              <a:gd name="connsiteY918" fmla="*/ 5743224 h 6069359"/>
              <a:gd name="connsiteX919" fmla="*/ 3563880 w 11449537"/>
              <a:gd name="connsiteY919" fmla="*/ 5746090 h 6069359"/>
              <a:gd name="connsiteX920" fmla="*/ 3563737 w 11449537"/>
              <a:gd name="connsiteY920" fmla="*/ 5747986 h 6069359"/>
              <a:gd name="connsiteX921" fmla="*/ 3597456 w 11449537"/>
              <a:gd name="connsiteY921" fmla="*/ 5859143 h 6069359"/>
              <a:gd name="connsiteX922" fmla="*/ 3756714 w 11449537"/>
              <a:gd name="connsiteY922" fmla="*/ 5959441 h 6069359"/>
              <a:gd name="connsiteX923" fmla="*/ 3907780 w 11449537"/>
              <a:gd name="connsiteY923" fmla="*/ 5956869 h 6069359"/>
              <a:gd name="connsiteX924" fmla="*/ 3913495 w 11449537"/>
              <a:gd name="connsiteY924" fmla="*/ 5958393 h 6069359"/>
              <a:gd name="connsiteX925" fmla="*/ 4024271 w 11449537"/>
              <a:gd name="connsiteY925" fmla="*/ 6040689 h 6069359"/>
              <a:gd name="connsiteX926" fmla="*/ 4210104 w 11449537"/>
              <a:gd name="connsiteY926" fmla="*/ 6040499 h 6069359"/>
              <a:gd name="connsiteX927" fmla="*/ 4314308 w 11449537"/>
              <a:gd name="connsiteY927" fmla="*/ 5928199 h 6069359"/>
              <a:gd name="connsiteX928" fmla="*/ 472494 w 11449537"/>
              <a:gd name="connsiteY928" fmla="*/ 4677852 h 6069359"/>
              <a:gd name="connsiteX929" fmla="*/ 754815 w 11449537"/>
              <a:gd name="connsiteY929" fmla="*/ 4676328 h 6069359"/>
              <a:gd name="connsiteX930" fmla="*/ 759482 w 11449537"/>
              <a:gd name="connsiteY930" fmla="*/ 4671757 h 6069359"/>
              <a:gd name="connsiteX931" fmla="*/ 828919 w 11449537"/>
              <a:gd name="connsiteY931" fmla="*/ 4559552 h 6069359"/>
              <a:gd name="connsiteX932" fmla="*/ 1008085 w 11449537"/>
              <a:gd name="connsiteY932" fmla="*/ 4447538 h 6069359"/>
              <a:gd name="connsiteX933" fmla="*/ 1125718 w 11449537"/>
              <a:gd name="connsiteY933" fmla="*/ 4443918 h 6069359"/>
              <a:gd name="connsiteX934" fmla="*/ 1134767 w 11449537"/>
              <a:gd name="connsiteY934" fmla="*/ 4441728 h 6069359"/>
              <a:gd name="connsiteX935" fmla="*/ 1142196 w 11449537"/>
              <a:gd name="connsiteY935" fmla="*/ 4430678 h 6069359"/>
              <a:gd name="connsiteX936" fmla="*/ 1139434 w 11449537"/>
              <a:gd name="connsiteY936" fmla="*/ 4425059 h 6069359"/>
              <a:gd name="connsiteX937" fmla="*/ 997607 w 11449537"/>
              <a:gd name="connsiteY937" fmla="*/ 4423821 h 6069359"/>
              <a:gd name="connsiteX938" fmla="*/ 621179 w 11449537"/>
              <a:gd name="connsiteY938" fmla="*/ 4423725 h 6069359"/>
              <a:gd name="connsiteX939" fmla="*/ 515642 w 11449537"/>
              <a:gd name="connsiteY939" fmla="*/ 4433536 h 6069359"/>
              <a:gd name="connsiteX940" fmla="*/ 462683 w 11449537"/>
              <a:gd name="connsiteY940" fmla="*/ 4672994 h 6069359"/>
              <a:gd name="connsiteX941" fmla="*/ 472494 w 11449537"/>
              <a:gd name="connsiteY941" fmla="*/ 4677852 h 6069359"/>
              <a:gd name="connsiteX942" fmla="*/ 1956203 w 11449537"/>
              <a:gd name="connsiteY942" fmla="*/ 4677757 h 6069359"/>
              <a:gd name="connsiteX943" fmla="*/ 3522875 w 11449537"/>
              <a:gd name="connsiteY943" fmla="*/ 4675757 h 6069359"/>
              <a:gd name="connsiteX944" fmla="*/ 3527733 w 11449537"/>
              <a:gd name="connsiteY944" fmla="*/ 4670994 h 6069359"/>
              <a:gd name="connsiteX945" fmla="*/ 3575643 w 11449537"/>
              <a:gd name="connsiteY945" fmla="*/ 4571744 h 6069359"/>
              <a:gd name="connsiteX946" fmla="*/ 3770049 w 11449537"/>
              <a:gd name="connsiteY946" fmla="*/ 4449443 h 6069359"/>
              <a:gd name="connsiteX947" fmla="*/ 3882444 w 11449537"/>
              <a:gd name="connsiteY947" fmla="*/ 4439632 h 6069359"/>
              <a:gd name="connsiteX948" fmla="*/ 3908638 w 11449537"/>
              <a:gd name="connsiteY948" fmla="*/ 4430012 h 6069359"/>
              <a:gd name="connsiteX949" fmla="*/ 3903970 w 11449537"/>
              <a:gd name="connsiteY949" fmla="*/ 4423725 h 6069359"/>
              <a:gd name="connsiteX950" fmla="*/ 1562725 w 11449537"/>
              <a:gd name="connsiteY950" fmla="*/ 4423725 h 6069359"/>
              <a:gd name="connsiteX951" fmla="*/ 1558915 w 11449537"/>
              <a:gd name="connsiteY951" fmla="*/ 4431345 h 6069359"/>
              <a:gd name="connsiteX952" fmla="*/ 1569583 w 11449537"/>
              <a:gd name="connsiteY952" fmla="*/ 4445443 h 6069359"/>
              <a:gd name="connsiteX953" fmla="*/ 1580061 w 11449537"/>
              <a:gd name="connsiteY953" fmla="*/ 4447252 h 6069359"/>
              <a:gd name="connsiteX954" fmla="*/ 1696837 w 11449537"/>
              <a:gd name="connsiteY954" fmla="*/ 4442775 h 6069359"/>
              <a:gd name="connsiteX955" fmla="*/ 1896100 w 11449537"/>
              <a:gd name="connsiteY955" fmla="*/ 4567553 h 6069359"/>
              <a:gd name="connsiteX956" fmla="*/ 1951155 w 11449537"/>
              <a:gd name="connsiteY956" fmla="*/ 4672804 h 6069359"/>
              <a:gd name="connsiteX957" fmla="*/ 1956203 w 11449537"/>
              <a:gd name="connsiteY957" fmla="*/ 4677757 h 6069359"/>
              <a:gd name="connsiteX958" fmla="*/ 4345740 w 11449537"/>
              <a:gd name="connsiteY958" fmla="*/ 4447252 h 6069359"/>
              <a:gd name="connsiteX959" fmla="*/ 4480042 w 11449537"/>
              <a:gd name="connsiteY959" fmla="*/ 4452586 h 6069359"/>
              <a:gd name="connsiteX960" fmla="*/ 4658446 w 11449537"/>
              <a:gd name="connsiteY960" fmla="*/ 4565077 h 6069359"/>
              <a:gd name="connsiteX961" fmla="*/ 4718263 w 11449537"/>
              <a:gd name="connsiteY961" fmla="*/ 4672518 h 6069359"/>
              <a:gd name="connsiteX962" fmla="*/ 4723597 w 11449537"/>
              <a:gd name="connsiteY962" fmla="*/ 4677567 h 6069359"/>
              <a:gd name="connsiteX963" fmla="*/ 4982486 w 11449537"/>
              <a:gd name="connsiteY963" fmla="*/ 4676328 h 6069359"/>
              <a:gd name="connsiteX964" fmla="*/ 5019920 w 11449537"/>
              <a:gd name="connsiteY964" fmla="*/ 4663565 h 6069359"/>
              <a:gd name="connsiteX965" fmla="*/ 4906000 w 11449537"/>
              <a:gd name="connsiteY965" fmla="*/ 4425821 h 6069359"/>
              <a:gd name="connsiteX966" fmla="*/ 4390412 w 11449537"/>
              <a:gd name="connsiteY966" fmla="*/ 4424583 h 6069359"/>
              <a:gd name="connsiteX967" fmla="*/ 4328309 w 11449537"/>
              <a:gd name="connsiteY967" fmla="*/ 4423344 h 6069359"/>
              <a:gd name="connsiteX968" fmla="*/ 4324594 w 11449537"/>
              <a:gd name="connsiteY968" fmla="*/ 4430393 h 6069359"/>
              <a:gd name="connsiteX969" fmla="*/ 4335548 w 11449537"/>
              <a:gd name="connsiteY969" fmla="*/ 4445252 h 6069359"/>
              <a:gd name="connsiteX970" fmla="*/ 4345740 w 11449537"/>
              <a:gd name="connsiteY970" fmla="*/ 4447252 h 6069359"/>
              <a:gd name="connsiteX971" fmla="*/ 9114812 w 11449537"/>
              <a:gd name="connsiteY971" fmla="*/ 4916168 h 6069359"/>
              <a:gd name="connsiteX972" fmla="*/ 9038040 w 11449537"/>
              <a:gd name="connsiteY972" fmla="*/ 4691187 h 6069359"/>
              <a:gd name="connsiteX973" fmla="*/ 9033469 w 11449537"/>
              <a:gd name="connsiteY973" fmla="*/ 4685758 h 6069359"/>
              <a:gd name="connsiteX974" fmla="*/ 8583508 w 11449537"/>
              <a:gd name="connsiteY974" fmla="*/ 4685758 h 6069359"/>
              <a:gd name="connsiteX975" fmla="*/ 8577888 w 11449537"/>
              <a:gd name="connsiteY975" fmla="*/ 4690901 h 6069359"/>
              <a:gd name="connsiteX976" fmla="*/ 8558552 w 11449537"/>
              <a:gd name="connsiteY976" fmla="*/ 4876163 h 6069359"/>
              <a:gd name="connsiteX977" fmla="*/ 8514832 w 11449537"/>
              <a:gd name="connsiteY977" fmla="*/ 4975604 h 6069359"/>
              <a:gd name="connsiteX978" fmla="*/ 8513403 w 11449537"/>
              <a:gd name="connsiteY978" fmla="*/ 4984557 h 6069359"/>
              <a:gd name="connsiteX979" fmla="*/ 8516928 w 11449537"/>
              <a:gd name="connsiteY979" fmla="*/ 5113336 h 6069359"/>
              <a:gd name="connsiteX980" fmla="*/ 8521023 w 11449537"/>
              <a:gd name="connsiteY980" fmla="*/ 5119146 h 6069359"/>
              <a:gd name="connsiteX981" fmla="*/ 9140339 w 11449537"/>
              <a:gd name="connsiteY981" fmla="*/ 5119146 h 6069359"/>
              <a:gd name="connsiteX982" fmla="*/ 9144625 w 11449537"/>
              <a:gd name="connsiteY982" fmla="*/ 5114478 h 6069359"/>
              <a:gd name="connsiteX983" fmla="*/ 9127766 w 11449537"/>
              <a:gd name="connsiteY983" fmla="*/ 4947791 h 6069359"/>
              <a:gd name="connsiteX984" fmla="*/ 9114812 w 11449537"/>
              <a:gd name="connsiteY984" fmla="*/ 4916168 h 6069359"/>
              <a:gd name="connsiteX985" fmla="*/ 303139 w 11449537"/>
              <a:gd name="connsiteY985" fmla="*/ 4706903 h 6069359"/>
              <a:gd name="connsiteX986" fmla="*/ 287042 w 11449537"/>
              <a:gd name="connsiteY986" fmla="*/ 5100667 h 6069359"/>
              <a:gd name="connsiteX987" fmla="*/ 519452 w 11449537"/>
              <a:gd name="connsiteY987" fmla="*/ 5099905 h 6069359"/>
              <a:gd name="connsiteX988" fmla="*/ 525453 w 11449537"/>
              <a:gd name="connsiteY988" fmla="*/ 5096857 h 6069359"/>
              <a:gd name="connsiteX989" fmla="*/ 557076 w 11449537"/>
              <a:gd name="connsiteY989" fmla="*/ 5054757 h 6069359"/>
              <a:gd name="connsiteX990" fmla="*/ 557647 w 11449537"/>
              <a:gd name="connsiteY990" fmla="*/ 5049518 h 6069359"/>
              <a:gd name="connsiteX991" fmla="*/ 563076 w 11449537"/>
              <a:gd name="connsiteY991" fmla="*/ 4940361 h 6069359"/>
              <a:gd name="connsiteX992" fmla="*/ 680329 w 11449537"/>
              <a:gd name="connsiteY992" fmla="*/ 4708713 h 6069359"/>
              <a:gd name="connsiteX993" fmla="*/ 678710 w 11449537"/>
              <a:gd name="connsiteY993" fmla="*/ 4706142 h 6069359"/>
              <a:gd name="connsiteX994" fmla="*/ 303139 w 11449537"/>
              <a:gd name="connsiteY994" fmla="*/ 4706903 h 6069359"/>
              <a:gd name="connsiteX995" fmla="*/ 2187756 w 11449537"/>
              <a:gd name="connsiteY995" fmla="*/ 5099524 h 6069359"/>
              <a:gd name="connsiteX996" fmla="*/ 3287798 w 11449537"/>
              <a:gd name="connsiteY996" fmla="*/ 5099810 h 6069359"/>
              <a:gd name="connsiteX997" fmla="*/ 3292560 w 11449537"/>
              <a:gd name="connsiteY997" fmla="*/ 5097334 h 6069359"/>
              <a:gd name="connsiteX998" fmla="*/ 3321898 w 11449537"/>
              <a:gd name="connsiteY998" fmla="*/ 5054090 h 6069359"/>
              <a:gd name="connsiteX999" fmla="*/ 3322469 w 11449537"/>
              <a:gd name="connsiteY999" fmla="*/ 5048280 h 6069359"/>
              <a:gd name="connsiteX1000" fmla="*/ 3328089 w 11449537"/>
              <a:gd name="connsiteY1000" fmla="*/ 4940743 h 6069359"/>
              <a:gd name="connsiteX1001" fmla="*/ 3450866 w 11449537"/>
              <a:gd name="connsiteY1001" fmla="*/ 4709475 h 6069359"/>
              <a:gd name="connsiteX1002" fmla="*/ 3449247 w 11449537"/>
              <a:gd name="connsiteY1002" fmla="*/ 4706332 h 6069359"/>
              <a:gd name="connsiteX1003" fmla="*/ 2031641 w 11449537"/>
              <a:gd name="connsiteY1003" fmla="*/ 4705570 h 6069359"/>
              <a:gd name="connsiteX1004" fmla="*/ 2028012 w 11449537"/>
              <a:gd name="connsiteY1004" fmla="*/ 4709371 h 6069359"/>
              <a:gd name="connsiteX1005" fmla="*/ 2028879 w 11449537"/>
              <a:gd name="connsiteY1005" fmla="*/ 4711666 h 6069359"/>
              <a:gd name="connsiteX1006" fmla="*/ 2054120 w 11449537"/>
              <a:gd name="connsiteY1006" fmla="*/ 4749576 h 6069359"/>
              <a:gd name="connsiteX1007" fmla="*/ 2154799 w 11449537"/>
              <a:gd name="connsiteY1007" fmla="*/ 4951696 h 6069359"/>
              <a:gd name="connsiteX1008" fmla="*/ 2154323 w 11449537"/>
              <a:gd name="connsiteY1008" fmla="*/ 5047613 h 6069359"/>
              <a:gd name="connsiteX1009" fmla="*/ 2154799 w 11449537"/>
              <a:gd name="connsiteY1009" fmla="*/ 5054947 h 6069359"/>
              <a:gd name="connsiteX1010" fmla="*/ 2182517 w 11449537"/>
              <a:gd name="connsiteY1010" fmla="*/ 5096762 h 6069359"/>
              <a:gd name="connsiteX1011" fmla="*/ 2187756 w 11449537"/>
              <a:gd name="connsiteY1011" fmla="*/ 5099524 h 6069359"/>
              <a:gd name="connsiteX1012" fmla="*/ 4956197 w 11449537"/>
              <a:gd name="connsiteY1012" fmla="*/ 5098190 h 6069359"/>
              <a:gd name="connsiteX1013" fmla="*/ 5196418 w 11449537"/>
              <a:gd name="connsiteY1013" fmla="*/ 5086094 h 6069359"/>
              <a:gd name="connsiteX1014" fmla="*/ 5118694 w 11449537"/>
              <a:gd name="connsiteY1014" fmla="*/ 4703189 h 6069359"/>
              <a:gd name="connsiteX1015" fmla="*/ 4798082 w 11449537"/>
              <a:gd name="connsiteY1015" fmla="*/ 4705094 h 6069359"/>
              <a:gd name="connsiteX1016" fmla="*/ 4796082 w 11449537"/>
              <a:gd name="connsiteY1016" fmla="*/ 4708618 h 6069359"/>
              <a:gd name="connsiteX1017" fmla="*/ 4919240 w 11449537"/>
              <a:gd name="connsiteY1017" fmla="*/ 4949410 h 6069359"/>
              <a:gd name="connsiteX1018" fmla="*/ 4920764 w 11449537"/>
              <a:gd name="connsiteY1018" fmla="*/ 5048946 h 6069359"/>
              <a:gd name="connsiteX1019" fmla="*/ 4921431 w 11449537"/>
              <a:gd name="connsiteY1019" fmla="*/ 5056090 h 6069359"/>
              <a:gd name="connsiteX1020" fmla="*/ 4947625 w 11449537"/>
              <a:gd name="connsiteY1020" fmla="*/ 5093809 h 6069359"/>
              <a:gd name="connsiteX1021" fmla="*/ 4956197 w 11449537"/>
              <a:gd name="connsiteY1021" fmla="*/ 5098190 h 6069359"/>
              <a:gd name="connsiteX1022" fmla="*/ 5605802 w 11449537"/>
              <a:gd name="connsiteY1022" fmla="*/ 5086666 h 6069359"/>
              <a:gd name="connsiteX1023" fmla="*/ 5834593 w 11449537"/>
              <a:gd name="connsiteY1023" fmla="*/ 5118479 h 6069359"/>
              <a:gd name="connsiteX1024" fmla="*/ 5838498 w 11449537"/>
              <a:gd name="connsiteY1024" fmla="*/ 5113812 h 6069359"/>
              <a:gd name="connsiteX1025" fmla="*/ 5849833 w 11449537"/>
              <a:gd name="connsiteY1025" fmla="*/ 5012180 h 6069359"/>
              <a:gd name="connsiteX1026" fmla="*/ 5847928 w 11449537"/>
              <a:gd name="connsiteY1026" fmla="*/ 5004083 h 6069359"/>
              <a:gd name="connsiteX1027" fmla="*/ 5768108 w 11449537"/>
              <a:gd name="connsiteY1027" fmla="*/ 4730144 h 6069359"/>
              <a:gd name="connsiteX1028" fmla="*/ 5761345 w 11449537"/>
              <a:gd name="connsiteY1028" fmla="*/ 4723763 h 6069359"/>
              <a:gd name="connsiteX1029" fmla="*/ 5624757 w 11449537"/>
              <a:gd name="connsiteY1029" fmla="*/ 4742908 h 6069359"/>
              <a:gd name="connsiteX1030" fmla="*/ 5605802 w 11449537"/>
              <a:gd name="connsiteY1030" fmla="*/ 5086666 h 6069359"/>
              <a:gd name="connsiteX1031" fmla="*/ 4923050 w 11449537"/>
              <a:gd name="connsiteY1031" fmla="*/ 5474047 h 6069359"/>
              <a:gd name="connsiteX1032" fmla="*/ 6004709 w 11449537"/>
              <a:gd name="connsiteY1032" fmla="*/ 5472809 h 6069359"/>
              <a:gd name="connsiteX1033" fmla="*/ 6007948 w 11449537"/>
              <a:gd name="connsiteY1033" fmla="*/ 5467570 h 6069359"/>
              <a:gd name="connsiteX1034" fmla="*/ 5851261 w 11449537"/>
              <a:gd name="connsiteY1034" fmla="*/ 5153245 h 6069359"/>
              <a:gd name="connsiteX1035" fmla="*/ 5841165 w 11449537"/>
              <a:gd name="connsiteY1035" fmla="*/ 5147054 h 6069359"/>
              <a:gd name="connsiteX1036" fmla="*/ 5633711 w 11449537"/>
              <a:gd name="connsiteY1036" fmla="*/ 5136481 h 6069359"/>
              <a:gd name="connsiteX1037" fmla="*/ 5511123 w 11449537"/>
              <a:gd name="connsiteY1037" fmla="*/ 4979033 h 6069359"/>
              <a:gd name="connsiteX1038" fmla="*/ 5504456 w 11449537"/>
              <a:gd name="connsiteY1038" fmla="*/ 4973889 h 6069359"/>
              <a:gd name="connsiteX1039" fmla="*/ 5323291 w 11449537"/>
              <a:gd name="connsiteY1039" fmla="*/ 4973889 h 6069359"/>
              <a:gd name="connsiteX1040" fmla="*/ 5316909 w 11449537"/>
              <a:gd name="connsiteY1040" fmla="*/ 4978366 h 6069359"/>
              <a:gd name="connsiteX1041" fmla="*/ 4962008 w 11449537"/>
              <a:gd name="connsiteY1041" fmla="*/ 5128861 h 6069359"/>
              <a:gd name="connsiteX1042" fmla="*/ 4956769 w 11449537"/>
              <a:gd name="connsiteY1042" fmla="*/ 5133719 h 6069359"/>
              <a:gd name="connsiteX1043" fmla="*/ 4932861 w 11449537"/>
              <a:gd name="connsiteY1043" fmla="*/ 5378702 h 6069359"/>
              <a:gd name="connsiteX1044" fmla="*/ 4910477 w 11449537"/>
              <a:gd name="connsiteY1044" fmla="*/ 5425375 h 6069359"/>
              <a:gd name="connsiteX1045" fmla="*/ 4908667 w 11449537"/>
              <a:gd name="connsiteY1045" fmla="*/ 5432994 h 6069359"/>
              <a:gd name="connsiteX1046" fmla="*/ 4917145 w 11449537"/>
              <a:gd name="connsiteY1046" fmla="*/ 5469475 h 6069359"/>
              <a:gd name="connsiteX1047" fmla="*/ 4923050 w 11449537"/>
              <a:gd name="connsiteY1047" fmla="*/ 5474047 h 6069359"/>
              <a:gd name="connsiteX1048" fmla="*/ 2189851 w 11449537"/>
              <a:gd name="connsiteY1048" fmla="*/ 5133147 h 6069359"/>
              <a:gd name="connsiteX1049" fmla="*/ 2166039 w 11449537"/>
              <a:gd name="connsiteY1049" fmla="*/ 5383560 h 6069359"/>
              <a:gd name="connsiteX1050" fmla="*/ 2144131 w 11449537"/>
              <a:gd name="connsiteY1050" fmla="*/ 5425755 h 6069359"/>
              <a:gd name="connsiteX1051" fmla="*/ 2142702 w 11449537"/>
              <a:gd name="connsiteY1051" fmla="*/ 5434328 h 6069359"/>
              <a:gd name="connsiteX1052" fmla="*/ 2100888 w 11449537"/>
              <a:gd name="connsiteY1052" fmla="*/ 5597682 h 6069359"/>
              <a:gd name="connsiteX1053" fmla="*/ 2103936 w 11449537"/>
              <a:gd name="connsiteY1053" fmla="*/ 5601968 h 6069359"/>
              <a:gd name="connsiteX1054" fmla="*/ 3337423 w 11449537"/>
              <a:gd name="connsiteY1054" fmla="*/ 5520910 h 6069359"/>
              <a:gd name="connsiteX1055" fmla="*/ 3342281 w 11449537"/>
              <a:gd name="connsiteY1055" fmla="*/ 5514147 h 6069359"/>
              <a:gd name="connsiteX1056" fmla="*/ 3342567 w 11449537"/>
              <a:gd name="connsiteY1056" fmla="*/ 5452997 h 6069359"/>
              <a:gd name="connsiteX1057" fmla="*/ 3340662 w 11449537"/>
              <a:gd name="connsiteY1057" fmla="*/ 5444425 h 6069359"/>
              <a:gd name="connsiteX1058" fmla="*/ 3308848 w 11449537"/>
              <a:gd name="connsiteY1058" fmla="*/ 5383655 h 6069359"/>
              <a:gd name="connsiteX1059" fmla="*/ 3283893 w 11449537"/>
              <a:gd name="connsiteY1059" fmla="*/ 5134005 h 6069359"/>
              <a:gd name="connsiteX1060" fmla="*/ 3278083 w 11449537"/>
              <a:gd name="connsiteY1060" fmla="*/ 5128671 h 6069359"/>
              <a:gd name="connsiteX1061" fmla="*/ 2194423 w 11449537"/>
              <a:gd name="connsiteY1061" fmla="*/ 5128671 h 6069359"/>
              <a:gd name="connsiteX1062" fmla="*/ 2189851 w 11449537"/>
              <a:gd name="connsiteY1062" fmla="*/ 5133147 h 6069359"/>
              <a:gd name="connsiteX1063" fmla="*/ 8501688 w 11449537"/>
              <a:gd name="connsiteY1063" fmla="*/ 5150007 h 6069359"/>
              <a:gd name="connsiteX1064" fmla="*/ 8498640 w 11449537"/>
              <a:gd name="connsiteY1064" fmla="*/ 5151912 h 6069359"/>
              <a:gd name="connsiteX1065" fmla="*/ 8449110 w 11449537"/>
              <a:gd name="connsiteY1065" fmla="*/ 5254305 h 6069359"/>
              <a:gd name="connsiteX1066" fmla="*/ 8452444 w 11449537"/>
              <a:gd name="connsiteY1066" fmla="*/ 5259639 h 6069359"/>
              <a:gd name="connsiteX1067" fmla="*/ 9195012 w 11449537"/>
              <a:gd name="connsiteY1067" fmla="*/ 5259639 h 6069359"/>
              <a:gd name="connsiteX1068" fmla="*/ 9198632 w 11449537"/>
              <a:gd name="connsiteY1068" fmla="*/ 5256067 h 6069359"/>
              <a:gd name="connsiteX1069" fmla="*/ 9197394 w 11449537"/>
              <a:gd name="connsiteY1069" fmla="*/ 5253258 h 6069359"/>
              <a:gd name="connsiteX1070" fmla="*/ 9149864 w 11449537"/>
              <a:gd name="connsiteY1070" fmla="*/ 5156388 h 6069359"/>
              <a:gd name="connsiteX1071" fmla="*/ 9143292 w 11449537"/>
              <a:gd name="connsiteY1071" fmla="*/ 5150197 h 6069359"/>
              <a:gd name="connsiteX1072" fmla="*/ 8501688 w 11449537"/>
              <a:gd name="connsiteY1072" fmla="*/ 5150007 h 6069359"/>
              <a:gd name="connsiteX1073" fmla="*/ 8359480 w 11449537"/>
              <a:gd name="connsiteY1073" fmla="*/ 5557296 h 6069359"/>
              <a:gd name="connsiteX1074" fmla="*/ 9327410 w 11449537"/>
              <a:gd name="connsiteY1074" fmla="*/ 5625780 h 6069359"/>
              <a:gd name="connsiteX1075" fmla="*/ 9329887 w 11449537"/>
              <a:gd name="connsiteY1075" fmla="*/ 5623666 h 6069359"/>
              <a:gd name="connsiteX1076" fmla="*/ 9329601 w 11449537"/>
              <a:gd name="connsiteY1076" fmla="*/ 5622447 h 6069359"/>
              <a:gd name="connsiteX1077" fmla="*/ 9207300 w 11449537"/>
              <a:gd name="connsiteY1077" fmla="*/ 5378226 h 6069359"/>
              <a:gd name="connsiteX1078" fmla="*/ 9190917 w 11449537"/>
              <a:gd name="connsiteY1078" fmla="*/ 5296120 h 6069359"/>
              <a:gd name="connsiteX1079" fmla="*/ 9184440 w 11449537"/>
              <a:gd name="connsiteY1079" fmla="*/ 5288157 h 6069359"/>
              <a:gd name="connsiteX1080" fmla="*/ 9183678 w 11449537"/>
              <a:gd name="connsiteY1080" fmla="*/ 5288119 h 6069359"/>
              <a:gd name="connsiteX1081" fmla="*/ 8432917 w 11449537"/>
              <a:gd name="connsiteY1081" fmla="*/ 5290215 h 6069359"/>
              <a:gd name="connsiteX1082" fmla="*/ 8429964 w 11449537"/>
              <a:gd name="connsiteY1082" fmla="*/ 5292025 h 6069359"/>
              <a:gd name="connsiteX1083" fmla="*/ 8347574 w 11449537"/>
              <a:gd name="connsiteY1083" fmla="*/ 5456140 h 6069359"/>
              <a:gd name="connsiteX1084" fmla="*/ 8241370 w 11449537"/>
              <a:gd name="connsiteY1084" fmla="*/ 5550343 h 6069359"/>
              <a:gd name="connsiteX1085" fmla="*/ 8242417 w 11449537"/>
              <a:gd name="connsiteY1085" fmla="*/ 5554819 h 6069359"/>
              <a:gd name="connsiteX1086" fmla="*/ 8359480 w 11449537"/>
              <a:gd name="connsiteY1086" fmla="*/ 5557296 h 606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</a:cxnLst>
            <a:rect l="l" t="t" r="r" b="b"/>
            <a:pathLst>
              <a:path w="11449537" h="6069359">
                <a:moveTo>
                  <a:pt x="3356283" y="5549771"/>
                </a:moveTo>
                <a:cubicBezTo>
                  <a:pt x="3355292" y="5547742"/>
                  <a:pt x="3353225" y="5546504"/>
                  <a:pt x="3351044" y="5546628"/>
                </a:cubicBezTo>
                <a:cubicBezTo>
                  <a:pt x="2931373" y="5567707"/>
                  <a:pt x="2512149" y="5595396"/>
                  <a:pt x="2093363" y="5629685"/>
                </a:cubicBezTo>
                <a:cubicBezTo>
                  <a:pt x="2086686" y="5630210"/>
                  <a:pt x="2080857" y="5634391"/>
                  <a:pt x="2078218" y="5640544"/>
                </a:cubicBezTo>
                <a:cubicBezTo>
                  <a:pt x="2052977" y="5699028"/>
                  <a:pt x="2027450" y="5761036"/>
                  <a:pt x="1956584" y="5771703"/>
                </a:cubicBezTo>
                <a:cubicBezTo>
                  <a:pt x="1953279" y="5772208"/>
                  <a:pt x="1951631" y="5774152"/>
                  <a:pt x="1951631" y="5777514"/>
                </a:cubicBezTo>
                <a:cubicBezTo>
                  <a:pt x="1951155" y="5834854"/>
                  <a:pt x="1927342" y="5863810"/>
                  <a:pt x="1878003" y="5895242"/>
                </a:cubicBezTo>
                <a:cubicBezTo>
                  <a:pt x="1820596" y="5931819"/>
                  <a:pt x="1763103" y="5968109"/>
                  <a:pt x="1705505" y="6004113"/>
                </a:cubicBezTo>
                <a:cubicBezTo>
                  <a:pt x="1664357" y="6029764"/>
                  <a:pt x="1621466" y="6029478"/>
                  <a:pt x="1576822" y="6003256"/>
                </a:cubicBezTo>
                <a:cubicBezTo>
                  <a:pt x="1573774" y="6001475"/>
                  <a:pt x="1571422" y="6002142"/>
                  <a:pt x="1569774" y="6005257"/>
                </a:cubicBezTo>
                <a:cubicBezTo>
                  <a:pt x="1541485" y="6056977"/>
                  <a:pt x="1503480" y="6068978"/>
                  <a:pt x="1443091" y="6069169"/>
                </a:cubicBezTo>
                <a:cubicBezTo>
                  <a:pt x="1381941" y="6069293"/>
                  <a:pt x="1320762" y="6069331"/>
                  <a:pt x="1259545" y="6069264"/>
                </a:cubicBezTo>
                <a:cubicBezTo>
                  <a:pt x="1200775" y="6069264"/>
                  <a:pt x="1164295" y="6059644"/>
                  <a:pt x="1134767" y="6010876"/>
                </a:cubicBezTo>
                <a:cubicBezTo>
                  <a:pt x="1133053" y="6008019"/>
                  <a:pt x="1130671" y="6007285"/>
                  <a:pt x="1127623" y="6008686"/>
                </a:cubicBezTo>
                <a:cubicBezTo>
                  <a:pt x="1083684" y="6028755"/>
                  <a:pt x="1039488" y="6024811"/>
                  <a:pt x="995035" y="5996875"/>
                </a:cubicBezTo>
                <a:cubicBezTo>
                  <a:pt x="945191" y="5965565"/>
                  <a:pt x="895337" y="5934228"/>
                  <a:pt x="845493" y="5902863"/>
                </a:cubicBezTo>
                <a:cubicBezTo>
                  <a:pt x="795010" y="5870954"/>
                  <a:pt x="761578" y="5842665"/>
                  <a:pt x="760625" y="5784086"/>
                </a:cubicBezTo>
                <a:cubicBezTo>
                  <a:pt x="760492" y="5775666"/>
                  <a:pt x="753567" y="5768951"/>
                  <a:pt x="745147" y="5769084"/>
                </a:cubicBezTo>
                <a:cubicBezTo>
                  <a:pt x="744528" y="5769094"/>
                  <a:pt x="743909" y="5769141"/>
                  <a:pt x="743290" y="5769227"/>
                </a:cubicBezTo>
                <a:lnTo>
                  <a:pt x="14627" y="5870954"/>
                </a:lnTo>
                <a:cubicBezTo>
                  <a:pt x="10500" y="5871554"/>
                  <a:pt x="6356" y="5869878"/>
                  <a:pt x="3768" y="5866572"/>
                </a:cubicBezTo>
                <a:cubicBezTo>
                  <a:pt x="-1058" y="5860410"/>
                  <a:pt x="-1248" y="5855114"/>
                  <a:pt x="3197" y="5850665"/>
                </a:cubicBezTo>
                <a:cubicBezTo>
                  <a:pt x="5547" y="5848313"/>
                  <a:pt x="9262" y="5846732"/>
                  <a:pt x="14341" y="5845903"/>
                </a:cubicBezTo>
                <a:cubicBezTo>
                  <a:pt x="238686" y="5811166"/>
                  <a:pt x="463445" y="5779486"/>
                  <a:pt x="688616" y="5750844"/>
                </a:cubicBezTo>
                <a:cubicBezTo>
                  <a:pt x="691664" y="5750463"/>
                  <a:pt x="692426" y="5748939"/>
                  <a:pt x="690902" y="5746272"/>
                </a:cubicBezTo>
                <a:cubicBezTo>
                  <a:pt x="650259" y="5674577"/>
                  <a:pt x="613054" y="5601520"/>
                  <a:pt x="579269" y="5527102"/>
                </a:cubicBezTo>
                <a:cubicBezTo>
                  <a:pt x="568477" y="5503289"/>
                  <a:pt x="567810" y="5479477"/>
                  <a:pt x="577269" y="5455664"/>
                </a:cubicBezTo>
                <a:cubicBezTo>
                  <a:pt x="578374" y="5452787"/>
                  <a:pt x="577869" y="5449568"/>
                  <a:pt x="575935" y="5447282"/>
                </a:cubicBezTo>
                <a:cubicBezTo>
                  <a:pt x="557266" y="5425308"/>
                  <a:pt x="546627" y="5406448"/>
                  <a:pt x="544026" y="5390703"/>
                </a:cubicBezTo>
                <a:cubicBezTo>
                  <a:pt x="536280" y="5344031"/>
                  <a:pt x="528120" y="5258620"/>
                  <a:pt x="519547" y="5134481"/>
                </a:cubicBezTo>
                <a:cubicBezTo>
                  <a:pt x="519357" y="5130928"/>
                  <a:pt x="517483" y="5129147"/>
                  <a:pt x="513928" y="5129147"/>
                </a:cubicBezTo>
                <a:cubicBezTo>
                  <a:pt x="441538" y="5128194"/>
                  <a:pt x="369243" y="5128099"/>
                  <a:pt x="297043" y="5128861"/>
                </a:cubicBezTo>
                <a:cubicBezTo>
                  <a:pt x="50250" y="5131528"/>
                  <a:pt x="25866" y="4736907"/>
                  <a:pt x="253990" y="4676900"/>
                </a:cubicBezTo>
                <a:cubicBezTo>
                  <a:pt x="256848" y="4676138"/>
                  <a:pt x="258276" y="4674233"/>
                  <a:pt x="258276" y="4671185"/>
                </a:cubicBezTo>
                <a:lnTo>
                  <a:pt x="258467" y="3395216"/>
                </a:lnTo>
                <a:cubicBezTo>
                  <a:pt x="258467" y="3388748"/>
                  <a:pt x="263712" y="3383500"/>
                  <a:pt x="270183" y="3383500"/>
                </a:cubicBezTo>
                <a:lnTo>
                  <a:pt x="5203085" y="3383595"/>
                </a:lnTo>
                <a:cubicBezTo>
                  <a:pt x="5210134" y="3383595"/>
                  <a:pt x="5215848" y="3389310"/>
                  <a:pt x="5215848" y="3396359"/>
                </a:cubicBezTo>
                <a:lnTo>
                  <a:pt x="5216801" y="4675376"/>
                </a:lnTo>
                <a:cubicBezTo>
                  <a:pt x="5216868" y="4686015"/>
                  <a:pt x="5221783" y="4695988"/>
                  <a:pt x="5230136" y="4702427"/>
                </a:cubicBezTo>
                <a:cubicBezTo>
                  <a:pt x="5291220" y="4749414"/>
                  <a:pt x="5323034" y="4812155"/>
                  <a:pt x="5325577" y="4890641"/>
                </a:cubicBezTo>
                <a:cubicBezTo>
                  <a:pt x="5325681" y="4894565"/>
                  <a:pt x="5328929" y="4897689"/>
                  <a:pt x="5332911" y="4897689"/>
                </a:cubicBezTo>
                <a:lnTo>
                  <a:pt x="5501980" y="4897689"/>
                </a:lnTo>
                <a:cubicBezTo>
                  <a:pt x="5505409" y="4897689"/>
                  <a:pt x="5507247" y="4895975"/>
                  <a:pt x="5507504" y="4892546"/>
                </a:cubicBezTo>
                <a:cubicBezTo>
                  <a:pt x="5513667" y="4818698"/>
                  <a:pt x="5545223" y="4761034"/>
                  <a:pt x="5602183" y="4719572"/>
                </a:cubicBezTo>
                <a:cubicBezTo>
                  <a:pt x="5641140" y="4691187"/>
                  <a:pt x="5706005" y="4692330"/>
                  <a:pt x="5757536" y="4697474"/>
                </a:cubicBezTo>
                <a:cubicBezTo>
                  <a:pt x="5760307" y="4697741"/>
                  <a:pt x="5762774" y="4695712"/>
                  <a:pt x="5763051" y="4692930"/>
                </a:cubicBezTo>
                <a:cubicBezTo>
                  <a:pt x="5763070" y="4692673"/>
                  <a:pt x="5763079" y="4692407"/>
                  <a:pt x="5763060" y="4692140"/>
                </a:cubicBezTo>
                <a:lnTo>
                  <a:pt x="5757154" y="4617083"/>
                </a:lnTo>
                <a:cubicBezTo>
                  <a:pt x="5756574" y="4609977"/>
                  <a:pt x="5751373" y="4604119"/>
                  <a:pt x="5744391" y="4602700"/>
                </a:cubicBezTo>
                <a:cubicBezTo>
                  <a:pt x="5616947" y="4576792"/>
                  <a:pt x="5500455" y="4481161"/>
                  <a:pt x="5527792" y="4338096"/>
                </a:cubicBezTo>
                <a:cubicBezTo>
                  <a:pt x="5568559" y="4124993"/>
                  <a:pt x="5652503" y="3922110"/>
                  <a:pt x="5779633" y="3729448"/>
                </a:cubicBezTo>
                <a:cubicBezTo>
                  <a:pt x="5781462" y="3726705"/>
                  <a:pt x="5781338" y="3723114"/>
                  <a:pt x="5779348" y="3720495"/>
                </a:cubicBezTo>
                <a:cubicBezTo>
                  <a:pt x="5698861" y="3613910"/>
                  <a:pt x="5692575" y="3495323"/>
                  <a:pt x="5781920" y="3394359"/>
                </a:cubicBezTo>
                <a:cubicBezTo>
                  <a:pt x="5792397" y="3382547"/>
                  <a:pt x="5800846" y="3370737"/>
                  <a:pt x="5807256" y="3358926"/>
                </a:cubicBezTo>
                <a:cubicBezTo>
                  <a:pt x="5880503" y="3224528"/>
                  <a:pt x="6089196" y="3217098"/>
                  <a:pt x="6216164" y="3269962"/>
                </a:cubicBezTo>
                <a:cubicBezTo>
                  <a:pt x="6219403" y="3271295"/>
                  <a:pt x="6222422" y="3270981"/>
                  <a:pt x="6225213" y="3269010"/>
                </a:cubicBezTo>
                <a:cubicBezTo>
                  <a:pt x="6336341" y="3191028"/>
                  <a:pt x="6455337" y="3127821"/>
                  <a:pt x="6582210" y="3079367"/>
                </a:cubicBezTo>
                <a:cubicBezTo>
                  <a:pt x="6585382" y="3078157"/>
                  <a:pt x="6587001" y="3075871"/>
                  <a:pt x="6587068" y="3072509"/>
                </a:cubicBezTo>
                <a:cubicBezTo>
                  <a:pt x="6588592" y="2988117"/>
                  <a:pt x="6588811" y="2929796"/>
                  <a:pt x="6587734" y="2897535"/>
                </a:cubicBezTo>
                <a:cubicBezTo>
                  <a:pt x="6580400" y="2681984"/>
                  <a:pt x="6817382" y="2592068"/>
                  <a:pt x="6995595" y="2602831"/>
                </a:cubicBezTo>
                <a:cubicBezTo>
                  <a:pt x="7002491" y="2603288"/>
                  <a:pt x="7008854" y="2599135"/>
                  <a:pt x="7011216" y="2592639"/>
                </a:cubicBezTo>
                <a:cubicBezTo>
                  <a:pt x="7036362" y="2523173"/>
                  <a:pt x="7077386" y="2464976"/>
                  <a:pt x="7134279" y="2418046"/>
                </a:cubicBezTo>
                <a:cubicBezTo>
                  <a:pt x="7136156" y="2416522"/>
                  <a:pt x="7136489" y="2413779"/>
                  <a:pt x="7135012" y="2411921"/>
                </a:cubicBezTo>
                <a:cubicBezTo>
                  <a:pt x="7134422" y="2411169"/>
                  <a:pt x="7133593" y="2410645"/>
                  <a:pt x="7132660" y="2410426"/>
                </a:cubicBezTo>
                <a:cubicBezTo>
                  <a:pt x="6884562" y="2345532"/>
                  <a:pt x="6678346" y="2215478"/>
                  <a:pt x="6514011" y="2020282"/>
                </a:cubicBezTo>
                <a:cubicBezTo>
                  <a:pt x="6511915" y="2017805"/>
                  <a:pt x="6509249" y="2016501"/>
                  <a:pt x="6506010" y="2016377"/>
                </a:cubicBezTo>
                <a:cubicBezTo>
                  <a:pt x="6346847" y="2010757"/>
                  <a:pt x="6195876" y="1899791"/>
                  <a:pt x="6196257" y="1730817"/>
                </a:cubicBezTo>
                <a:cubicBezTo>
                  <a:pt x="6196352" y="1694813"/>
                  <a:pt x="6207211" y="1659665"/>
                  <a:pt x="6219403" y="1624137"/>
                </a:cubicBezTo>
                <a:cubicBezTo>
                  <a:pt x="6220412" y="1621118"/>
                  <a:pt x="6219764" y="1617794"/>
                  <a:pt x="6217688" y="1615374"/>
                </a:cubicBezTo>
                <a:cubicBezTo>
                  <a:pt x="6131516" y="1514409"/>
                  <a:pt x="6076242" y="1406805"/>
                  <a:pt x="6051858" y="1292572"/>
                </a:cubicBezTo>
                <a:cubicBezTo>
                  <a:pt x="5940987" y="773459"/>
                  <a:pt x="6396377" y="431702"/>
                  <a:pt x="6818335" y="280064"/>
                </a:cubicBezTo>
                <a:cubicBezTo>
                  <a:pt x="6821573" y="278902"/>
                  <a:pt x="6824240" y="276540"/>
                  <a:pt x="6825764" y="273492"/>
                </a:cubicBezTo>
                <a:lnTo>
                  <a:pt x="6867864" y="189291"/>
                </a:lnTo>
                <a:cubicBezTo>
                  <a:pt x="6869389" y="186307"/>
                  <a:pt x="6871551" y="183926"/>
                  <a:pt x="6874342" y="182147"/>
                </a:cubicBezTo>
                <a:cubicBezTo>
                  <a:pt x="7232196" y="-43595"/>
                  <a:pt x="7680157" y="-78171"/>
                  <a:pt x="8027724" y="184719"/>
                </a:cubicBezTo>
                <a:cubicBezTo>
                  <a:pt x="8056585" y="206531"/>
                  <a:pt x="8076206" y="237107"/>
                  <a:pt x="8096495" y="266348"/>
                </a:cubicBezTo>
                <a:cubicBezTo>
                  <a:pt x="8098161" y="268758"/>
                  <a:pt x="8100581" y="270539"/>
                  <a:pt x="8103352" y="271397"/>
                </a:cubicBezTo>
                <a:cubicBezTo>
                  <a:pt x="8478351" y="388840"/>
                  <a:pt x="8912215" y="677352"/>
                  <a:pt x="8943648" y="1113026"/>
                </a:cubicBezTo>
                <a:cubicBezTo>
                  <a:pt x="8958888" y="1324862"/>
                  <a:pt x="8877830" y="1508408"/>
                  <a:pt x="8739337" y="1666714"/>
                </a:cubicBezTo>
                <a:cubicBezTo>
                  <a:pt x="8737384" y="1668886"/>
                  <a:pt x="8736736" y="1671962"/>
                  <a:pt x="8737622" y="1674810"/>
                </a:cubicBezTo>
                <a:cubicBezTo>
                  <a:pt x="8800678" y="1882741"/>
                  <a:pt x="8631037" y="2039808"/>
                  <a:pt x="8433584" y="2042189"/>
                </a:cubicBezTo>
                <a:cubicBezTo>
                  <a:pt x="8430622" y="2042189"/>
                  <a:pt x="8427774" y="2043513"/>
                  <a:pt x="8425773" y="2045809"/>
                </a:cubicBezTo>
                <a:cubicBezTo>
                  <a:pt x="8260039" y="2236023"/>
                  <a:pt x="8060490" y="2346037"/>
                  <a:pt x="7820460" y="2415665"/>
                </a:cubicBezTo>
                <a:cubicBezTo>
                  <a:pt x="7817031" y="2416617"/>
                  <a:pt x="7816869" y="2417979"/>
                  <a:pt x="7819984" y="2419761"/>
                </a:cubicBezTo>
                <a:lnTo>
                  <a:pt x="8047060" y="2546634"/>
                </a:lnTo>
                <a:cubicBezTo>
                  <a:pt x="8050108" y="2548348"/>
                  <a:pt x="8053155" y="2548415"/>
                  <a:pt x="8056204" y="2546824"/>
                </a:cubicBezTo>
                <a:cubicBezTo>
                  <a:pt x="8204099" y="2472081"/>
                  <a:pt x="8349793" y="2393310"/>
                  <a:pt x="8493306" y="2310509"/>
                </a:cubicBezTo>
                <a:cubicBezTo>
                  <a:pt x="8495306" y="2309318"/>
                  <a:pt x="8497573" y="2308671"/>
                  <a:pt x="8499878" y="2308604"/>
                </a:cubicBezTo>
                <a:lnTo>
                  <a:pt x="8517976" y="2307937"/>
                </a:lnTo>
                <a:cubicBezTo>
                  <a:pt x="8520833" y="2307813"/>
                  <a:pt x="8522995" y="2306537"/>
                  <a:pt x="8524453" y="2304127"/>
                </a:cubicBezTo>
                <a:cubicBezTo>
                  <a:pt x="8552932" y="2258026"/>
                  <a:pt x="8549503" y="2233261"/>
                  <a:pt x="8548360" y="2188017"/>
                </a:cubicBezTo>
                <a:cubicBezTo>
                  <a:pt x="8547503" y="2154489"/>
                  <a:pt x="8555028" y="2131915"/>
                  <a:pt x="8586174" y="2120009"/>
                </a:cubicBezTo>
                <a:cubicBezTo>
                  <a:pt x="8589489" y="2118780"/>
                  <a:pt x="8593109" y="2118780"/>
                  <a:pt x="8596366" y="2120009"/>
                </a:cubicBezTo>
                <a:cubicBezTo>
                  <a:pt x="8622845" y="2130419"/>
                  <a:pt x="8638114" y="2149984"/>
                  <a:pt x="8642181" y="2178683"/>
                </a:cubicBezTo>
                <a:cubicBezTo>
                  <a:pt x="8642544" y="2181293"/>
                  <a:pt x="8644944" y="2183112"/>
                  <a:pt x="8647544" y="2182750"/>
                </a:cubicBezTo>
                <a:cubicBezTo>
                  <a:pt x="8649163" y="2182531"/>
                  <a:pt x="8650554" y="2181502"/>
                  <a:pt x="8651230" y="2180016"/>
                </a:cubicBezTo>
                <a:cubicBezTo>
                  <a:pt x="8663994" y="2151346"/>
                  <a:pt x="8697998" y="2084195"/>
                  <a:pt x="8738955" y="2093910"/>
                </a:cubicBezTo>
                <a:cubicBezTo>
                  <a:pt x="8781628" y="2104197"/>
                  <a:pt x="8766959" y="2139154"/>
                  <a:pt x="8760673" y="2169062"/>
                </a:cubicBezTo>
                <a:cubicBezTo>
                  <a:pt x="8760168" y="2171482"/>
                  <a:pt x="8761730" y="2173853"/>
                  <a:pt x="8764149" y="2174349"/>
                </a:cubicBezTo>
                <a:cubicBezTo>
                  <a:pt x="8765663" y="2174663"/>
                  <a:pt x="8767226" y="2174177"/>
                  <a:pt x="8768292" y="2173063"/>
                </a:cubicBezTo>
                <a:cubicBezTo>
                  <a:pt x="8785123" y="2155537"/>
                  <a:pt x="8805126" y="2143031"/>
                  <a:pt x="8828300" y="2135535"/>
                </a:cubicBezTo>
                <a:cubicBezTo>
                  <a:pt x="8830891" y="2134668"/>
                  <a:pt x="8833681" y="2134706"/>
                  <a:pt x="8836206" y="2135630"/>
                </a:cubicBezTo>
                <a:cubicBezTo>
                  <a:pt x="8885069" y="2152679"/>
                  <a:pt x="8868972" y="2184684"/>
                  <a:pt x="8857637" y="2220402"/>
                </a:cubicBezTo>
                <a:cubicBezTo>
                  <a:pt x="8857132" y="2221955"/>
                  <a:pt x="8857980" y="2223622"/>
                  <a:pt x="8859532" y="2224127"/>
                </a:cubicBezTo>
                <a:cubicBezTo>
                  <a:pt x="8860294" y="2224374"/>
                  <a:pt x="8861123" y="2224298"/>
                  <a:pt x="8861828" y="2223927"/>
                </a:cubicBezTo>
                <a:lnTo>
                  <a:pt x="8872972" y="2217926"/>
                </a:lnTo>
                <a:cubicBezTo>
                  <a:pt x="8875953" y="2216278"/>
                  <a:pt x="8879097" y="2215954"/>
                  <a:pt x="8882402" y="2216973"/>
                </a:cubicBezTo>
                <a:cubicBezTo>
                  <a:pt x="8927265" y="2230785"/>
                  <a:pt x="8910024" y="2280600"/>
                  <a:pt x="8883735" y="2302508"/>
                </a:cubicBezTo>
                <a:cubicBezTo>
                  <a:pt x="8881592" y="2304298"/>
                  <a:pt x="8881345" y="2307499"/>
                  <a:pt x="8883183" y="2309642"/>
                </a:cubicBezTo>
                <a:cubicBezTo>
                  <a:pt x="8884135" y="2310747"/>
                  <a:pt x="8885517" y="2311414"/>
                  <a:pt x="8886974" y="2311461"/>
                </a:cubicBezTo>
                <a:cubicBezTo>
                  <a:pt x="8898880" y="2311652"/>
                  <a:pt x="8913073" y="2311937"/>
                  <a:pt x="8922026" y="2321558"/>
                </a:cubicBezTo>
                <a:cubicBezTo>
                  <a:pt x="8971079" y="2373945"/>
                  <a:pt x="8862019" y="2392710"/>
                  <a:pt x="8835920" y="2403663"/>
                </a:cubicBezTo>
                <a:cubicBezTo>
                  <a:pt x="8780742" y="2426837"/>
                  <a:pt x="8725268" y="2449450"/>
                  <a:pt x="8669518" y="2471481"/>
                </a:cubicBezTo>
                <a:cubicBezTo>
                  <a:pt x="8666403" y="2472691"/>
                  <a:pt x="8664499" y="2474939"/>
                  <a:pt x="8663803" y="2478244"/>
                </a:cubicBezTo>
                <a:cubicBezTo>
                  <a:pt x="8660469" y="2493103"/>
                  <a:pt x="8662184" y="2505771"/>
                  <a:pt x="8654564" y="2519011"/>
                </a:cubicBezTo>
                <a:cubicBezTo>
                  <a:pt x="8601129" y="2611975"/>
                  <a:pt x="8515975" y="2690461"/>
                  <a:pt x="8430631" y="2753136"/>
                </a:cubicBezTo>
                <a:cubicBezTo>
                  <a:pt x="8427984" y="2755078"/>
                  <a:pt x="8427278" y="2758727"/>
                  <a:pt x="8429012" y="2761518"/>
                </a:cubicBezTo>
                <a:cubicBezTo>
                  <a:pt x="8497211" y="2875122"/>
                  <a:pt x="8564296" y="2989517"/>
                  <a:pt x="8630275" y="3104703"/>
                </a:cubicBezTo>
                <a:cubicBezTo>
                  <a:pt x="8645067" y="3130488"/>
                  <a:pt x="8654974" y="3157824"/>
                  <a:pt x="8659993" y="3186713"/>
                </a:cubicBezTo>
                <a:cubicBezTo>
                  <a:pt x="8660945" y="3192295"/>
                  <a:pt x="8665584" y="3196505"/>
                  <a:pt x="8671233" y="3196905"/>
                </a:cubicBezTo>
                <a:lnTo>
                  <a:pt x="9414183" y="3249007"/>
                </a:lnTo>
                <a:cubicBezTo>
                  <a:pt x="9417041" y="3249217"/>
                  <a:pt x="9419517" y="3246797"/>
                  <a:pt x="9419707" y="3243597"/>
                </a:cubicBezTo>
                <a:cubicBezTo>
                  <a:pt x="9419707" y="3243463"/>
                  <a:pt x="9419707" y="3243330"/>
                  <a:pt x="9419707" y="3243197"/>
                </a:cubicBezTo>
                <a:cubicBezTo>
                  <a:pt x="9417325" y="3048058"/>
                  <a:pt x="9416278" y="2852986"/>
                  <a:pt x="9416564" y="2657981"/>
                </a:cubicBezTo>
                <a:cubicBezTo>
                  <a:pt x="9416659" y="2552729"/>
                  <a:pt x="9429708" y="2485197"/>
                  <a:pt x="9524768" y="2440144"/>
                </a:cubicBezTo>
                <a:cubicBezTo>
                  <a:pt x="9527721" y="2438744"/>
                  <a:pt x="9529150" y="2436429"/>
                  <a:pt x="9529244" y="2433191"/>
                </a:cubicBezTo>
                <a:cubicBezTo>
                  <a:pt x="9531816" y="2312128"/>
                  <a:pt x="9586871" y="2205734"/>
                  <a:pt x="9713743" y="2179730"/>
                </a:cubicBezTo>
                <a:cubicBezTo>
                  <a:pt x="9771561" y="2167920"/>
                  <a:pt x="9759845" y="2264884"/>
                  <a:pt x="9757559" y="2297936"/>
                </a:cubicBezTo>
                <a:cubicBezTo>
                  <a:pt x="9756797" y="2308956"/>
                  <a:pt x="9747176" y="2317243"/>
                  <a:pt x="9736223" y="2316462"/>
                </a:cubicBezTo>
                <a:cubicBezTo>
                  <a:pt x="9735175" y="2316386"/>
                  <a:pt x="9734222" y="2316243"/>
                  <a:pt x="9733270" y="2316033"/>
                </a:cubicBezTo>
                <a:cubicBezTo>
                  <a:pt x="9683359" y="2304984"/>
                  <a:pt x="9672691" y="2411188"/>
                  <a:pt x="9671548" y="2445097"/>
                </a:cubicBezTo>
                <a:cubicBezTo>
                  <a:pt x="9671453" y="2448097"/>
                  <a:pt x="9672977" y="2450907"/>
                  <a:pt x="9675454" y="2452431"/>
                </a:cubicBezTo>
                <a:cubicBezTo>
                  <a:pt x="9743843" y="2494437"/>
                  <a:pt x="9758607" y="2546824"/>
                  <a:pt x="9759178" y="2629501"/>
                </a:cubicBezTo>
                <a:cubicBezTo>
                  <a:pt x="9760607" y="2842604"/>
                  <a:pt x="9761654" y="3055716"/>
                  <a:pt x="9762417" y="3268819"/>
                </a:cubicBezTo>
                <a:cubicBezTo>
                  <a:pt x="9762417" y="3272057"/>
                  <a:pt x="9764036" y="3273801"/>
                  <a:pt x="9767275" y="3274058"/>
                </a:cubicBezTo>
                <a:cubicBezTo>
                  <a:pt x="10049690" y="3293937"/>
                  <a:pt x="10332011" y="3313777"/>
                  <a:pt x="10614333" y="3333589"/>
                </a:cubicBezTo>
                <a:cubicBezTo>
                  <a:pt x="10699105" y="3339495"/>
                  <a:pt x="10763590" y="3373908"/>
                  <a:pt x="10807691" y="3436840"/>
                </a:cubicBezTo>
                <a:cubicBezTo>
                  <a:pt x="10816262" y="3449032"/>
                  <a:pt x="10826455" y="3460148"/>
                  <a:pt x="10838265" y="3470178"/>
                </a:cubicBezTo>
                <a:cubicBezTo>
                  <a:pt x="10956090" y="3569809"/>
                  <a:pt x="10945994" y="3753356"/>
                  <a:pt x="10841123" y="3856321"/>
                </a:cubicBezTo>
                <a:cubicBezTo>
                  <a:pt x="10826359" y="3870799"/>
                  <a:pt x="10823978" y="3884610"/>
                  <a:pt x="10827121" y="3903374"/>
                </a:cubicBezTo>
                <a:cubicBezTo>
                  <a:pt x="10827693" y="3906737"/>
                  <a:pt x="10829502" y="3909309"/>
                  <a:pt x="10832455" y="3911090"/>
                </a:cubicBezTo>
                <a:cubicBezTo>
                  <a:pt x="11151448" y="4099809"/>
                  <a:pt x="11353188" y="4372357"/>
                  <a:pt x="11437579" y="4728716"/>
                </a:cubicBezTo>
                <a:cubicBezTo>
                  <a:pt x="11467106" y="4853112"/>
                  <a:pt x="11449485" y="4961316"/>
                  <a:pt x="11298323" y="4974747"/>
                </a:cubicBezTo>
                <a:cubicBezTo>
                  <a:pt x="11295465" y="4975042"/>
                  <a:pt x="11293180" y="4977299"/>
                  <a:pt x="11292798" y="4980176"/>
                </a:cubicBezTo>
                <a:cubicBezTo>
                  <a:pt x="11286036" y="5040945"/>
                  <a:pt x="11279749" y="5101525"/>
                  <a:pt x="11273939" y="5161913"/>
                </a:cubicBezTo>
                <a:cubicBezTo>
                  <a:pt x="11271748" y="5184773"/>
                  <a:pt x="11260985" y="5207919"/>
                  <a:pt x="11241840" y="5231350"/>
                </a:cubicBezTo>
                <a:cubicBezTo>
                  <a:pt x="11239935" y="5233693"/>
                  <a:pt x="11239363" y="5236874"/>
                  <a:pt x="11240506" y="5239637"/>
                </a:cubicBezTo>
                <a:cubicBezTo>
                  <a:pt x="11254794" y="5275641"/>
                  <a:pt x="11254889" y="5309293"/>
                  <a:pt x="11240697" y="5340602"/>
                </a:cubicBezTo>
                <a:cubicBezTo>
                  <a:pt x="11214122" y="5399276"/>
                  <a:pt x="11174498" y="5479829"/>
                  <a:pt x="11121634" y="5582251"/>
                </a:cubicBezTo>
                <a:cubicBezTo>
                  <a:pt x="11090869" y="5641973"/>
                  <a:pt x="11058865" y="5673025"/>
                  <a:pt x="10993428" y="5678739"/>
                </a:cubicBezTo>
                <a:cubicBezTo>
                  <a:pt x="10990093" y="5678996"/>
                  <a:pt x="10988666" y="5680768"/>
                  <a:pt x="10989046" y="5684073"/>
                </a:cubicBezTo>
                <a:cubicBezTo>
                  <a:pt x="10992856" y="5719058"/>
                  <a:pt x="10985046" y="5751063"/>
                  <a:pt x="10965710" y="5780086"/>
                </a:cubicBezTo>
                <a:cubicBezTo>
                  <a:pt x="10963424" y="5783514"/>
                  <a:pt x="10964376" y="5785486"/>
                  <a:pt x="10968473" y="5785991"/>
                </a:cubicBezTo>
                <a:lnTo>
                  <a:pt x="11439579" y="5845808"/>
                </a:lnTo>
                <a:cubicBezTo>
                  <a:pt x="11443769" y="5846370"/>
                  <a:pt x="11446723" y="5850199"/>
                  <a:pt x="11446150" y="5854371"/>
                </a:cubicBezTo>
                <a:cubicBezTo>
                  <a:pt x="11446056" y="5854504"/>
                  <a:pt x="11446056" y="5854628"/>
                  <a:pt x="11446056" y="5854761"/>
                </a:cubicBezTo>
                <a:lnTo>
                  <a:pt x="11443580" y="5867430"/>
                </a:lnTo>
                <a:cubicBezTo>
                  <a:pt x="11442912" y="5870554"/>
                  <a:pt x="11439960" y="5872649"/>
                  <a:pt x="11436816" y="5872287"/>
                </a:cubicBezTo>
                <a:lnTo>
                  <a:pt x="10948755" y="5810566"/>
                </a:lnTo>
                <a:cubicBezTo>
                  <a:pt x="10946088" y="5810251"/>
                  <a:pt x="10943613" y="5810823"/>
                  <a:pt x="10941421" y="5812280"/>
                </a:cubicBezTo>
                <a:cubicBezTo>
                  <a:pt x="10875604" y="5855019"/>
                  <a:pt x="10809309" y="5897148"/>
                  <a:pt x="10742539" y="5938676"/>
                </a:cubicBezTo>
                <a:cubicBezTo>
                  <a:pt x="10648147" y="5997351"/>
                  <a:pt x="10593378" y="6040880"/>
                  <a:pt x="10498794" y="5976682"/>
                </a:cubicBezTo>
                <a:cubicBezTo>
                  <a:pt x="10495842" y="5974653"/>
                  <a:pt x="10493650" y="5975281"/>
                  <a:pt x="10492223" y="5978586"/>
                </a:cubicBezTo>
                <a:cubicBezTo>
                  <a:pt x="10460885" y="6050024"/>
                  <a:pt x="10409831" y="6069169"/>
                  <a:pt x="10331821" y="6069264"/>
                </a:cubicBezTo>
                <a:cubicBezTo>
                  <a:pt x="10247049" y="6069331"/>
                  <a:pt x="10162277" y="6069331"/>
                  <a:pt x="10077599" y="6069264"/>
                </a:cubicBezTo>
                <a:cubicBezTo>
                  <a:pt x="10004923" y="6069169"/>
                  <a:pt x="9958060" y="6049928"/>
                  <a:pt x="9924532" y="5986873"/>
                </a:cubicBezTo>
                <a:cubicBezTo>
                  <a:pt x="9922913" y="5983759"/>
                  <a:pt x="9920532" y="5983092"/>
                  <a:pt x="9917483" y="5984873"/>
                </a:cubicBezTo>
                <a:cubicBezTo>
                  <a:pt x="9857667" y="6019830"/>
                  <a:pt x="9806708" y="6013353"/>
                  <a:pt x="9746891" y="5976776"/>
                </a:cubicBezTo>
                <a:cubicBezTo>
                  <a:pt x="9630590" y="5905530"/>
                  <a:pt x="9549819" y="5854600"/>
                  <a:pt x="9504670" y="5823996"/>
                </a:cubicBezTo>
                <a:cubicBezTo>
                  <a:pt x="9458474" y="5792687"/>
                  <a:pt x="9436471" y="5747576"/>
                  <a:pt x="9438567" y="5688645"/>
                </a:cubicBezTo>
                <a:cubicBezTo>
                  <a:pt x="9438663" y="5685216"/>
                  <a:pt x="9437043" y="5683311"/>
                  <a:pt x="9433614" y="5682930"/>
                </a:cubicBezTo>
                <a:cubicBezTo>
                  <a:pt x="9395133" y="5678359"/>
                  <a:pt x="9370463" y="5655974"/>
                  <a:pt x="9335030" y="5653212"/>
                </a:cubicBezTo>
                <a:cubicBezTo>
                  <a:pt x="8953649" y="5623047"/>
                  <a:pt x="8572011" y="5596986"/>
                  <a:pt x="8190125" y="5575012"/>
                </a:cubicBezTo>
                <a:cubicBezTo>
                  <a:pt x="8186696" y="5574822"/>
                  <a:pt x="8185049" y="5576412"/>
                  <a:pt x="8185172" y="5579774"/>
                </a:cubicBezTo>
                <a:cubicBezTo>
                  <a:pt x="8187648" y="5680549"/>
                  <a:pt x="8140690" y="5723507"/>
                  <a:pt x="8054965" y="5777894"/>
                </a:cubicBezTo>
                <a:cubicBezTo>
                  <a:pt x="7961878" y="5836883"/>
                  <a:pt x="7868723" y="5895690"/>
                  <a:pt x="7775502" y="5954298"/>
                </a:cubicBezTo>
                <a:cubicBezTo>
                  <a:pt x="7694225" y="6005418"/>
                  <a:pt x="7616501" y="5999989"/>
                  <a:pt x="7542330" y="5938010"/>
                </a:cubicBezTo>
                <a:cubicBezTo>
                  <a:pt x="7539539" y="5935657"/>
                  <a:pt x="7537539" y="5936200"/>
                  <a:pt x="7536329" y="5939629"/>
                </a:cubicBezTo>
                <a:cubicBezTo>
                  <a:pt x="7499372" y="6046023"/>
                  <a:pt x="7426697" y="6069264"/>
                  <a:pt x="7318683" y="6069264"/>
                </a:cubicBezTo>
                <a:cubicBezTo>
                  <a:pt x="7208193" y="6069264"/>
                  <a:pt x="7097732" y="6069264"/>
                  <a:pt x="6987308" y="6069264"/>
                </a:cubicBezTo>
                <a:cubicBezTo>
                  <a:pt x="6896535" y="6069264"/>
                  <a:pt x="6833479" y="6037832"/>
                  <a:pt x="6795665" y="5953441"/>
                </a:cubicBezTo>
                <a:cubicBezTo>
                  <a:pt x="6794141" y="5950078"/>
                  <a:pt x="6791855" y="5949440"/>
                  <a:pt x="6788807" y="5951536"/>
                </a:cubicBezTo>
                <a:cubicBezTo>
                  <a:pt x="6714322" y="6003732"/>
                  <a:pt x="6644598" y="5997541"/>
                  <a:pt x="6568780" y="5951154"/>
                </a:cubicBezTo>
                <a:cubicBezTo>
                  <a:pt x="6402092" y="5849170"/>
                  <a:pt x="6293726" y="5781009"/>
                  <a:pt x="6243692" y="5746653"/>
                </a:cubicBezTo>
                <a:cubicBezTo>
                  <a:pt x="6182855" y="5704866"/>
                  <a:pt x="6156757" y="5644859"/>
                  <a:pt x="6165396" y="5566630"/>
                </a:cubicBezTo>
                <a:cubicBezTo>
                  <a:pt x="6165843" y="5562944"/>
                  <a:pt x="6164186" y="5561106"/>
                  <a:pt x="6160443" y="5561106"/>
                </a:cubicBezTo>
                <a:cubicBezTo>
                  <a:pt x="6108503" y="5560601"/>
                  <a:pt x="6065317" y="5541198"/>
                  <a:pt x="6030903" y="5502908"/>
                </a:cubicBezTo>
                <a:cubicBezTo>
                  <a:pt x="6028360" y="5500117"/>
                  <a:pt x="6025188" y="5498717"/>
                  <a:pt x="6021378" y="5498717"/>
                </a:cubicBezTo>
                <a:lnTo>
                  <a:pt x="4920097" y="5498240"/>
                </a:lnTo>
                <a:cubicBezTo>
                  <a:pt x="4916411" y="5498240"/>
                  <a:pt x="4913783" y="5499926"/>
                  <a:pt x="4912192" y="5503289"/>
                </a:cubicBezTo>
                <a:cubicBezTo>
                  <a:pt x="4880759" y="5568945"/>
                  <a:pt x="4848346" y="5634286"/>
                  <a:pt x="4814942" y="5699313"/>
                </a:cubicBezTo>
                <a:cubicBezTo>
                  <a:pt x="4793986" y="5740271"/>
                  <a:pt x="4763573" y="5764627"/>
                  <a:pt x="4723692" y="5772370"/>
                </a:cubicBezTo>
                <a:cubicBezTo>
                  <a:pt x="4720844" y="5772942"/>
                  <a:pt x="4718758" y="5775428"/>
                  <a:pt x="4718644" y="5778371"/>
                </a:cubicBezTo>
                <a:cubicBezTo>
                  <a:pt x="4716929" y="5840378"/>
                  <a:pt x="4688831" y="5867239"/>
                  <a:pt x="4635396" y="5900862"/>
                </a:cubicBezTo>
                <a:cubicBezTo>
                  <a:pt x="4591323" y="5928675"/>
                  <a:pt x="4547289" y="5956460"/>
                  <a:pt x="4503283" y="5984206"/>
                </a:cubicBezTo>
                <a:cubicBezTo>
                  <a:pt x="4444514" y="6021353"/>
                  <a:pt x="4402985" y="6038594"/>
                  <a:pt x="4342216" y="6003828"/>
                </a:cubicBezTo>
                <a:cubicBezTo>
                  <a:pt x="4339768" y="6002389"/>
                  <a:pt x="4336596" y="6003237"/>
                  <a:pt x="4335129" y="6005733"/>
                </a:cubicBezTo>
                <a:cubicBezTo>
                  <a:pt x="4335110" y="6005761"/>
                  <a:pt x="4335091" y="6005799"/>
                  <a:pt x="4335072" y="6005828"/>
                </a:cubicBezTo>
                <a:cubicBezTo>
                  <a:pt x="4307640" y="6054977"/>
                  <a:pt x="4271921" y="6068978"/>
                  <a:pt x="4213914" y="6069169"/>
                </a:cubicBezTo>
                <a:cubicBezTo>
                  <a:pt x="4149525" y="6069293"/>
                  <a:pt x="4085203" y="6069360"/>
                  <a:pt x="4020937" y="6069360"/>
                </a:cubicBezTo>
                <a:cubicBezTo>
                  <a:pt x="3963597" y="6069360"/>
                  <a:pt x="3929402" y="6056501"/>
                  <a:pt x="3899970" y="6009924"/>
                </a:cubicBezTo>
                <a:cubicBezTo>
                  <a:pt x="3898189" y="6007000"/>
                  <a:pt x="3895750" y="6006276"/>
                  <a:pt x="3892635" y="6007733"/>
                </a:cubicBezTo>
                <a:cubicBezTo>
                  <a:pt x="3819769" y="6042404"/>
                  <a:pt x="3786146" y="6012114"/>
                  <a:pt x="3715375" y="5968014"/>
                </a:cubicBezTo>
                <a:cubicBezTo>
                  <a:pt x="3668827" y="5938991"/>
                  <a:pt x="3622507" y="5909721"/>
                  <a:pt x="3576406" y="5880193"/>
                </a:cubicBezTo>
                <a:cubicBezTo>
                  <a:pt x="3544145" y="5859552"/>
                  <a:pt x="3528018" y="5826539"/>
                  <a:pt x="3528018" y="5781133"/>
                </a:cubicBezTo>
                <a:cubicBezTo>
                  <a:pt x="3528018" y="5778228"/>
                  <a:pt x="3525933" y="5775732"/>
                  <a:pt x="3523066" y="5775228"/>
                </a:cubicBezTo>
                <a:cubicBezTo>
                  <a:pt x="3483508" y="5768303"/>
                  <a:pt x="3455848" y="5749510"/>
                  <a:pt x="3440103" y="5718840"/>
                </a:cubicBezTo>
                <a:cubicBezTo>
                  <a:pt x="3411023" y="5662451"/>
                  <a:pt x="3383077" y="5606092"/>
                  <a:pt x="3356283" y="5549771"/>
                </a:cubicBezTo>
                <a:close/>
                <a:moveTo>
                  <a:pt x="6892534" y="206627"/>
                </a:moveTo>
                <a:lnTo>
                  <a:pt x="6866341" y="259014"/>
                </a:lnTo>
                <a:cubicBezTo>
                  <a:pt x="6864246" y="263205"/>
                  <a:pt x="6865417" y="264634"/>
                  <a:pt x="6869865" y="263300"/>
                </a:cubicBezTo>
                <a:cubicBezTo>
                  <a:pt x="7259885" y="149318"/>
                  <a:pt x="7651106" y="145667"/>
                  <a:pt x="8043536" y="252347"/>
                </a:cubicBezTo>
                <a:cubicBezTo>
                  <a:pt x="8048488" y="253680"/>
                  <a:pt x="8049660" y="252128"/>
                  <a:pt x="8047060" y="247679"/>
                </a:cubicBezTo>
                <a:cubicBezTo>
                  <a:pt x="8038420" y="232754"/>
                  <a:pt x="8026076" y="219517"/>
                  <a:pt x="8010008" y="207960"/>
                </a:cubicBezTo>
                <a:cubicBezTo>
                  <a:pt x="7663107" y="-42547"/>
                  <a:pt x="7255437" y="-12734"/>
                  <a:pt x="6899202" y="199483"/>
                </a:cubicBezTo>
                <a:cubicBezTo>
                  <a:pt x="6896345" y="201159"/>
                  <a:pt x="6894020" y="203641"/>
                  <a:pt x="6892534" y="206627"/>
                </a:cubicBezTo>
                <a:close/>
                <a:moveTo>
                  <a:pt x="6409712" y="810226"/>
                </a:moveTo>
                <a:cubicBezTo>
                  <a:pt x="7084368" y="471707"/>
                  <a:pt x="7859227" y="482090"/>
                  <a:pt x="8533025" y="813560"/>
                </a:cubicBezTo>
                <a:cubicBezTo>
                  <a:pt x="8553028" y="823399"/>
                  <a:pt x="8569953" y="835781"/>
                  <a:pt x="8583793" y="850707"/>
                </a:cubicBezTo>
                <a:cubicBezTo>
                  <a:pt x="8693426" y="968531"/>
                  <a:pt x="8756481" y="1112930"/>
                  <a:pt x="8718572" y="1275903"/>
                </a:cubicBezTo>
                <a:cubicBezTo>
                  <a:pt x="8709142" y="1316194"/>
                  <a:pt x="8688949" y="1346960"/>
                  <a:pt x="8687139" y="1390013"/>
                </a:cubicBezTo>
                <a:cubicBezTo>
                  <a:pt x="8684539" y="1449763"/>
                  <a:pt x="8679739" y="1509523"/>
                  <a:pt x="8672757" y="1569273"/>
                </a:cubicBezTo>
                <a:cubicBezTo>
                  <a:pt x="8672566" y="1571054"/>
                  <a:pt x="8673042" y="1572845"/>
                  <a:pt x="8674090" y="1574321"/>
                </a:cubicBezTo>
                <a:lnTo>
                  <a:pt x="8719429" y="1636424"/>
                </a:lnTo>
                <a:cubicBezTo>
                  <a:pt x="8720887" y="1638396"/>
                  <a:pt x="8722449" y="1638491"/>
                  <a:pt x="8724096" y="1636710"/>
                </a:cubicBezTo>
                <a:cubicBezTo>
                  <a:pt x="8806897" y="1545146"/>
                  <a:pt x="8863133" y="1446239"/>
                  <a:pt x="8892784" y="1340006"/>
                </a:cubicBezTo>
                <a:cubicBezTo>
                  <a:pt x="9016990" y="894236"/>
                  <a:pt x="8656374" y="539525"/>
                  <a:pt x="8285947" y="373124"/>
                </a:cubicBezTo>
                <a:cubicBezTo>
                  <a:pt x="7919615" y="208436"/>
                  <a:pt x="7508897" y="169479"/>
                  <a:pt x="7114753" y="235964"/>
                </a:cubicBezTo>
                <a:cubicBezTo>
                  <a:pt x="6798999" y="289304"/>
                  <a:pt x="6478197" y="425511"/>
                  <a:pt x="6259217" y="666303"/>
                </a:cubicBezTo>
                <a:cubicBezTo>
                  <a:pt x="6011948" y="938051"/>
                  <a:pt x="5998994" y="1304764"/>
                  <a:pt x="6234738" y="1591181"/>
                </a:cubicBezTo>
                <a:cubicBezTo>
                  <a:pt x="6236452" y="1593276"/>
                  <a:pt x="6238195" y="1593305"/>
                  <a:pt x="6239977" y="1591276"/>
                </a:cubicBezTo>
                <a:lnTo>
                  <a:pt x="6292650" y="1532126"/>
                </a:lnTo>
                <a:cubicBezTo>
                  <a:pt x="6294745" y="1529716"/>
                  <a:pt x="6295603" y="1526916"/>
                  <a:pt x="6295222" y="1523744"/>
                </a:cubicBezTo>
                <a:cubicBezTo>
                  <a:pt x="6286716" y="1459355"/>
                  <a:pt x="6280772" y="1394775"/>
                  <a:pt x="6277410" y="1330005"/>
                </a:cubicBezTo>
                <a:cubicBezTo>
                  <a:pt x="6276458" y="1311146"/>
                  <a:pt x="6272743" y="1289781"/>
                  <a:pt x="6266266" y="1265902"/>
                </a:cubicBezTo>
                <a:cubicBezTo>
                  <a:pt x="6223499" y="1106739"/>
                  <a:pt x="6277696" y="963483"/>
                  <a:pt x="6387996" y="846135"/>
                </a:cubicBezTo>
                <a:cubicBezTo>
                  <a:pt x="6397044" y="836515"/>
                  <a:pt x="6399997" y="828609"/>
                  <a:pt x="6404092" y="816512"/>
                </a:cubicBezTo>
                <a:cubicBezTo>
                  <a:pt x="6405112" y="813655"/>
                  <a:pt x="6406979" y="811559"/>
                  <a:pt x="6409712" y="810226"/>
                </a:cubicBezTo>
                <a:close/>
                <a:moveTo>
                  <a:pt x="7819412" y="618011"/>
                </a:moveTo>
                <a:cubicBezTo>
                  <a:pt x="7558932" y="578264"/>
                  <a:pt x="7304138" y="580321"/>
                  <a:pt x="7055031" y="624203"/>
                </a:cubicBezTo>
                <a:cubicBezTo>
                  <a:pt x="7051792" y="624774"/>
                  <a:pt x="7051478" y="626079"/>
                  <a:pt x="7054079" y="628108"/>
                </a:cubicBezTo>
                <a:cubicBezTo>
                  <a:pt x="7317349" y="837086"/>
                  <a:pt x="7660726" y="1038731"/>
                  <a:pt x="7994767" y="1063781"/>
                </a:cubicBezTo>
                <a:cubicBezTo>
                  <a:pt x="8038392" y="1067020"/>
                  <a:pt x="8087160" y="1043017"/>
                  <a:pt x="8129261" y="1035873"/>
                </a:cubicBezTo>
                <a:cubicBezTo>
                  <a:pt x="8136499" y="1034663"/>
                  <a:pt x="8137614" y="1031396"/>
                  <a:pt x="8132594" y="1026062"/>
                </a:cubicBezTo>
                <a:cubicBezTo>
                  <a:pt x="8019342" y="906524"/>
                  <a:pt x="7927902" y="769268"/>
                  <a:pt x="7841224" y="629918"/>
                </a:cubicBezTo>
                <a:cubicBezTo>
                  <a:pt x="7837291" y="623564"/>
                  <a:pt x="7830013" y="619602"/>
                  <a:pt x="7819412" y="618011"/>
                </a:cubicBezTo>
                <a:close/>
                <a:moveTo>
                  <a:pt x="8446157" y="1803588"/>
                </a:moveTo>
                <a:cubicBezTo>
                  <a:pt x="8569696" y="1462403"/>
                  <a:pt x="8501878" y="1077307"/>
                  <a:pt x="8337953" y="762696"/>
                </a:cubicBezTo>
                <a:cubicBezTo>
                  <a:pt x="8336429" y="759772"/>
                  <a:pt x="8334172" y="757715"/>
                  <a:pt x="8331190" y="756505"/>
                </a:cubicBezTo>
                <a:cubicBezTo>
                  <a:pt x="8177647" y="694783"/>
                  <a:pt x="8018104" y="655064"/>
                  <a:pt x="7856465" y="622107"/>
                </a:cubicBezTo>
                <a:cubicBezTo>
                  <a:pt x="7855340" y="621850"/>
                  <a:pt x="7854216" y="622555"/>
                  <a:pt x="7853950" y="623679"/>
                </a:cubicBezTo>
                <a:cubicBezTo>
                  <a:pt x="7853816" y="624250"/>
                  <a:pt x="7853940" y="624860"/>
                  <a:pt x="7854273" y="625346"/>
                </a:cubicBezTo>
                <a:cubicBezTo>
                  <a:pt x="7938189" y="757648"/>
                  <a:pt x="8028581" y="894903"/>
                  <a:pt x="8136690" y="1008727"/>
                </a:cubicBezTo>
                <a:cubicBezTo>
                  <a:pt x="8147615" y="1020224"/>
                  <a:pt x="8161674" y="1030349"/>
                  <a:pt x="8178886" y="1039112"/>
                </a:cubicBezTo>
                <a:cubicBezTo>
                  <a:pt x="8361004" y="1131885"/>
                  <a:pt x="8420630" y="1279999"/>
                  <a:pt x="8428345" y="1476500"/>
                </a:cubicBezTo>
                <a:cubicBezTo>
                  <a:pt x="8432793" y="1588771"/>
                  <a:pt x="8436032" y="1697356"/>
                  <a:pt x="8438061" y="1802255"/>
                </a:cubicBezTo>
                <a:cubicBezTo>
                  <a:pt x="8438375" y="1817180"/>
                  <a:pt x="8441080" y="1817618"/>
                  <a:pt x="8446157" y="1803588"/>
                </a:cubicBezTo>
                <a:close/>
                <a:moveTo>
                  <a:pt x="6763471" y="749552"/>
                </a:moveTo>
                <a:lnTo>
                  <a:pt x="6794713" y="796319"/>
                </a:lnTo>
                <a:cubicBezTo>
                  <a:pt x="6796741" y="799434"/>
                  <a:pt x="6799637" y="800987"/>
                  <a:pt x="6803381" y="800987"/>
                </a:cubicBezTo>
                <a:cubicBezTo>
                  <a:pt x="6868789" y="800291"/>
                  <a:pt x="6931206" y="813779"/>
                  <a:pt x="6990642" y="841468"/>
                </a:cubicBezTo>
                <a:cubicBezTo>
                  <a:pt x="7189143" y="933860"/>
                  <a:pt x="7416314" y="1060733"/>
                  <a:pt x="7623578" y="1097405"/>
                </a:cubicBezTo>
                <a:cubicBezTo>
                  <a:pt x="7740479" y="1118102"/>
                  <a:pt x="7855541" y="1113435"/>
                  <a:pt x="7968764" y="1083403"/>
                </a:cubicBezTo>
                <a:cubicBezTo>
                  <a:pt x="7970241" y="1083041"/>
                  <a:pt x="7971145" y="1081536"/>
                  <a:pt x="7970784" y="1080060"/>
                </a:cubicBezTo>
                <a:cubicBezTo>
                  <a:pt x="7970507" y="1078926"/>
                  <a:pt x="7969545" y="1078088"/>
                  <a:pt x="7968383" y="1077974"/>
                </a:cubicBezTo>
                <a:cubicBezTo>
                  <a:pt x="7634913" y="1040921"/>
                  <a:pt x="7294775" y="840992"/>
                  <a:pt x="7033219" y="632013"/>
                </a:cubicBezTo>
                <a:cubicBezTo>
                  <a:pt x="7030675" y="629918"/>
                  <a:pt x="7027790" y="629184"/>
                  <a:pt x="7024551" y="629822"/>
                </a:cubicBezTo>
                <a:cubicBezTo>
                  <a:pt x="6839128" y="665636"/>
                  <a:pt x="6661010" y="723644"/>
                  <a:pt x="6490199" y="803844"/>
                </a:cubicBezTo>
                <a:cubicBezTo>
                  <a:pt x="6485426" y="806111"/>
                  <a:pt x="6482073" y="810597"/>
                  <a:pt x="6481245" y="815846"/>
                </a:cubicBezTo>
                <a:cubicBezTo>
                  <a:pt x="6436287" y="1101024"/>
                  <a:pt x="6423238" y="1437638"/>
                  <a:pt x="6555826" y="1703576"/>
                </a:cubicBezTo>
                <a:cubicBezTo>
                  <a:pt x="6556731" y="1705176"/>
                  <a:pt x="6558759" y="1705747"/>
                  <a:pt x="6560369" y="1704842"/>
                </a:cubicBezTo>
                <a:cubicBezTo>
                  <a:pt x="6561588" y="1704147"/>
                  <a:pt x="6562245" y="1702766"/>
                  <a:pt x="6562017" y="1701385"/>
                </a:cubicBezTo>
                <a:cubicBezTo>
                  <a:pt x="6540586" y="1603373"/>
                  <a:pt x="6524679" y="1507837"/>
                  <a:pt x="6531061" y="1406205"/>
                </a:cubicBezTo>
                <a:cubicBezTo>
                  <a:pt x="6542205" y="1225802"/>
                  <a:pt x="6560398" y="949672"/>
                  <a:pt x="6722227" y="832229"/>
                </a:cubicBezTo>
                <a:cubicBezTo>
                  <a:pt x="6724989" y="830266"/>
                  <a:pt x="6726952" y="827361"/>
                  <a:pt x="6727752" y="824037"/>
                </a:cubicBezTo>
                <a:lnTo>
                  <a:pt x="6745278" y="752790"/>
                </a:lnTo>
                <a:cubicBezTo>
                  <a:pt x="6748897" y="737931"/>
                  <a:pt x="6754965" y="736855"/>
                  <a:pt x="6763471" y="749552"/>
                </a:cubicBezTo>
                <a:close/>
                <a:moveTo>
                  <a:pt x="8458921" y="1892647"/>
                </a:moveTo>
                <a:cubicBezTo>
                  <a:pt x="8541978" y="1839117"/>
                  <a:pt x="8628465" y="1668238"/>
                  <a:pt x="8641419" y="1576607"/>
                </a:cubicBezTo>
                <a:cubicBezTo>
                  <a:pt x="8675995" y="1331910"/>
                  <a:pt x="8661231" y="1081212"/>
                  <a:pt x="8545598" y="859946"/>
                </a:cubicBezTo>
                <a:cubicBezTo>
                  <a:pt x="8541912" y="852831"/>
                  <a:pt x="8536454" y="847564"/>
                  <a:pt x="8529215" y="844135"/>
                </a:cubicBezTo>
                <a:lnTo>
                  <a:pt x="8370815" y="769554"/>
                </a:lnTo>
                <a:cubicBezTo>
                  <a:pt x="8360527" y="764725"/>
                  <a:pt x="8357927" y="767392"/>
                  <a:pt x="8363004" y="777555"/>
                </a:cubicBezTo>
                <a:cubicBezTo>
                  <a:pt x="8526739" y="1106358"/>
                  <a:pt x="8587794" y="1495740"/>
                  <a:pt x="8445681" y="1843117"/>
                </a:cubicBezTo>
                <a:cubicBezTo>
                  <a:pt x="8439899" y="1857281"/>
                  <a:pt x="8442156" y="1873283"/>
                  <a:pt x="8452444" y="1891123"/>
                </a:cubicBezTo>
                <a:cubicBezTo>
                  <a:pt x="8454034" y="1893914"/>
                  <a:pt x="8456187" y="1894428"/>
                  <a:pt x="8458921" y="1892647"/>
                </a:cubicBezTo>
                <a:close/>
                <a:moveTo>
                  <a:pt x="6417237" y="1890647"/>
                </a:moveTo>
                <a:cubicBezTo>
                  <a:pt x="6355134" y="1839974"/>
                  <a:pt x="6309414" y="1778728"/>
                  <a:pt x="6322368" y="1693574"/>
                </a:cubicBezTo>
                <a:cubicBezTo>
                  <a:pt x="6328369" y="1654331"/>
                  <a:pt x="6312462" y="1609659"/>
                  <a:pt x="6303604" y="1571178"/>
                </a:cubicBezTo>
                <a:cubicBezTo>
                  <a:pt x="6302842" y="1567816"/>
                  <a:pt x="6301222" y="1567340"/>
                  <a:pt x="6298746" y="1569749"/>
                </a:cubicBezTo>
                <a:cubicBezTo>
                  <a:pt x="6204258" y="1663475"/>
                  <a:pt x="6201210" y="1793968"/>
                  <a:pt x="6290459" y="1891313"/>
                </a:cubicBezTo>
                <a:cubicBezTo>
                  <a:pt x="6351515" y="1957893"/>
                  <a:pt x="6430858" y="1983896"/>
                  <a:pt x="6521726" y="1988564"/>
                </a:cubicBezTo>
                <a:cubicBezTo>
                  <a:pt x="6525155" y="1988754"/>
                  <a:pt x="6527984" y="1990183"/>
                  <a:pt x="6530204" y="1992850"/>
                </a:cubicBezTo>
                <a:cubicBezTo>
                  <a:pt x="6700387" y="2197190"/>
                  <a:pt x="6915299" y="2330064"/>
                  <a:pt x="7174951" y="2391471"/>
                </a:cubicBezTo>
                <a:cubicBezTo>
                  <a:pt x="7178065" y="2392233"/>
                  <a:pt x="7181047" y="2391919"/>
                  <a:pt x="7183904" y="2390519"/>
                </a:cubicBezTo>
                <a:cubicBezTo>
                  <a:pt x="7224767" y="2371088"/>
                  <a:pt x="7266295" y="2354800"/>
                  <a:pt x="7312682" y="2364230"/>
                </a:cubicBezTo>
                <a:cubicBezTo>
                  <a:pt x="7360688" y="2373945"/>
                  <a:pt x="7406980" y="2389500"/>
                  <a:pt x="7451557" y="2410902"/>
                </a:cubicBezTo>
                <a:cubicBezTo>
                  <a:pt x="7454033" y="2412055"/>
                  <a:pt x="7456881" y="2412093"/>
                  <a:pt x="7459367" y="2410997"/>
                </a:cubicBezTo>
                <a:cubicBezTo>
                  <a:pt x="7484704" y="2399568"/>
                  <a:pt x="7507059" y="2403730"/>
                  <a:pt x="7526423" y="2423475"/>
                </a:cubicBezTo>
                <a:cubicBezTo>
                  <a:pt x="7528519" y="2425571"/>
                  <a:pt x="7531062" y="2426552"/>
                  <a:pt x="7534043" y="2426428"/>
                </a:cubicBezTo>
                <a:cubicBezTo>
                  <a:pt x="7870085" y="2414236"/>
                  <a:pt x="8193364" y="2275362"/>
                  <a:pt x="8410343" y="2016853"/>
                </a:cubicBezTo>
                <a:cubicBezTo>
                  <a:pt x="8412372" y="2014377"/>
                  <a:pt x="8415010" y="2013167"/>
                  <a:pt x="8418249" y="2013234"/>
                </a:cubicBezTo>
                <a:cubicBezTo>
                  <a:pt x="8631990" y="2019329"/>
                  <a:pt x="8812393" y="1826639"/>
                  <a:pt x="8672376" y="1618136"/>
                </a:cubicBezTo>
                <a:cubicBezTo>
                  <a:pt x="8670090" y="1614774"/>
                  <a:pt x="8668213" y="1614993"/>
                  <a:pt x="8666756" y="1618803"/>
                </a:cubicBezTo>
                <a:lnTo>
                  <a:pt x="8641705" y="1685669"/>
                </a:lnTo>
                <a:cubicBezTo>
                  <a:pt x="8640896" y="1687850"/>
                  <a:pt x="8640667" y="1690222"/>
                  <a:pt x="8641039" y="1692527"/>
                </a:cubicBezTo>
                <a:cubicBezTo>
                  <a:pt x="8658117" y="1789491"/>
                  <a:pt x="8625827" y="1863881"/>
                  <a:pt x="8544169" y="1915697"/>
                </a:cubicBezTo>
                <a:cubicBezTo>
                  <a:pt x="8543197" y="1916393"/>
                  <a:pt x="8541826" y="1916193"/>
                  <a:pt x="8541102" y="1915269"/>
                </a:cubicBezTo>
                <a:cubicBezTo>
                  <a:pt x="8540521" y="1914516"/>
                  <a:pt x="8540531" y="1913488"/>
                  <a:pt x="8541121" y="1912745"/>
                </a:cubicBezTo>
                <a:cubicBezTo>
                  <a:pt x="8577507" y="1857376"/>
                  <a:pt x="8605224" y="1796730"/>
                  <a:pt x="8624274" y="1730817"/>
                </a:cubicBezTo>
                <a:cubicBezTo>
                  <a:pt x="8624722" y="1729293"/>
                  <a:pt x="8624437" y="1727988"/>
                  <a:pt x="8623417" y="1726912"/>
                </a:cubicBezTo>
                <a:cubicBezTo>
                  <a:pt x="8621446" y="1724940"/>
                  <a:pt x="8619893" y="1725197"/>
                  <a:pt x="8618750" y="1727674"/>
                </a:cubicBezTo>
                <a:cubicBezTo>
                  <a:pt x="8591032" y="1786824"/>
                  <a:pt x="8520547" y="1906935"/>
                  <a:pt x="8453587" y="1923413"/>
                </a:cubicBezTo>
                <a:cubicBezTo>
                  <a:pt x="8450691" y="1924099"/>
                  <a:pt x="8447662" y="1923794"/>
                  <a:pt x="8445014" y="1922555"/>
                </a:cubicBezTo>
                <a:cubicBezTo>
                  <a:pt x="8411105" y="1906363"/>
                  <a:pt x="8412534" y="1857595"/>
                  <a:pt x="8411581" y="1825781"/>
                </a:cubicBezTo>
                <a:cubicBezTo>
                  <a:pt x="8407514" y="1689450"/>
                  <a:pt x="8402504" y="1553147"/>
                  <a:pt x="8396532" y="1416873"/>
                </a:cubicBezTo>
                <a:cubicBezTo>
                  <a:pt x="8390940" y="1288543"/>
                  <a:pt x="8336020" y="1185254"/>
                  <a:pt x="8231749" y="1107025"/>
                </a:cubicBezTo>
                <a:cubicBezTo>
                  <a:pt x="8195364" y="1079783"/>
                  <a:pt x="8160598" y="1053780"/>
                  <a:pt x="8121355" y="1065972"/>
                </a:cubicBezTo>
                <a:cubicBezTo>
                  <a:pt x="8016294" y="1098548"/>
                  <a:pt x="7920758" y="1130171"/>
                  <a:pt x="7809983" y="1138076"/>
                </a:cubicBezTo>
                <a:cubicBezTo>
                  <a:pt x="7511088" y="1159317"/>
                  <a:pt x="7225814" y="974532"/>
                  <a:pt x="6975974" y="868519"/>
                </a:cubicBezTo>
                <a:cubicBezTo>
                  <a:pt x="6923110" y="846135"/>
                  <a:pt x="6863864" y="825466"/>
                  <a:pt x="6813096" y="831086"/>
                </a:cubicBezTo>
                <a:cubicBezTo>
                  <a:pt x="6791188" y="833467"/>
                  <a:pt x="6778044" y="825561"/>
                  <a:pt x="6768138" y="807559"/>
                </a:cubicBezTo>
                <a:cubicBezTo>
                  <a:pt x="6767128" y="805711"/>
                  <a:pt x="6764814" y="805025"/>
                  <a:pt x="6762966" y="806035"/>
                </a:cubicBezTo>
                <a:cubicBezTo>
                  <a:pt x="6761842" y="806654"/>
                  <a:pt x="6761099" y="807797"/>
                  <a:pt x="6760994" y="809083"/>
                </a:cubicBezTo>
                <a:cubicBezTo>
                  <a:pt x="6758804" y="833467"/>
                  <a:pt x="6752327" y="847659"/>
                  <a:pt x="6731372" y="863185"/>
                </a:cubicBezTo>
                <a:cubicBezTo>
                  <a:pt x="6646218" y="926526"/>
                  <a:pt x="6611071" y="1039302"/>
                  <a:pt x="6592878" y="1137791"/>
                </a:cubicBezTo>
                <a:cubicBezTo>
                  <a:pt x="6569542" y="1264378"/>
                  <a:pt x="6546491" y="1416873"/>
                  <a:pt x="6565160" y="1546604"/>
                </a:cubicBezTo>
                <a:cubicBezTo>
                  <a:pt x="6577829" y="1634329"/>
                  <a:pt x="6640027" y="1890361"/>
                  <a:pt x="6602022" y="1936462"/>
                </a:cubicBezTo>
                <a:cubicBezTo>
                  <a:pt x="6536681" y="2015996"/>
                  <a:pt x="6379232" y="1769108"/>
                  <a:pt x="6357325" y="1728341"/>
                </a:cubicBezTo>
                <a:cubicBezTo>
                  <a:pt x="6355296" y="1724531"/>
                  <a:pt x="6353544" y="1724626"/>
                  <a:pt x="6352086" y="1728627"/>
                </a:cubicBezTo>
                <a:cubicBezTo>
                  <a:pt x="6351324" y="1730655"/>
                  <a:pt x="6351352" y="1732913"/>
                  <a:pt x="6352181" y="1735389"/>
                </a:cubicBezTo>
                <a:cubicBezTo>
                  <a:pt x="6370345" y="1787586"/>
                  <a:pt x="6393710" y="1837907"/>
                  <a:pt x="6422285" y="1886360"/>
                </a:cubicBezTo>
                <a:cubicBezTo>
                  <a:pt x="6423304" y="1887894"/>
                  <a:pt x="6422895" y="1889961"/>
                  <a:pt x="6421361" y="1890980"/>
                </a:cubicBezTo>
                <a:cubicBezTo>
                  <a:pt x="6420076" y="1891837"/>
                  <a:pt x="6418370" y="1891704"/>
                  <a:pt x="6417237" y="1890647"/>
                </a:cubicBezTo>
                <a:close/>
                <a:moveTo>
                  <a:pt x="6373898" y="1694622"/>
                </a:moveTo>
                <a:cubicBezTo>
                  <a:pt x="6410093" y="1774251"/>
                  <a:pt x="6481054" y="1870454"/>
                  <a:pt x="6557254" y="1918269"/>
                </a:cubicBezTo>
                <a:cubicBezTo>
                  <a:pt x="6564808" y="1922965"/>
                  <a:pt x="6570780" y="1923441"/>
                  <a:pt x="6575161" y="1919698"/>
                </a:cubicBezTo>
                <a:cubicBezTo>
                  <a:pt x="6581572" y="1914126"/>
                  <a:pt x="6585325" y="1906830"/>
                  <a:pt x="6585449" y="1899695"/>
                </a:cubicBezTo>
                <a:cubicBezTo>
                  <a:pt x="6586401" y="1842069"/>
                  <a:pt x="6582686" y="1778061"/>
                  <a:pt x="6553159" y="1727102"/>
                </a:cubicBezTo>
                <a:cubicBezTo>
                  <a:pt x="6405521" y="1472213"/>
                  <a:pt x="6419904" y="1102072"/>
                  <a:pt x="6464100" y="821942"/>
                </a:cubicBezTo>
                <a:cubicBezTo>
                  <a:pt x="6464500" y="819398"/>
                  <a:pt x="6462747" y="817008"/>
                  <a:pt x="6460204" y="816617"/>
                </a:cubicBezTo>
                <a:cubicBezTo>
                  <a:pt x="6459223" y="816465"/>
                  <a:pt x="6458223" y="816627"/>
                  <a:pt x="6457337" y="817084"/>
                </a:cubicBezTo>
                <a:cubicBezTo>
                  <a:pt x="6442669" y="824609"/>
                  <a:pt x="6428858" y="830990"/>
                  <a:pt x="6420189" y="846421"/>
                </a:cubicBezTo>
                <a:cubicBezTo>
                  <a:pt x="6305699" y="1050542"/>
                  <a:pt x="6288459" y="1284285"/>
                  <a:pt x="6323797" y="1511552"/>
                </a:cubicBezTo>
                <a:cubicBezTo>
                  <a:pt x="6335293" y="1585399"/>
                  <a:pt x="6351991" y="1646426"/>
                  <a:pt x="6373898" y="1694622"/>
                </a:cubicBezTo>
                <a:close/>
                <a:moveTo>
                  <a:pt x="8639800" y="2205638"/>
                </a:moveTo>
                <a:cubicBezTo>
                  <a:pt x="8633323" y="2187922"/>
                  <a:pt x="8618560" y="2141059"/>
                  <a:pt x="8596747" y="2136201"/>
                </a:cubicBezTo>
                <a:cubicBezTo>
                  <a:pt x="8571982" y="2130677"/>
                  <a:pt x="8558457" y="2171063"/>
                  <a:pt x="8561790" y="2187922"/>
                </a:cubicBezTo>
                <a:cubicBezTo>
                  <a:pt x="8570935" y="2233575"/>
                  <a:pt x="8563314" y="2273837"/>
                  <a:pt x="8538930" y="2308699"/>
                </a:cubicBezTo>
                <a:cubicBezTo>
                  <a:pt x="8533987" y="2315785"/>
                  <a:pt x="8532872" y="2324853"/>
                  <a:pt x="8535978" y="2332893"/>
                </a:cubicBezTo>
                <a:cubicBezTo>
                  <a:pt x="8558009" y="2389214"/>
                  <a:pt x="8592585" y="2436048"/>
                  <a:pt x="8639705" y="2473386"/>
                </a:cubicBezTo>
                <a:cubicBezTo>
                  <a:pt x="8642562" y="2475672"/>
                  <a:pt x="8645391" y="2475672"/>
                  <a:pt x="8648182" y="2473386"/>
                </a:cubicBezTo>
                <a:cubicBezTo>
                  <a:pt x="8696093" y="2435381"/>
                  <a:pt x="8767245" y="2417570"/>
                  <a:pt x="8823633" y="2392710"/>
                </a:cubicBezTo>
                <a:cubicBezTo>
                  <a:pt x="8847921" y="2382042"/>
                  <a:pt x="8874592" y="2377660"/>
                  <a:pt x="8900214" y="2367373"/>
                </a:cubicBezTo>
                <a:cubicBezTo>
                  <a:pt x="8914692" y="2361468"/>
                  <a:pt x="8922026" y="2346989"/>
                  <a:pt x="8912120" y="2333654"/>
                </a:cubicBezTo>
                <a:cubicBezTo>
                  <a:pt x="8907900" y="2328054"/>
                  <a:pt x="8901185" y="2324920"/>
                  <a:pt x="8894213" y="2325272"/>
                </a:cubicBezTo>
                <a:lnTo>
                  <a:pt x="8837920" y="2328606"/>
                </a:lnTo>
                <a:cubicBezTo>
                  <a:pt x="8835034" y="2328844"/>
                  <a:pt x="8832510" y="2326692"/>
                  <a:pt x="8832272" y="2323815"/>
                </a:cubicBezTo>
                <a:cubicBezTo>
                  <a:pt x="8832091" y="2321596"/>
                  <a:pt x="8833320" y="2319510"/>
                  <a:pt x="8835348" y="2318605"/>
                </a:cubicBezTo>
                <a:cubicBezTo>
                  <a:pt x="8855160" y="2309556"/>
                  <a:pt x="8926312" y="2257264"/>
                  <a:pt x="8883640" y="2233356"/>
                </a:cubicBezTo>
                <a:cubicBezTo>
                  <a:pt x="8880793" y="2231785"/>
                  <a:pt x="8877421" y="2231537"/>
                  <a:pt x="8874401" y="2232689"/>
                </a:cubicBezTo>
                <a:cubicBezTo>
                  <a:pt x="8851284" y="2241453"/>
                  <a:pt x="8831091" y="2254759"/>
                  <a:pt x="8813822" y="2272599"/>
                </a:cubicBezTo>
                <a:cubicBezTo>
                  <a:pt x="8811726" y="2274819"/>
                  <a:pt x="8809564" y="2274857"/>
                  <a:pt x="8807345" y="2272695"/>
                </a:cubicBezTo>
                <a:lnTo>
                  <a:pt x="8805154" y="2270504"/>
                </a:lnTo>
                <a:cubicBezTo>
                  <a:pt x="8803440" y="2268827"/>
                  <a:pt x="8803364" y="2266094"/>
                  <a:pt x="8804964" y="2264312"/>
                </a:cubicBezTo>
                <a:cubicBezTo>
                  <a:pt x="8824966" y="2242214"/>
                  <a:pt x="8840778" y="2217707"/>
                  <a:pt x="8852398" y="2190779"/>
                </a:cubicBezTo>
                <a:cubicBezTo>
                  <a:pt x="8866019" y="2159252"/>
                  <a:pt x="8835634" y="2142393"/>
                  <a:pt x="8808964" y="2159919"/>
                </a:cubicBezTo>
                <a:cubicBezTo>
                  <a:pt x="8782485" y="2177378"/>
                  <a:pt x="8759720" y="2198304"/>
                  <a:pt x="8740670" y="2222688"/>
                </a:cubicBezTo>
                <a:cubicBezTo>
                  <a:pt x="8739374" y="2224546"/>
                  <a:pt x="8736822" y="2224993"/>
                  <a:pt x="8734965" y="2223698"/>
                </a:cubicBezTo>
                <a:cubicBezTo>
                  <a:pt x="8733393" y="2222593"/>
                  <a:pt x="8732802" y="2220555"/>
                  <a:pt x="8733527" y="2218783"/>
                </a:cubicBezTo>
                <a:cubicBezTo>
                  <a:pt x="8741975" y="2193704"/>
                  <a:pt x="8748671" y="2167567"/>
                  <a:pt x="8753624" y="2140392"/>
                </a:cubicBezTo>
                <a:cubicBezTo>
                  <a:pt x="8759148" y="2110579"/>
                  <a:pt x="8728097" y="2094577"/>
                  <a:pt x="8708094" y="2119913"/>
                </a:cubicBezTo>
                <a:cubicBezTo>
                  <a:pt x="8687139" y="2146393"/>
                  <a:pt x="8667871" y="2175254"/>
                  <a:pt x="8650278" y="2206496"/>
                </a:cubicBezTo>
                <a:cubicBezTo>
                  <a:pt x="8648678" y="2209277"/>
                  <a:pt x="8645125" y="2210239"/>
                  <a:pt x="8642343" y="2208639"/>
                </a:cubicBezTo>
                <a:cubicBezTo>
                  <a:pt x="8641172" y="2207963"/>
                  <a:pt x="8640276" y="2206905"/>
                  <a:pt x="8639800" y="2205638"/>
                </a:cubicBezTo>
                <a:close/>
                <a:moveTo>
                  <a:pt x="9446091" y="2625977"/>
                </a:moveTo>
                <a:cubicBezTo>
                  <a:pt x="9440376" y="2851719"/>
                  <a:pt x="9447425" y="3040505"/>
                  <a:pt x="9447711" y="3246626"/>
                </a:cubicBezTo>
                <a:cubicBezTo>
                  <a:pt x="9447711" y="3249740"/>
                  <a:pt x="9449235" y="3251388"/>
                  <a:pt x="9452283" y="3251579"/>
                </a:cubicBezTo>
                <a:lnTo>
                  <a:pt x="9726222" y="3271486"/>
                </a:lnTo>
                <a:cubicBezTo>
                  <a:pt x="9730223" y="3271800"/>
                  <a:pt x="9733747" y="3268828"/>
                  <a:pt x="9734127" y="3264837"/>
                </a:cubicBezTo>
                <a:cubicBezTo>
                  <a:pt x="9734127" y="3264609"/>
                  <a:pt x="9734127" y="3264380"/>
                  <a:pt x="9734127" y="3264152"/>
                </a:cubicBezTo>
                <a:cubicBezTo>
                  <a:pt x="9732223" y="3053078"/>
                  <a:pt x="9731080" y="2841337"/>
                  <a:pt x="9730603" y="2628929"/>
                </a:cubicBezTo>
                <a:cubicBezTo>
                  <a:pt x="9730508" y="2553015"/>
                  <a:pt x="9712982" y="2502723"/>
                  <a:pt x="9645545" y="2469957"/>
                </a:cubicBezTo>
                <a:cubicBezTo>
                  <a:pt x="9642783" y="2468624"/>
                  <a:pt x="9641449" y="2466433"/>
                  <a:pt x="9641449" y="2463385"/>
                </a:cubicBezTo>
                <a:cubicBezTo>
                  <a:pt x="9641544" y="2422523"/>
                  <a:pt x="9650879" y="2364611"/>
                  <a:pt x="9663643" y="2334131"/>
                </a:cubicBezTo>
                <a:cubicBezTo>
                  <a:pt x="9674691" y="2307718"/>
                  <a:pt x="9695265" y="2290192"/>
                  <a:pt x="9725365" y="2281553"/>
                </a:cubicBezTo>
                <a:cubicBezTo>
                  <a:pt x="9729269" y="2280410"/>
                  <a:pt x="9730984" y="2277838"/>
                  <a:pt x="9730698" y="2273837"/>
                </a:cubicBezTo>
                <a:lnTo>
                  <a:pt x="9726031" y="2212401"/>
                </a:lnTo>
                <a:cubicBezTo>
                  <a:pt x="9725745" y="2209096"/>
                  <a:pt x="9723936" y="2207705"/>
                  <a:pt x="9720602" y="2208210"/>
                </a:cubicBezTo>
                <a:cubicBezTo>
                  <a:pt x="9598777" y="2227737"/>
                  <a:pt x="9554676" y="2344227"/>
                  <a:pt x="9558582" y="2456051"/>
                </a:cubicBezTo>
                <a:cubicBezTo>
                  <a:pt x="9558677" y="2459480"/>
                  <a:pt x="9557058" y="2461670"/>
                  <a:pt x="9553724" y="2462623"/>
                </a:cubicBezTo>
                <a:cubicBezTo>
                  <a:pt x="9472094" y="2487197"/>
                  <a:pt x="9448188" y="2542347"/>
                  <a:pt x="9446091" y="2625977"/>
                </a:cubicBezTo>
                <a:close/>
                <a:moveTo>
                  <a:pt x="7821413" y="2824382"/>
                </a:moveTo>
                <a:cubicBezTo>
                  <a:pt x="7918853" y="2831717"/>
                  <a:pt x="8022581" y="2835717"/>
                  <a:pt x="8115545" y="2805142"/>
                </a:cubicBezTo>
                <a:cubicBezTo>
                  <a:pt x="8147453" y="2794569"/>
                  <a:pt x="8179076" y="2799713"/>
                  <a:pt x="8212890" y="2787045"/>
                </a:cubicBezTo>
                <a:cubicBezTo>
                  <a:pt x="8215814" y="2785968"/>
                  <a:pt x="8217176" y="2783835"/>
                  <a:pt x="8216986" y="2780663"/>
                </a:cubicBezTo>
                <a:cubicBezTo>
                  <a:pt x="8208699" y="2647313"/>
                  <a:pt x="8339192" y="2660267"/>
                  <a:pt x="8404247" y="2731704"/>
                </a:cubicBezTo>
                <a:cubicBezTo>
                  <a:pt x="8406409" y="2734114"/>
                  <a:pt x="8408724" y="2734304"/>
                  <a:pt x="8411200" y="2732276"/>
                </a:cubicBezTo>
                <a:cubicBezTo>
                  <a:pt x="8492448" y="2667696"/>
                  <a:pt x="8574554" y="2597973"/>
                  <a:pt x="8627513" y="2506914"/>
                </a:cubicBezTo>
                <a:cubicBezTo>
                  <a:pt x="8629418" y="2503609"/>
                  <a:pt x="8628846" y="2500885"/>
                  <a:pt x="8625798" y="2498723"/>
                </a:cubicBezTo>
                <a:cubicBezTo>
                  <a:pt x="8570239" y="2458908"/>
                  <a:pt x="8531120" y="2406549"/>
                  <a:pt x="8508451" y="2341655"/>
                </a:cubicBezTo>
                <a:cubicBezTo>
                  <a:pt x="8507241" y="2338103"/>
                  <a:pt x="8504993" y="2337274"/>
                  <a:pt x="8501688" y="2339179"/>
                </a:cubicBezTo>
                <a:cubicBezTo>
                  <a:pt x="8355508" y="2425028"/>
                  <a:pt x="8206385" y="2505390"/>
                  <a:pt x="8054298" y="2580257"/>
                </a:cubicBezTo>
                <a:cubicBezTo>
                  <a:pt x="8051317" y="2581714"/>
                  <a:pt x="8048365" y="2581619"/>
                  <a:pt x="8045440" y="2579971"/>
                </a:cubicBezTo>
                <a:lnTo>
                  <a:pt x="7779693" y="2432238"/>
                </a:lnTo>
                <a:cubicBezTo>
                  <a:pt x="7777588" y="2431028"/>
                  <a:pt x="7774911" y="2431800"/>
                  <a:pt x="7773712" y="2433953"/>
                </a:cubicBezTo>
                <a:cubicBezTo>
                  <a:pt x="7773197" y="2434877"/>
                  <a:pt x="7773025" y="2435962"/>
                  <a:pt x="7773216" y="2437001"/>
                </a:cubicBezTo>
                <a:cubicBezTo>
                  <a:pt x="7796390" y="2562607"/>
                  <a:pt x="7810106" y="2689289"/>
                  <a:pt x="7814364" y="2817048"/>
                </a:cubicBezTo>
                <a:cubicBezTo>
                  <a:pt x="7814450" y="2820915"/>
                  <a:pt x="7817507" y="2824087"/>
                  <a:pt x="7821413" y="2824382"/>
                </a:cubicBezTo>
                <a:close/>
                <a:moveTo>
                  <a:pt x="7133803" y="2623310"/>
                </a:moveTo>
                <a:cubicBezTo>
                  <a:pt x="7185904" y="2617214"/>
                  <a:pt x="7231053" y="2645979"/>
                  <a:pt x="7283059" y="2646170"/>
                </a:cubicBezTo>
                <a:cubicBezTo>
                  <a:pt x="7334113" y="2646265"/>
                  <a:pt x="7378119" y="2639026"/>
                  <a:pt x="7415076" y="2600259"/>
                </a:cubicBezTo>
                <a:cubicBezTo>
                  <a:pt x="7417000" y="2598154"/>
                  <a:pt x="7417000" y="2594954"/>
                  <a:pt x="7415076" y="2592925"/>
                </a:cubicBezTo>
                <a:cubicBezTo>
                  <a:pt x="7387072" y="2563683"/>
                  <a:pt x="7416696" y="2525012"/>
                  <a:pt x="7447937" y="2545205"/>
                </a:cubicBezTo>
                <a:cubicBezTo>
                  <a:pt x="7450985" y="2547110"/>
                  <a:pt x="7453204" y="2546414"/>
                  <a:pt x="7454605" y="2543109"/>
                </a:cubicBezTo>
                <a:cubicBezTo>
                  <a:pt x="7463272" y="2522154"/>
                  <a:pt x="7474417" y="2446716"/>
                  <a:pt x="7450509" y="2429476"/>
                </a:cubicBezTo>
                <a:cubicBezTo>
                  <a:pt x="7425811" y="2411760"/>
                  <a:pt x="7389006" y="2397281"/>
                  <a:pt x="7340114" y="2386042"/>
                </a:cubicBezTo>
                <a:cubicBezTo>
                  <a:pt x="7336561" y="2385213"/>
                  <a:pt x="7334971" y="2386642"/>
                  <a:pt x="7335352" y="2390328"/>
                </a:cubicBezTo>
                <a:cubicBezTo>
                  <a:pt x="7338780" y="2420808"/>
                  <a:pt x="7307253" y="2444240"/>
                  <a:pt x="7288774" y="2417760"/>
                </a:cubicBezTo>
                <a:cubicBezTo>
                  <a:pt x="7282612" y="2408931"/>
                  <a:pt x="7281250" y="2395310"/>
                  <a:pt x="7284679" y="2376898"/>
                </a:cubicBezTo>
                <a:cubicBezTo>
                  <a:pt x="7285002" y="2375298"/>
                  <a:pt x="7283926" y="2373745"/>
                  <a:pt x="7282279" y="2373440"/>
                </a:cubicBezTo>
                <a:cubicBezTo>
                  <a:pt x="7281840" y="2373355"/>
                  <a:pt x="7281393" y="2373364"/>
                  <a:pt x="7280964" y="2373469"/>
                </a:cubicBezTo>
                <a:lnTo>
                  <a:pt x="7228386" y="2386613"/>
                </a:lnTo>
                <a:cubicBezTo>
                  <a:pt x="7224814" y="2387499"/>
                  <a:pt x="7222633" y="2391119"/>
                  <a:pt x="7223519" y="2394691"/>
                </a:cubicBezTo>
                <a:cubicBezTo>
                  <a:pt x="7223833" y="2395938"/>
                  <a:pt x="7224500" y="2397072"/>
                  <a:pt x="7225433" y="2397948"/>
                </a:cubicBezTo>
                <a:cubicBezTo>
                  <a:pt x="7265343" y="2436620"/>
                  <a:pt x="7178951" y="2473862"/>
                  <a:pt x="7178475" y="2416998"/>
                </a:cubicBezTo>
                <a:cubicBezTo>
                  <a:pt x="7178456" y="2413788"/>
                  <a:pt x="7175846" y="2411197"/>
                  <a:pt x="7172636" y="2411217"/>
                </a:cubicBezTo>
                <a:cubicBezTo>
                  <a:pt x="7171531" y="2411226"/>
                  <a:pt x="7170455" y="2411540"/>
                  <a:pt x="7169522" y="2412140"/>
                </a:cubicBezTo>
                <a:cubicBezTo>
                  <a:pt x="7138727" y="2432019"/>
                  <a:pt x="7111419" y="2455832"/>
                  <a:pt x="7087606" y="2483578"/>
                </a:cubicBezTo>
                <a:cubicBezTo>
                  <a:pt x="7085683" y="2485845"/>
                  <a:pt x="7085454" y="2489112"/>
                  <a:pt x="7087035" y="2491674"/>
                </a:cubicBezTo>
                <a:lnTo>
                  <a:pt x="7099703" y="2511105"/>
                </a:lnTo>
                <a:cubicBezTo>
                  <a:pt x="7101485" y="2513839"/>
                  <a:pt x="7102113" y="2516792"/>
                  <a:pt x="7101608" y="2519963"/>
                </a:cubicBezTo>
                <a:cubicBezTo>
                  <a:pt x="7099065" y="2536728"/>
                  <a:pt x="7089768" y="2546033"/>
                  <a:pt x="7073700" y="2547872"/>
                </a:cubicBezTo>
                <a:cubicBezTo>
                  <a:pt x="7070881" y="2548243"/>
                  <a:pt x="7068023" y="2547529"/>
                  <a:pt x="7065699" y="2545871"/>
                </a:cubicBezTo>
                <a:cubicBezTo>
                  <a:pt x="7062337" y="2543519"/>
                  <a:pt x="7058679" y="2542414"/>
                  <a:pt x="7054746" y="2542538"/>
                </a:cubicBezTo>
                <a:cubicBezTo>
                  <a:pt x="7051440" y="2542661"/>
                  <a:pt x="7049030" y="2544186"/>
                  <a:pt x="7047506" y="2547110"/>
                </a:cubicBezTo>
                <a:cubicBezTo>
                  <a:pt x="7024075" y="2592068"/>
                  <a:pt x="7008997" y="2639721"/>
                  <a:pt x="7002263" y="2690080"/>
                </a:cubicBezTo>
                <a:cubicBezTo>
                  <a:pt x="7001377" y="2696681"/>
                  <a:pt x="7003053" y="2697443"/>
                  <a:pt x="7007311" y="2692366"/>
                </a:cubicBezTo>
                <a:cubicBezTo>
                  <a:pt x="7041343" y="2652170"/>
                  <a:pt x="7083511" y="2629149"/>
                  <a:pt x="7133803" y="2623310"/>
                </a:cubicBezTo>
                <a:close/>
                <a:moveTo>
                  <a:pt x="7474322" y="2421570"/>
                </a:moveTo>
                <a:lnTo>
                  <a:pt x="7482798" y="2534251"/>
                </a:lnTo>
                <a:cubicBezTo>
                  <a:pt x="7482846" y="2534984"/>
                  <a:pt x="7483484" y="2535537"/>
                  <a:pt x="7484218" y="2535489"/>
                </a:cubicBezTo>
                <a:cubicBezTo>
                  <a:pt x="7484227" y="2535489"/>
                  <a:pt x="7484227" y="2535489"/>
                  <a:pt x="7484227" y="2535489"/>
                </a:cubicBezTo>
                <a:lnTo>
                  <a:pt x="7484990" y="2535394"/>
                </a:lnTo>
                <a:cubicBezTo>
                  <a:pt x="7512879" y="2533289"/>
                  <a:pt x="7533643" y="2507028"/>
                  <a:pt x="7531376" y="2476720"/>
                </a:cubicBezTo>
                <a:lnTo>
                  <a:pt x="7530996" y="2471195"/>
                </a:lnTo>
                <a:cubicBezTo>
                  <a:pt x="7528690" y="2440887"/>
                  <a:pt x="7504220" y="2418037"/>
                  <a:pt x="7476322" y="2420142"/>
                </a:cubicBezTo>
                <a:lnTo>
                  <a:pt x="7475560" y="2420142"/>
                </a:lnTo>
                <a:cubicBezTo>
                  <a:pt x="7474826" y="2420189"/>
                  <a:pt x="7474274" y="2420827"/>
                  <a:pt x="7474322" y="2421561"/>
                </a:cubicBezTo>
                <a:cubicBezTo>
                  <a:pt x="7474322" y="2421570"/>
                  <a:pt x="7474322" y="2421570"/>
                  <a:pt x="7474322" y="2421570"/>
                </a:cubicBezTo>
                <a:close/>
                <a:moveTo>
                  <a:pt x="7729687" y="2812571"/>
                </a:moveTo>
                <a:lnTo>
                  <a:pt x="7792171" y="2821620"/>
                </a:lnTo>
                <a:cubicBezTo>
                  <a:pt x="7795600" y="2822068"/>
                  <a:pt x="7797286" y="2820572"/>
                  <a:pt x="7797219" y="2817144"/>
                </a:cubicBezTo>
                <a:cubicBezTo>
                  <a:pt x="7794809" y="2689004"/>
                  <a:pt x="7781055" y="2562131"/>
                  <a:pt x="7755976" y="2436524"/>
                </a:cubicBezTo>
                <a:cubicBezTo>
                  <a:pt x="7755471" y="2433981"/>
                  <a:pt x="7753947" y="2432648"/>
                  <a:pt x="7751404" y="2432524"/>
                </a:cubicBezTo>
                <a:cubicBezTo>
                  <a:pt x="7721562" y="2430552"/>
                  <a:pt x="7698950" y="2441544"/>
                  <a:pt x="7683586" y="2465480"/>
                </a:cubicBezTo>
                <a:cubicBezTo>
                  <a:pt x="7681804" y="2468271"/>
                  <a:pt x="7681109" y="2471291"/>
                  <a:pt x="7681490" y="2474529"/>
                </a:cubicBezTo>
                <a:lnTo>
                  <a:pt x="7723115" y="2805809"/>
                </a:lnTo>
                <a:cubicBezTo>
                  <a:pt x="7723581" y="2809314"/>
                  <a:pt x="7726267" y="2812076"/>
                  <a:pt x="7729687" y="2812571"/>
                </a:cubicBezTo>
                <a:close/>
                <a:moveTo>
                  <a:pt x="7549283" y="2458527"/>
                </a:moveTo>
                <a:lnTo>
                  <a:pt x="7540806" y="2517963"/>
                </a:lnTo>
                <a:cubicBezTo>
                  <a:pt x="7540301" y="2521459"/>
                  <a:pt x="7541758" y="2522850"/>
                  <a:pt x="7545188" y="2522154"/>
                </a:cubicBezTo>
                <a:cubicBezTo>
                  <a:pt x="7597451" y="2512182"/>
                  <a:pt x="7641647" y="2487931"/>
                  <a:pt x="7677775" y="2449383"/>
                </a:cubicBezTo>
                <a:cubicBezTo>
                  <a:pt x="7679471" y="2447583"/>
                  <a:pt x="7679395" y="2444754"/>
                  <a:pt x="7677595" y="2443059"/>
                </a:cubicBezTo>
                <a:cubicBezTo>
                  <a:pt x="7676499" y="2442021"/>
                  <a:pt x="7674956" y="2441611"/>
                  <a:pt x="7673489" y="2441954"/>
                </a:cubicBezTo>
                <a:cubicBezTo>
                  <a:pt x="7634055" y="2450841"/>
                  <a:pt x="7594117" y="2455098"/>
                  <a:pt x="7553664" y="2454717"/>
                </a:cubicBezTo>
                <a:cubicBezTo>
                  <a:pt x="7551065" y="2454651"/>
                  <a:pt x="7549597" y="2455927"/>
                  <a:pt x="7549283" y="2458527"/>
                </a:cubicBezTo>
                <a:close/>
                <a:moveTo>
                  <a:pt x="7519089" y="2754660"/>
                </a:moveTo>
                <a:cubicBezTo>
                  <a:pt x="7577068" y="2776119"/>
                  <a:pt x="7636342" y="2793169"/>
                  <a:pt x="7696921" y="2805809"/>
                </a:cubicBezTo>
                <a:cubicBezTo>
                  <a:pt x="7704160" y="2807333"/>
                  <a:pt x="7707303" y="2804447"/>
                  <a:pt x="7706350" y="2797141"/>
                </a:cubicBezTo>
                <a:lnTo>
                  <a:pt x="7667679" y="2490436"/>
                </a:lnTo>
                <a:cubicBezTo>
                  <a:pt x="7667288" y="2487255"/>
                  <a:pt x="7664383" y="2484988"/>
                  <a:pt x="7661202" y="2485388"/>
                </a:cubicBezTo>
                <a:cubicBezTo>
                  <a:pt x="7660078" y="2485521"/>
                  <a:pt x="7659021" y="2485988"/>
                  <a:pt x="7658154" y="2486721"/>
                </a:cubicBezTo>
                <a:cubicBezTo>
                  <a:pt x="7604147" y="2533489"/>
                  <a:pt x="7550902" y="2529870"/>
                  <a:pt x="7488514" y="2553301"/>
                </a:cubicBezTo>
                <a:cubicBezTo>
                  <a:pt x="7485723" y="2554377"/>
                  <a:pt x="7484037" y="2556377"/>
                  <a:pt x="7483465" y="2559302"/>
                </a:cubicBezTo>
                <a:lnTo>
                  <a:pt x="7467939" y="2640550"/>
                </a:lnTo>
                <a:cubicBezTo>
                  <a:pt x="7467435" y="2643341"/>
                  <a:pt x="7467683" y="2646046"/>
                  <a:pt x="7468702" y="2648646"/>
                </a:cubicBezTo>
                <a:lnTo>
                  <a:pt x="7503658" y="2739420"/>
                </a:lnTo>
                <a:cubicBezTo>
                  <a:pt x="7506382" y="2746497"/>
                  <a:pt x="7512012" y="2752050"/>
                  <a:pt x="7519089" y="2754660"/>
                </a:cubicBezTo>
                <a:close/>
                <a:moveTo>
                  <a:pt x="7457558" y="2567588"/>
                </a:moveTo>
                <a:cubicBezTo>
                  <a:pt x="7406027" y="2658171"/>
                  <a:pt x="7320779" y="2676650"/>
                  <a:pt x="7220766" y="2651599"/>
                </a:cubicBezTo>
                <a:cubicBezTo>
                  <a:pt x="7216641" y="2650580"/>
                  <a:pt x="7214479" y="2652199"/>
                  <a:pt x="7214289" y="2656457"/>
                </a:cubicBezTo>
                <a:cubicBezTo>
                  <a:pt x="7211555" y="2714559"/>
                  <a:pt x="7217213" y="2771804"/>
                  <a:pt x="7231243" y="2828193"/>
                </a:cubicBezTo>
                <a:cubicBezTo>
                  <a:pt x="7232263" y="2832317"/>
                  <a:pt x="7234358" y="2833022"/>
                  <a:pt x="7237530" y="2830288"/>
                </a:cubicBezTo>
                <a:cubicBezTo>
                  <a:pt x="7264648" y="2806980"/>
                  <a:pt x="7294108" y="2787206"/>
                  <a:pt x="7325922" y="2770947"/>
                </a:cubicBezTo>
                <a:cubicBezTo>
                  <a:pt x="7406189" y="2729990"/>
                  <a:pt x="7453147" y="2663286"/>
                  <a:pt x="7466797" y="2570827"/>
                </a:cubicBezTo>
                <a:cubicBezTo>
                  <a:pt x="7467302" y="2568141"/>
                  <a:pt x="7465520" y="2565550"/>
                  <a:pt x="7462835" y="2565055"/>
                </a:cubicBezTo>
                <a:cubicBezTo>
                  <a:pt x="7460710" y="2564655"/>
                  <a:pt x="7458577" y="2565684"/>
                  <a:pt x="7457558" y="2567588"/>
                </a:cubicBezTo>
                <a:close/>
                <a:moveTo>
                  <a:pt x="6999786" y="2717512"/>
                </a:moveTo>
                <a:cubicBezTo>
                  <a:pt x="6989451" y="2713502"/>
                  <a:pt x="6983622" y="2702043"/>
                  <a:pt x="6985975" y="2690366"/>
                </a:cubicBezTo>
                <a:lnTo>
                  <a:pt x="6997119" y="2635883"/>
                </a:lnTo>
                <a:cubicBezTo>
                  <a:pt x="6997690" y="2632835"/>
                  <a:pt x="6996452" y="2631244"/>
                  <a:pt x="6993404" y="2631120"/>
                </a:cubicBezTo>
                <a:cubicBezTo>
                  <a:pt x="6867484" y="2625501"/>
                  <a:pt x="6682222" y="2673697"/>
                  <a:pt x="6630216" y="2807999"/>
                </a:cubicBezTo>
                <a:cubicBezTo>
                  <a:pt x="6605737" y="2871055"/>
                  <a:pt x="6618500" y="2989832"/>
                  <a:pt x="6618786" y="3060698"/>
                </a:cubicBezTo>
                <a:cubicBezTo>
                  <a:pt x="6618786" y="3064127"/>
                  <a:pt x="6620377" y="3065270"/>
                  <a:pt x="6623549" y="3064127"/>
                </a:cubicBezTo>
                <a:cubicBezTo>
                  <a:pt x="6790684" y="3005072"/>
                  <a:pt x="6962991" y="2973353"/>
                  <a:pt x="7140471" y="2968972"/>
                </a:cubicBezTo>
                <a:cubicBezTo>
                  <a:pt x="7144537" y="2968848"/>
                  <a:pt x="7145642" y="2967000"/>
                  <a:pt x="7143804" y="2963447"/>
                </a:cubicBezTo>
                <a:cubicBezTo>
                  <a:pt x="7092369" y="2862006"/>
                  <a:pt x="7078272" y="2773043"/>
                  <a:pt x="7073509" y="2663410"/>
                </a:cubicBezTo>
                <a:cubicBezTo>
                  <a:pt x="7073405" y="2660781"/>
                  <a:pt x="7071185" y="2658743"/>
                  <a:pt x="7068556" y="2658847"/>
                </a:cubicBezTo>
                <a:cubicBezTo>
                  <a:pt x="7067709" y="2658885"/>
                  <a:pt x="7066890" y="2659143"/>
                  <a:pt x="7066175" y="2659600"/>
                </a:cubicBezTo>
                <a:cubicBezTo>
                  <a:pt x="7043953" y="2674145"/>
                  <a:pt x="7024485" y="2691861"/>
                  <a:pt x="7007787" y="2712749"/>
                </a:cubicBezTo>
                <a:cubicBezTo>
                  <a:pt x="7004549" y="2716750"/>
                  <a:pt x="7001881" y="2718341"/>
                  <a:pt x="6999786" y="2717512"/>
                </a:cubicBezTo>
                <a:close/>
                <a:moveTo>
                  <a:pt x="7242007" y="3031361"/>
                </a:moveTo>
                <a:cubicBezTo>
                  <a:pt x="7486037" y="3243387"/>
                  <a:pt x="7931140" y="3101274"/>
                  <a:pt x="8183839" y="2982878"/>
                </a:cubicBezTo>
                <a:cubicBezTo>
                  <a:pt x="8186315" y="2981736"/>
                  <a:pt x="8187172" y="2979897"/>
                  <a:pt x="8186411" y="2977354"/>
                </a:cubicBezTo>
                <a:lnTo>
                  <a:pt x="8144120" y="2833717"/>
                </a:lnTo>
                <a:cubicBezTo>
                  <a:pt x="8143148" y="2830326"/>
                  <a:pt x="8139576" y="2828393"/>
                  <a:pt x="8136138" y="2829383"/>
                </a:cubicBezTo>
                <a:cubicBezTo>
                  <a:pt x="8135899" y="2829450"/>
                  <a:pt x="8135671" y="2829526"/>
                  <a:pt x="8135452" y="2829621"/>
                </a:cubicBezTo>
                <a:cubicBezTo>
                  <a:pt x="8104210" y="2842575"/>
                  <a:pt x="8070843" y="2850605"/>
                  <a:pt x="8035344" y="2853720"/>
                </a:cubicBezTo>
                <a:cubicBezTo>
                  <a:pt x="7869352" y="2868197"/>
                  <a:pt x="7707522" y="2849405"/>
                  <a:pt x="7549855" y="2797331"/>
                </a:cubicBezTo>
                <a:cubicBezTo>
                  <a:pt x="7524070" y="2788826"/>
                  <a:pt x="7502639" y="2779167"/>
                  <a:pt x="7485561" y="2768376"/>
                </a:cubicBezTo>
                <a:cubicBezTo>
                  <a:pt x="7482580" y="2766537"/>
                  <a:pt x="7480513" y="2763994"/>
                  <a:pt x="7479370" y="2760755"/>
                </a:cubicBezTo>
                <a:lnTo>
                  <a:pt x="7451366" y="2683603"/>
                </a:lnTo>
                <a:cubicBezTo>
                  <a:pt x="7450157" y="2680364"/>
                  <a:pt x="7448604" y="2680174"/>
                  <a:pt x="7446699" y="2683031"/>
                </a:cubicBezTo>
                <a:cubicBezTo>
                  <a:pt x="7407551" y="2739896"/>
                  <a:pt x="7367070" y="2765613"/>
                  <a:pt x="7308301" y="2797998"/>
                </a:cubicBezTo>
                <a:cubicBezTo>
                  <a:pt x="7283155" y="2811781"/>
                  <a:pt x="7261181" y="2828983"/>
                  <a:pt x="7242388" y="2849624"/>
                </a:cubicBezTo>
                <a:cubicBezTo>
                  <a:pt x="7237892" y="2854634"/>
                  <a:pt x="7230186" y="2855053"/>
                  <a:pt x="7225166" y="2850557"/>
                </a:cubicBezTo>
                <a:cubicBezTo>
                  <a:pt x="7223490" y="2849062"/>
                  <a:pt x="7222261" y="2847119"/>
                  <a:pt x="7221623" y="2844956"/>
                </a:cubicBezTo>
                <a:cubicBezTo>
                  <a:pt x="7202316" y="2781520"/>
                  <a:pt x="7194382" y="2716560"/>
                  <a:pt x="7197811" y="2650075"/>
                </a:cubicBezTo>
                <a:cubicBezTo>
                  <a:pt x="7198001" y="2646265"/>
                  <a:pt x="7196258" y="2643912"/>
                  <a:pt x="7192572" y="2643027"/>
                </a:cubicBezTo>
                <a:cubicBezTo>
                  <a:pt x="7164825" y="2636235"/>
                  <a:pt x="7137108" y="2636197"/>
                  <a:pt x="7109419" y="2642931"/>
                </a:cubicBezTo>
                <a:cubicBezTo>
                  <a:pt x="7104818" y="2644093"/>
                  <a:pt x="7101646" y="2648332"/>
                  <a:pt x="7101798" y="2653123"/>
                </a:cubicBezTo>
                <a:cubicBezTo>
                  <a:pt x="7107990" y="2795903"/>
                  <a:pt x="7128278" y="2932587"/>
                  <a:pt x="7242007" y="3031361"/>
                </a:cubicBezTo>
                <a:close/>
                <a:moveTo>
                  <a:pt x="8251657" y="2782377"/>
                </a:moveTo>
                <a:cubicBezTo>
                  <a:pt x="8278993" y="2769804"/>
                  <a:pt x="8303187" y="2776091"/>
                  <a:pt x="8304997" y="2809523"/>
                </a:cubicBezTo>
                <a:cubicBezTo>
                  <a:pt x="8305254" y="2813591"/>
                  <a:pt x="8307349" y="2815210"/>
                  <a:pt x="8311283" y="2814381"/>
                </a:cubicBezTo>
                <a:cubicBezTo>
                  <a:pt x="8347574" y="2806476"/>
                  <a:pt x="8424059" y="2807714"/>
                  <a:pt x="8399008" y="2864197"/>
                </a:cubicBezTo>
                <a:cubicBezTo>
                  <a:pt x="8397551" y="2867369"/>
                  <a:pt x="8398084" y="2870198"/>
                  <a:pt x="8400628" y="2872674"/>
                </a:cubicBezTo>
                <a:cubicBezTo>
                  <a:pt x="8415801" y="2887409"/>
                  <a:pt x="8415896" y="2902554"/>
                  <a:pt x="8400913" y="2918109"/>
                </a:cubicBezTo>
                <a:cubicBezTo>
                  <a:pt x="8398627" y="2920518"/>
                  <a:pt x="8398123" y="2923252"/>
                  <a:pt x="8399389" y="2926300"/>
                </a:cubicBezTo>
                <a:cubicBezTo>
                  <a:pt x="8411391" y="2955923"/>
                  <a:pt x="8365576" y="2978592"/>
                  <a:pt x="8349193" y="2989451"/>
                </a:cubicBezTo>
                <a:cubicBezTo>
                  <a:pt x="8345888" y="2991613"/>
                  <a:pt x="8345259" y="2994404"/>
                  <a:pt x="8347288" y="2997833"/>
                </a:cubicBezTo>
                <a:lnTo>
                  <a:pt x="8454348" y="3178236"/>
                </a:lnTo>
                <a:cubicBezTo>
                  <a:pt x="8455996" y="3180970"/>
                  <a:pt x="8458415" y="3182456"/>
                  <a:pt x="8461587" y="3182713"/>
                </a:cubicBezTo>
                <a:lnTo>
                  <a:pt x="8624084" y="3194238"/>
                </a:lnTo>
                <a:cubicBezTo>
                  <a:pt x="8627256" y="3194429"/>
                  <a:pt x="8628722" y="3192933"/>
                  <a:pt x="8628465" y="3189762"/>
                </a:cubicBezTo>
                <a:cubicBezTo>
                  <a:pt x="8626494" y="3165882"/>
                  <a:pt x="8621131" y="3146108"/>
                  <a:pt x="8612368" y="3130421"/>
                </a:cubicBezTo>
                <a:cubicBezTo>
                  <a:pt x="8567153" y="3049582"/>
                  <a:pt x="8497182" y="2932777"/>
                  <a:pt x="8402437" y="2779996"/>
                </a:cubicBezTo>
                <a:cubicBezTo>
                  <a:pt x="8390054" y="2759994"/>
                  <a:pt x="8372272" y="2741544"/>
                  <a:pt x="8349097" y="2724656"/>
                </a:cubicBezTo>
                <a:cubicBezTo>
                  <a:pt x="8297472" y="2687032"/>
                  <a:pt x="8239941" y="2712464"/>
                  <a:pt x="8245561" y="2778758"/>
                </a:cubicBezTo>
                <a:cubicBezTo>
                  <a:pt x="8245704" y="2781120"/>
                  <a:pt x="8247742" y="2782920"/>
                  <a:pt x="8250104" y="2782777"/>
                </a:cubicBezTo>
                <a:cubicBezTo>
                  <a:pt x="8250638" y="2782739"/>
                  <a:pt x="8251171" y="2782606"/>
                  <a:pt x="8251657" y="2782377"/>
                </a:cubicBezTo>
                <a:close/>
                <a:moveTo>
                  <a:pt x="8275088" y="2830955"/>
                </a:moveTo>
                <a:cubicBezTo>
                  <a:pt x="8276545" y="2826316"/>
                  <a:pt x="8279374" y="2822763"/>
                  <a:pt x="8283565" y="2820287"/>
                </a:cubicBezTo>
                <a:cubicBezTo>
                  <a:pt x="8290814" y="2816115"/>
                  <a:pt x="8293319" y="2806856"/>
                  <a:pt x="8289147" y="2799608"/>
                </a:cubicBezTo>
                <a:cubicBezTo>
                  <a:pt x="8285842" y="2793855"/>
                  <a:pt x="8279174" y="2790931"/>
                  <a:pt x="8272707" y="2792378"/>
                </a:cubicBezTo>
                <a:lnTo>
                  <a:pt x="8176314" y="2812857"/>
                </a:lnTo>
                <a:cubicBezTo>
                  <a:pt x="8172761" y="2813591"/>
                  <a:pt x="8170475" y="2817067"/>
                  <a:pt x="8171199" y="2820620"/>
                </a:cubicBezTo>
                <a:cubicBezTo>
                  <a:pt x="8171247" y="2820830"/>
                  <a:pt x="8171294" y="2821039"/>
                  <a:pt x="8171361" y="2821239"/>
                </a:cubicBezTo>
                <a:lnTo>
                  <a:pt x="8217938" y="2975925"/>
                </a:lnTo>
                <a:cubicBezTo>
                  <a:pt x="8218958" y="2979354"/>
                  <a:pt x="8221205" y="2981545"/>
                  <a:pt x="8224701" y="2982497"/>
                </a:cubicBezTo>
                <a:cubicBezTo>
                  <a:pt x="8286804" y="2999071"/>
                  <a:pt x="8340268" y="2986469"/>
                  <a:pt x="8385102" y="2944683"/>
                </a:cubicBezTo>
                <a:cubicBezTo>
                  <a:pt x="8388616" y="2941673"/>
                  <a:pt x="8389017" y="2936378"/>
                  <a:pt x="8386007" y="2932863"/>
                </a:cubicBezTo>
                <a:cubicBezTo>
                  <a:pt x="8383159" y="2929548"/>
                  <a:pt x="8378254" y="2928977"/>
                  <a:pt x="8374720" y="2931539"/>
                </a:cubicBezTo>
                <a:lnTo>
                  <a:pt x="8365766" y="2937539"/>
                </a:lnTo>
                <a:cubicBezTo>
                  <a:pt x="8364681" y="2938263"/>
                  <a:pt x="8363204" y="2938111"/>
                  <a:pt x="8362242" y="2937159"/>
                </a:cubicBezTo>
                <a:lnTo>
                  <a:pt x="8359956" y="2934968"/>
                </a:lnTo>
                <a:cubicBezTo>
                  <a:pt x="8358870" y="2933891"/>
                  <a:pt x="8358898" y="2932120"/>
                  <a:pt x="8360013" y="2930996"/>
                </a:cubicBezTo>
                <a:cubicBezTo>
                  <a:pt x="8360051" y="2930958"/>
                  <a:pt x="8360099" y="2930910"/>
                  <a:pt x="8360147" y="2930872"/>
                </a:cubicBezTo>
                <a:cubicBezTo>
                  <a:pt x="8368405" y="2923947"/>
                  <a:pt x="8376977" y="2917223"/>
                  <a:pt x="8385864" y="2910679"/>
                </a:cubicBezTo>
                <a:cubicBezTo>
                  <a:pt x="8391198" y="2906745"/>
                  <a:pt x="8394408" y="2902773"/>
                  <a:pt x="8395484" y="2898773"/>
                </a:cubicBezTo>
                <a:cubicBezTo>
                  <a:pt x="8397322" y="2892229"/>
                  <a:pt x="8395484" y="2886743"/>
                  <a:pt x="8389960" y="2882295"/>
                </a:cubicBezTo>
                <a:cubicBezTo>
                  <a:pt x="8377863" y="2872579"/>
                  <a:pt x="8360242" y="2877913"/>
                  <a:pt x="8347002" y="2883247"/>
                </a:cubicBezTo>
                <a:cubicBezTo>
                  <a:pt x="8345545" y="2883819"/>
                  <a:pt x="8344269" y="2883533"/>
                  <a:pt x="8343192" y="2882390"/>
                </a:cubicBezTo>
                <a:lnTo>
                  <a:pt x="8340715" y="2879913"/>
                </a:lnTo>
                <a:cubicBezTo>
                  <a:pt x="8338115" y="2877370"/>
                  <a:pt x="8338496" y="2875408"/>
                  <a:pt x="8341858" y="2874008"/>
                </a:cubicBezTo>
                <a:lnTo>
                  <a:pt x="8380911" y="2857911"/>
                </a:lnTo>
                <a:cubicBezTo>
                  <a:pt x="8388474" y="2854862"/>
                  <a:pt x="8392131" y="2846252"/>
                  <a:pt x="8389074" y="2838699"/>
                </a:cubicBezTo>
                <a:cubicBezTo>
                  <a:pt x="8387197" y="2834041"/>
                  <a:pt x="8383082" y="2830660"/>
                  <a:pt x="8378148" y="2829717"/>
                </a:cubicBezTo>
                <a:cubicBezTo>
                  <a:pt x="8345125" y="2823173"/>
                  <a:pt x="8312522" y="2825306"/>
                  <a:pt x="8280327" y="2836098"/>
                </a:cubicBezTo>
                <a:cubicBezTo>
                  <a:pt x="8275183" y="2837880"/>
                  <a:pt x="8273440" y="2836165"/>
                  <a:pt x="8275088" y="2830955"/>
                </a:cubicBezTo>
                <a:close/>
                <a:moveTo>
                  <a:pt x="6249978" y="3508944"/>
                </a:moveTo>
                <a:cubicBezTo>
                  <a:pt x="6393167" y="3411913"/>
                  <a:pt x="6505534" y="3340418"/>
                  <a:pt x="6587068" y="3294441"/>
                </a:cubicBezTo>
                <a:cubicBezTo>
                  <a:pt x="6655333" y="3255894"/>
                  <a:pt x="6722770" y="3259675"/>
                  <a:pt x="6789379" y="3305776"/>
                </a:cubicBezTo>
                <a:cubicBezTo>
                  <a:pt x="6792112" y="3307681"/>
                  <a:pt x="6794141" y="3307110"/>
                  <a:pt x="6795475" y="3304062"/>
                </a:cubicBezTo>
                <a:cubicBezTo>
                  <a:pt x="6856625" y="3165187"/>
                  <a:pt x="6989404" y="3184142"/>
                  <a:pt x="7113705" y="3186332"/>
                </a:cubicBezTo>
                <a:cubicBezTo>
                  <a:pt x="7180570" y="3187571"/>
                  <a:pt x="7252484" y="3184046"/>
                  <a:pt x="7322017" y="3186047"/>
                </a:cubicBezTo>
                <a:cubicBezTo>
                  <a:pt x="7428887" y="3189095"/>
                  <a:pt x="7499849" y="3214717"/>
                  <a:pt x="7536139" y="3317111"/>
                </a:cubicBezTo>
                <a:cubicBezTo>
                  <a:pt x="7537406" y="3320606"/>
                  <a:pt x="7539444" y="3321140"/>
                  <a:pt x="7542235" y="3318730"/>
                </a:cubicBezTo>
                <a:cubicBezTo>
                  <a:pt x="7621959" y="3250531"/>
                  <a:pt x="7702636" y="3258151"/>
                  <a:pt x="7787122" y="3310634"/>
                </a:cubicBezTo>
                <a:cubicBezTo>
                  <a:pt x="7886754" y="3372613"/>
                  <a:pt x="7985976" y="3435126"/>
                  <a:pt x="8084779" y="3498181"/>
                </a:cubicBezTo>
                <a:cubicBezTo>
                  <a:pt x="8158950" y="3545549"/>
                  <a:pt x="8191649" y="3611624"/>
                  <a:pt x="8182886" y="3696396"/>
                </a:cubicBezTo>
                <a:cubicBezTo>
                  <a:pt x="8182572" y="3699701"/>
                  <a:pt x="8184058" y="3701349"/>
                  <a:pt x="8187363" y="3701349"/>
                </a:cubicBezTo>
                <a:cubicBezTo>
                  <a:pt x="8268325" y="3701035"/>
                  <a:pt x="8326904" y="3736563"/>
                  <a:pt x="8363099" y="3807934"/>
                </a:cubicBezTo>
                <a:cubicBezTo>
                  <a:pt x="8407295" y="3895116"/>
                  <a:pt x="8450948" y="3982499"/>
                  <a:pt x="8494068" y="4070062"/>
                </a:cubicBezTo>
                <a:cubicBezTo>
                  <a:pt x="8546551" y="4176742"/>
                  <a:pt x="8582555" y="4233987"/>
                  <a:pt x="8528644" y="4334000"/>
                </a:cubicBezTo>
                <a:cubicBezTo>
                  <a:pt x="8527119" y="4336857"/>
                  <a:pt x="8527595" y="4339362"/>
                  <a:pt x="8530072" y="4341524"/>
                </a:cubicBezTo>
                <a:cubicBezTo>
                  <a:pt x="8621512" y="4417820"/>
                  <a:pt x="8595699" y="4511355"/>
                  <a:pt x="8586460" y="4613940"/>
                </a:cubicBezTo>
                <a:cubicBezTo>
                  <a:pt x="8586203" y="4616864"/>
                  <a:pt x="8587537" y="4618292"/>
                  <a:pt x="8590461" y="4618226"/>
                </a:cubicBezTo>
                <a:cubicBezTo>
                  <a:pt x="8771054" y="4615559"/>
                  <a:pt x="8823537" y="4523071"/>
                  <a:pt x="8790104" y="4355240"/>
                </a:cubicBezTo>
                <a:cubicBezTo>
                  <a:pt x="8683330" y="3818793"/>
                  <a:pt x="8330905" y="3367403"/>
                  <a:pt x="7831795" y="3139565"/>
                </a:cubicBezTo>
                <a:cubicBezTo>
                  <a:pt x="7829013" y="3138336"/>
                  <a:pt x="7825899" y="3138060"/>
                  <a:pt x="7822936" y="3138803"/>
                </a:cubicBezTo>
                <a:cubicBezTo>
                  <a:pt x="7590527" y="3195381"/>
                  <a:pt x="7339543" y="3190714"/>
                  <a:pt x="7167045" y="3001262"/>
                </a:cubicBezTo>
                <a:cubicBezTo>
                  <a:pt x="7165073" y="2999100"/>
                  <a:pt x="7162635" y="2998052"/>
                  <a:pt x="7159711" y="2998119"/>
                </a:cubicBezTo>
                <a:cubicBezTo>
                  <a:pt x="6377898" y="3017264"/>
                  <a:pt x="5738962" y="3549330"/>
                  <a:pt x="5564940" y="4306568"/>
                </a:cubicBezTo>
                <a:cubicBezTo>
                  <a:pt x="5530555" y="4455729"/>
                  <a:pt x="5607326" y="4539740"/>
                  <a:pt x="5746486" y="4573459"/>
                </a:cubicBezTo>
                <a:cubicBezTo>
                  <a:pt x="5749849" y="4574287"/>
                  <a:pt x="5751411" y="4572982"/>
                  <a:pt x="5751154" y="4569553"/>
                </a:cubicBezTo>
                <a:cubicBezTo>
                  <a:pt x="5743534" y="4473351"/>
                  <a:pt x="5734675" y="4401532"/>
                  <a:pt x="5817543" y="4338476"/>
                </a:cubicBezTo>
                <a:cubicBezTo>
                  <a:pt x="5820020" y="4336572"/>
                  <a:pt x="5820467" y="4334257"/>
                  <a:pt x="5818877" y="4331523"/>
                </a:cubicBezTo>
                <a:cubicBezTo>
                  <a:pt x="5785225" y="4273735"/>
                  <a:pt x="5783186" y="4214337"/>
                  <a:pt x="5812781" y="4153310"/>
                </a:cubicBezTo>
                <a:cubicBezTo>
                  <a:pt x="5861291" y="4053041"/>
                  <a:pt x="5910669" y="3953162"/>
                  <a:pt x="5960894" y="3853654"/>
                </a:cubicBezTo>
                <a:cubicBezTo>
                  <a:pt x="6010234" y="3755928"/>
                  <a:pt x="6050715" y="3699254"/>
                  <a:pt x="6161586" y="3701730"/>
                </a:cubicBezTo>
                <a:cubicBezTo>
                  <a:pt x="6165082" y="3701797"/>
                  <a:pt x="6166568" y="3700111"/>
                  <a:pt x="6166063" y="3696682"/>
                </a:cubicBezTo>
                <a:cubicBezTo>
                  <a:pt x="6153775" y="3614386"/>
                  <a:pt x="6182255" y="3554760"/>
                  <a:pt x="6249978" y="3508944"/>
                </a:cubicBezTo>
                <a:close/>
                <a:moveTo>
                  <a:pt x="7911233" y="3145185"/>
                </a:moveTo>
                <a:lnTo>
                  <a:pt x="8140119" y="3161091"/>
                </a:lnTo>
                <a:cubicBezTo>
                  <a:pt x="8143177" y="3161329"/>
                  <a:pt x="8146177" y="3160091"/>
                  <a:pt x="8148215" y="3157757"/>
                </a:cubicBezTo>
                <a:lnTo>
                  <a:pt x="8276327" y="3009453"/>
                </a:lnTo>
                <a:cubicBezTo>
                  <a:pt x="8277698" y="3007920"/>
                  <a:pt x="8277517" y="3005558"/>
                  <a:pt x="8275936" y="3004186"/>
                </a:cubicBezTo>
                <a:cubicBezTo>
                  <a:pt x="8275345" y="3003681"/>
                  <a:pt x="8274622" y="3003357"/>
                  <a:pt x="8273850" y="3003262"/>
                </a:cubicBezTo>
                <a:cubicBezTo>
                  <a:pt x="8246037" y="3000309"/>
                  <a:pt x="8227940" y="2996213"/>
                  <a:pt x="8200888" y="3008787"/>
                </a:cubicBezTo>
                <a:cubicBezTo>
                  <a:pt x="8104429" y="3053487"/>
                  <a:pt x="8006931" y="3089749"/>
                  <a:pt x="7908376" y="3117562"/>
                </a:cubicBezTo>
                <a:cubicBezTo>
                  <a:pt x="7900889" y="3119686"/>
                  <a:pt x="7896536" y="3127487"/>
                  <a:pt x="7898670" y="3134974"/>
                </a:cubicBezTo>
                <a:cubicBezTo>
                  <a:pt x="7900289" y="3140679"/>
                  <a:pt x="7905309" y="3144765"/>
                  <a:pt x="7911233" y="3145185"/>
                </a:cubicBezTo>
                <a:close/>
                <a:moveTo>
                  <a:pt x="8255562" y="3163568"/>
                </a:moveTo>
                <a:cubicBezTo>
                  <a:pt x="8254553" y="3164844"/>
                  <a:pt x="8254772" y="3166702"/>
                  <a:pt x="8256057" y="3167711"/>
                </a:cubicBezTo>
                <a:cubicBezTo>
                  <a:pt x="8256486" y="3168054"/>
                  <a:pt x="8257010" y="3168273"/>
                  <a:pt x="8257562" y="3168330"/>
                </a:cubicBezTo>
                <a:lnTo>
                  <a:pt x="8415677" y="3180237"/>
                </a:lnTo>
                <a:cubicBezTo>
                  <a:pt x="8417306" y="3180313"/>
                  <a:pt x="8418687" y="3179055"/>
                  <a:pt x="8418763" y="3177427"/>
                </a:cubicBezTo>
                <a:cubicBezTo>
                  <a:pt x="8418792" y="3176846"/>
                  <a:pt x="8418649" y="3176265"/>
                  <a:pt x="8418344" y="3175760"/>
                </a:cubicBezTo>
                <a:lnTo>
                  <a:pt x="8347574" y="3060126"/>
                </a:lnTo>
                <a:cubicBezTo>
                  <a:pt x="8346726" y="3058735"/>
                  <a:pt x="8344906" y="3058297"/>
                  <a:pt x="8343516" y="3059145"/>
                </a:cubicBezTo>
                <a:cubicBezTo>
                  <a:pt x="8343249" y="3059307"/>
                  <a:pt x="8343011" y="3059507"/>
                  <a:pt x="8342811" y="3059745"/>
                </a:cubicBezTo>
                <a:lnTo>
                  <a:pt x="8255562" y="3163568"/>
                </a:lnTo>
                <a:close/>
                <a:moveTo>
                  <a:pt x="7992386" y="3188142"/>
                </a:moveTo>
                <a:cubicBezTo>
                  <a:pt x="8430726" y="3444746"/>
                  <a:pt x="8726192" y="3867561"/>
                  <a:pt x="8823537" y="4367337"/>
                </a:cubicBezTo>
                <a:cubicBezTo>
                  <a:pt x="8857923" y="4543645"/>
                  <a:pt x="8768959" y="4655945"/>
                  <a:pt x="8589127" y="4644896"/>
                </a:cubicBezTo>
                <a:cubicBezTo>
                  <a:pt x="8587565" y="4644772"/>
                  <a:pt x="8586051" y="4645591"/>
                  <a:pt x="8585222" y="4646991"/>
                </a:cubicBezTo>
                <a:lnTo>
                  <a:pt x="8580936" y="4654040"/>
                </a:lnTo>
                <a:cubicBezTo>
                  <a:pt x="8579936" y="4655773"/>
                  <a:pt x="8580526" y="4657983"/>
                  <a:pt x="8582260" y="4658984"/>
                </a:cubicBezTo>
                <a:cubicBezTo>
                  <a:pt x="8582812" y="4659307"/>
                  <a:pt x="8583441" y="4659469"/>
                  <a:pt x="8584079" y="4659469"/>
                </a:cubicBezTo>
                <a:cubicBezTo>
                  <a:pt x="8736860" y="4656802"/>
                  <a:pt x="8889669" y="4656202"/>
                  <a:pt x="9042517" y="4657659"/>
                </a:cubicBezTo>
                <a:cubicBezTo>
                  <a:pt x="9046070" y="4657726"/>
                  <a:pt x="9048394" y="4656012"/>
                  <a:pt x="9049471" y="4652516"/>
                </a:cubicBezTo>
                <a:cubicBezTo>
                  <a:pt x="9273213" y="3908804"/>
                  <a:pt x="10091696" y="3535328"/>
                  <a:pt x="10792640" y="3891468"/>
                </a:cubicBezTo>
                <a:cubicBezTo>
                  <a:pt x="10795975" y="3893183"/>
                  <a:pt x="10797594" y="3892164"/>
                  <a:pt x="10797689" y="3888420"/>
                </a:cubicBezTo>
                <a:cubicBezTo>
                  <a:pt x="10798356" y="3763643"/>
                  <a:pt x="10797403" y="3638837"/>
                  <a:pt x="10794737" y="3513993"/>
                </a:cubicBezTo>
                <a:cubicBezTo>
                  <a:pt x="10791879" y="3380738"/>
                  <a:pt x="10655100" y="3365593"/>
                  <a:pt x="10550706" y="3358163"/>
                </a:cubicBezTo>
                <a:cubicBezTo>
                  <a:pt x="9696027" y="3297080"/>
                  <a:pt x="8844045" y="3237891"/>
                  <a:pt x="7994672" y="3180618"/>
                </a:cubicBezTo>
                <a:cubicBezTo>
                  <a:pt x="7983175" y="3179855"/>
                  <a:pt x="7982413" y="3182361"/>
                  <a:pt x="7992386" y="3188142"/>
                </a:cubicBezTo>
                <a:close/>
                <a:moveTo>
                  <a:pt x="8139357" y="3742402"/>
                </a:moveTo>
                <a:cubicBezTo>
                  <a:pt x="8135995" y="3743669"/>
                  <a:pt x="8135004" y="3742621"/>
                  <a:pt x="8136404" y="3739259"/>
                </a:cubicBezTo>
                <a:cubicBezTo>
                  <a:pt x="8182696" y="3628673"/>
                  <a:pt x="8138976" y="3567428"/>
                  <a:pt x="8047631" y="3509706"/>
                </a:cubicBezTo>
                <a:cubicBezTo>
                  <a:pt x="7963621" y="3456557"/>
                  <a:pt x="7879543" y="3403503"/>
                  <a:pt x="7795409" y="3350544"/>
                </a:cubicBezTo>
                <a:cubicBezTo>
                  <a:pt x="7695206" y="3287393"/>
                  <a:pt x="7618911" y="3270248"/>
                  <a:pt x="7535948" y="3369212"/>
                </a:cubicBezTo>
                <a:cubicBezTo>
                  <a:pt x="7532091" y="3373870"/>
                  <a:pt x="7525185" y="3374528"/>
                  <a:pt x="7520528" y="3370670"/>
                </a:cubicBezTo>
                <a:cubicBezTo>
                  <a:pt x="7518508" y="3369003"/>
                  <a:pt x="7517146" y="3366660"/>
                  <a:pt x="7516708" y="3364069"/>
                </a:cubicBezTo>
                <a:cubicBezTo>
                  <a:pt x="7495753" y="3241673"/>
                  <a:pt x="7423172" y="3216527"/>
                  <a:pt x="7309158" y="3216527"/>
                </a:cubicBezTo>
                <a:cubicBezTo>
                  <a:pt x="7206164" y="3216460"/>
                  <a:pt x="7103132" y="3216498"/>
                  <a:pt x="7000072" y="3216622"/>
                </a:cubicBezTo>
                <a:cubicBezTo>
                  <a:pt x="6896725" y="3216717"/>
                  <a:pt x="6823002" y="3255198"/>
                  <a:pt x="6812620" y="3369308"/>
                </a:cubicBezTo>
                <a:cubicBezTo>
                  <a:pt x="6812572" y="3369994"/>
                  <a:pt x="6811982" y="3370508"/>
                  <a:pt x="6811296" y="3370460"/>
                </a:cubicBezTo>
                <a:cubicBezTo>
                  <a:pt x="6810905" y="3370432"/>
                  <a:pt x="6810544" y="3370213"/>
                  <a:pt x="6810334" y="3369879"/>
                </a:cubicBezTo>
                <a:cubicBezTo>
                  <a:pt x="6741182" y="3278630"/>
                  <a:pt x="6657934" y="3283964"/>
                  <a:pt x="6570208" y="3339018"/>
                </a:cubicBezTo>
                <a:cubicBezTo>
                  <a:pt x="6485122" y="3392482"/>
                  <a:pt x="6400092" y="3446051"/>
                  <a:pt x="6315129" y="3499705"/>
                </a:cubicBezTo>
                <a:cubicBezTo>
                  <a:pt x="6217117" y="3561618"/>
                  <a:pt x="6157395" y="3621149"/>
                  <a:pt x="6212545" y="3740116"/>
                </a:cubicBezTo>
                <a:cubicBezTo>
                  <a:pt x="6213811" y="3742850"/>
                  <a:pt x="6213021" y="3743736"/>
                  <a:pt x="6210163" y="3742783"/>
                </a:cubicBezTo>
                <a:cubicBezTo>
                  <a:pt x="6088339" y="3701826"/>
                  <a:pt x="6036999" y="3767167"/>
                  <a:pt x="5986040" y="3869561"/>
                </a:cubicBezTo>
                <a:cubicBezTo>
                  <a:pt x="5938729" y="3964430"/>
                  <a:pt x="5891457" y="4059270"/>
                  <a:pt x="5844213" y="4154072"/>
                </a:cubicBezTo>
                <a:cubicBezTo>
                  <a:pt x="5810304" y="4222014"/>
                  <a:pt x="5815990" y="4284374"/>
                  <a:pt x="5861263" y="4341144"/>
                </a:cubicBezTo>
                <a:cubicBezTo>
                  <a:pt x="5863482" y="4343934"/>
                  <a:pt x="5863044" y="4346163"/>
                  <a:pt x="5859929" y="4347811"/>
                </a:cubicBezTo>
                <a:cubicBezTo>
                  <a:pt x="5776395" y="4391435"/>
                  <a:pt x="5770204" y="4453443"/>
                  <a:pt x="5778967" y="4546503"/>
                </a:cubicBezTo>
                <a:cubicBezTo>
                  <a:pt x="5788044" y="4643210"/>
                  <a:pt x="5797093" y="4739889"/>
                  <a:pt x="5806113" y="4836539"/>
                </a:cubicBezTo>
                <a:cubicBezTo>
                  <a:pt x="5812590" y="4905691"/>
                  <a:pt x="5825925" y="4960078"/>
                  <a:pt x="5888314" y="4994940"/>
                </a:cubicBezTo>
                <a:cubicBezTo>
                  <a:pt x="5891362" y="4996654"/>
                  <a:pt x="5891866" y="4998940"/>
                  <a:pt x="5889838" y="5001798"/>
                </a:cubicBezTo>
                <a:cubicBezTo>
                  <a:pt x="5854405" y="5052661"/>
                  <a:pt x="5858500" y="5096952"/>
                  <a:pt x="5885837" y="5154293"/>
                </a:cubicBezTo>
                <a:cubicBezTo>
                  <a:pt x="5931243" y="5249162"/>
                  <a:pt x="5978039" y="5343335"/>
                  <a:pt x="6026236" y="5436804"/>
                </a:cubicBezTo>
                <a:cubicBezTo>
                  <a:pt x="6065002" y="5511766"/>
                  <a:pt x="6117676" y="5548914"/>
                  <a:pt x="6204353" y="5523767"/>
                </a:cubicBezTo>
                <a:cubicBezTo>
                  <a:pt x="6207401" y="5522939"/>
                  <a:pt x="6208325" y="5523987"/>
                  <a:pt x="6207115" y="5526911"/>
                </a:cubicBezTo>
                <a:cubicBezTo>
                  <a:pt x="6165110" y="5634258"/>
                  <a:pt x="6212926" y="5692265"/>
                  <a:pt x="6301318" y="5748462"/>
                </a:cubicBezTo>
                <a:cubicBezTo>
                  <a:pt x="6386404" y="5802631"/>
                  <a:pt x="6471653" y="5856447"/>
                  <a:pt x="6557064" y="5909911"/>
                </a:cubicBezTo>
                <a:cubicBezTo>
                  <a:pt x="6655267" y="5971347"/>
                  <a:pt x="6726704" y="5985158"/>
                  <a:pt x="6807476" y="5890766"/>
                </a:cubicBezTo>
                <a:cubicBezTo>
                  <a:pt x="6810334" y="5887403"/>
                  <a:pt x="6812020" y="5887909"/>
                  <a:pt x="6812524" y="5892290"/>
                </a:cubicBezTo>
                <a:cubicBezTo>
                  <a:pt x="6825764" y="6005637"/>
                  <a:pt x="6899107" y="6041070"/>
                  <a:pt x="7002453" y="6040785"/>
                </a:cubicBezTo>
                <a:cubicBezTo>
                  <a:pt x="7113133" y="6040470"/>
                  <a:pt x="7223843" y="6040527"/>
                  <a:pt x="7334589" y="6040975"/>
                </a:cubicBezTo>
                <a:cubicBezTo>
                  <a:pt x="7454319" y="6041356"/>
                  <a:pt x="7527661" y="5972585"/>
                  <a:pt x="7510802" y="5844665"/>
                </a:cubicBezTo>
                <a:cubicBezTo>
                  <a:pt x="7510583" y="5842255"/>
                  <a:pt x="7512355" y="5840121"/>
                  <a:pt x="7514765" y="5839902"/>
                </a:cubicBezTo>
                <a:cubicBezTo>
                  <a:pt x="7516746" y="5839721"/>
                  <a:pt x="7518594" y="5840893"/>
                  <a:pt x="7519279" y="5842760"/>
                </a:cubicBezTo>
                <a:cubicBezTo>
                  <a:pt x="7544711" y="5920103"/>
                  <a:pt x="7608243" y="5970681"/>
                  <a:pt x="7691492" y="5956488"/>
                </a:cubicBezTo>
                <a:cubicBezTo>
                  <a:pt x="7713847" y="5952678"/>
                  <a:pt x="7742803" y="5939601"/>
                  <a:pt x="7778359" y="5917245"/>
                </a:cubicBezTo>
                <a:cubicBezTo>
                  <a:pt x="7876848" y="5855266"/>
                  <a:pt x="7975270" y="5793259"/>
                  <a:pt x="8073634" y="5731222"/>
                </a:cubicBezTo>
                <a:cubicBezTo>
                  <a:pt x="8154597" y="5680235"/>
                  <a:pt x="8175171" y="5608949"/>
                  <a:pt x="8135356" y="5517386"/>
                </a:cubicBezTo>
                <a:cubicBezTo>
                  <a:pt x="8134090" y="5514528"/>
                  <a:pt x="8134947" y="5513576"/>
                  <a:pt x="8137928" y="5514528"/>
                </a:cubicBezTo>
                <a:cubicBezTo>
                  <a:pt x="8235655" y="5546913"/>
                  <a:pt x="8291471" y="5501479"/>
                  <a:pt x="8333667" y="5417754"/>
                </a:cubicBezTo>
                <a:cubicBezTo>
                  <a:pt x="8381416" y="5323142"/>
                  <a:pt x="8428793" y="5228302"/>
                  <a:pt x="8475779" y="5133242"/>
                </a:cubicBezTo>
                <a:cubicBezTo>
                  <a:pt x="8503717" y="5076788"/>
                  <a:pt x="8504450" y="5024153"/>
                  <a:pt x="8477971" y="4975318"/>
                </a:cubicBezTo>
                <a:cubicBezTo>
                  <a:pt x="8476322" y="4972270"/>
                  <a:pt x="8476761" y="4969603"/>
                  <a:pt x="8479304" y="4967317"/>
                </a:cubicBezTo>
                <a:cubicBezTo>
                  <a:pt x="8509279" y="4940647"/>
                  <a:pt x="8525815" y="4912672"/>
                  <a:pt x="8528929" y="4883402"/>
                </a:cubicBezTo>
                <a:cubicBezTo>
                  <a:pt x="8542007" y="4759644"/>
                  <a:pt x="8554428" y="4635780"/>
                  <a:pt x="8566172" y="4511832"/>
                </a:cubicBezTo>
                <a:cubicBezTo>
                  <a:pt x="8573221" y="4437089"/>
                  <a:pt x="8546198" y="4382416"/>
                  <a:pt x="8485114" y="4347811"/>
                </a:cubicBezTo>
                <a:cubicBezTo>
                  <a:pt x="8482257" y="4346163"/>
                  <a:pt x="8481904" y="4344096"/>
                  <a:pt x="8484067" y="4341620"/>
                </a:cubicBezTo>
                <a:cubicBezTo>
                  <a:pt x="8530863" y="4287709"/>
                  <a:pt x="8538426" y="4227987"/>
                  <a:pt x="8506736" y="4162454"/>
                </a:cubicBezTo>
                <a:cubicBezTo>
                  <a:pt x="8467303" y="4080920"/>
                  <a:pt x="8414086" y="3974402"/>
                  <a:pt x="8347097" y="3842891"/>
                </a:cubicBezTo>
                <a:cubicBezTo>
                  <a:pt x="8302997" y="3756404"/>
                  <a:pt x="8240989" y="3705731"/>
                  <a:pt x="8139357" y="3742402"/>
                </a:cubicBezTo>
                <a:close/>
                <a:moveTo>
                  <a:pt x="6184541" y="3287869"/>
                </a:moveTo>
                <a:cubicBezTo>
                  <a:pt x="6081862" y="3255674"/>
                  <a:pt x="5824401" y="3258627"/>
                  <a:pt x="5825354" y="3420838"/>
                </a:cubicBezTo>
                <a:cubicBezTo>
                  <a:pt x="5825858" y="3499324"/>
                  <a:pt x="5825954" y="3577458"/>
                  <a:pt x="5825639" y="3655248"/>
                </a:cubicBezTo>
                <a:cubicBezTo>
                  <a:pt x="5825620" y="3656401"/>
                  <a:pt x="5826544" y="3657363"/>
                  <a:pt x="5827697" y="3657382"/>
                </a:cubicBezTo>
                <a:cubicBezTo>
                  <a:pt x="5828392" y="3657391"/>
                  <a:pt x="5829049" y="3657058"/>
                  <a:pt x="5829449" y="3656487"/>
                </a:cubicBezTo>
                <a:cubicBezTo>
                  <a:pt x="5929338" y="3519774"/>
                  <a:pt x="6046838" y="3400521"/>
                  <a:pt x="6181970" y="3298728"/>
                </a:cubicBezTo>
                <a:cubicBezTo>
                  <a:pt x="6184636" y="3296756"/>
                  <a:pt x="6186255" y="3294508"/>
                  <a:pt x="6186827" y="3291965"/>
                </a:cubicBezTo>
                <a:cubicBezTo>
                  <a:pt x="6187265" y="3290212"/>
                  <a:pt x="6186265" y="3288421"/>
                  <a:pt x="6184541" y="3287869"/>
                </a:cubicBezTo>
                <a:close/>
                <a:moveTo>
                  <a:pt x="4244013" y="4381530"/>
                </a:moveTo>
                <a:cubicBezTo>
                  <a:pt x="4261825" y="4381720"/>
                  <a:pt x="4280208" y="4395246"/>
                  <a:pt x="4302687" y="4395246"/>
                </a:cubicBezTo>
                <a:cubicBezTo>
                  <a:pt x="4492044" y="4395179"/>
                  <a:pt x="4681496" y="4395179"/>
                  <a:pt x="4871044" y="4395246"/>
                </a:cubicBezTo>
                <a:cubicBezTo>
                  <a:pt x="4921269" y="4395312"/>
                  <a:pt x="4956740" y="4399694"/>
                  <a:pt x="4977438" y="4408390"/>
                </a:cubicBezTo>
                <a:cubicBezTo>
                  <a:pt x="5078022" y="4450872"/>
                  <a:pt x="5096214" y="4586889"/>
                  <a:pt x="5048589" y="4674328"/>
                </a:cubicBezTo>
                <a:cubicBezTo>
                  <a:pt x="5047790" y="4675862"/>
                  <a:pt x="5048342" y="4677757"/>
                  <a:pt x="5049828" y="4678567"/>
                </a:cubicBezTo>
                <a:cubicBezTo>
                  <a:pt x="5050381" y="4678871"/>
                  <a:pt x="5051009" y="4678986"/>
                  <a:pt x="5051638" y="4678900"/>
                </a:cubicBezTo>
                <a:cubicBezTo>
                  <a:pt x="5095453" y="4674138"/>
                  <a:pt x="5139239" y="4674586"/>
                  <a:pt x="5182988" y="4680233"/>
                </a:cubicBezTo>
                <a:cubicBezTo>
                  <a:pt x="5186036" y="4680615"/>
                  <a:pt x="5187559" y="4679281"/>
                  <a:pt x="5187559" y="4676233"/>
                </a:cubicBezTo>
                <a:lnTo>
                  <a:pt x="5187655" y="3409408"/>
                </a:lnTo>
                <a:cubicBezTo>
                  <a:pt x="5187655" y="3406236"/>
                  <a:pt x="5186036" y="3404645"/>
                  <a:pt x="5182797" y="3404645"/>
                </a:cubicBezTo>
                <a:lnTo>
                  <a:pt x="291519" y="3404645"/>
                </a:lnTo>
                <a:cubicBezTo>
                  <a:pt x="289152" y="3404645"/>
                  <a:pt x="287232" y="3406560"/>
                  <a:pt x="287232" y="3408932"/>
                </a:cubicBezTo>
                <a:lnTo>
                  <a:pt x="287042" y="4664327"/>
                </a:lnTo>
                <a:cubicBezTo>
                  <a:pt x="287042" y="4673852"/>
                  <a:pt x="291773" y="4678614"/>
                  <a:pt x="301234" y="4678614"/>
                </a:cubicBezTo>
                <a:lnTo>
                  <a:pt x="420392" y="4678614"/>
                </a:lnTo>
                <a:cubicBezTo>
                  <a:pt x="423180" y="4678576"/>
                  <a:pt x="425408" y="4676281"/>
                  <a:pt x="425369" y="4673500"/>
                </a:cubicBezTo>
                <a:cubicBezTo>
                  <a:pt x="425358" y="4672757"/>
                  <a:pt x="425188" y="4672042"/>
                  <a:pt x="424869" y="4671375"/>
                </a:cubicBezTo>
                <a:cubicBezTo>
                  <a:pt x="379339" y="4579936"/>
                  <a:pt x="398675" y="4450586"/>
                  <a:pt x="498307" y="4408771"/>
                </a:cubicBezTo>
                <a:cubicBezTo>
                  <a:pt x="520341" y="4399560"/>
                  <a:pt x="556190" y="4394989"/>
                  <a:pt x="605844" y="4395055"/>
                </a:cubicBezTo>
                <a:cubicBezTo>
                  <a:pt x="790124" y="4395312"/>
                  <a:pt x="974395" y="4395369"/>
                  <a:pt x="1158675" y="4395246"/>
                </a:cubicBezTo>
                <a:cubicBezTo>
                  <a:pt x="1185345" y="4395246"/>
                  <a:pt x="1208776" y="4380958"/>
                  <a:pt x="1232303" y="4380958"/>
                </a:cubicBezTo>
                <a:cubicBezTo>
                  <a:pt x="1311675" y="4380958"/>
                  <a:pt x="1391056" y="4380958"/>
                  <a:pt x="1470428" y="4380958"/>
                </a:cubicBezTo>
                <a:cubicBezTo>
                  <a:pt x="1491859" y="4380958"/>
                  <a:pt x="1514719" y="4395246"/>
                  <a:pt x="1540818" y="4395246"/>
                </a:cubicBezTo>
                <a:cubicBezTo>
                  <a:pt x="2335841" y="4395246"/>
                  <a:pt x="3130826" y="4395246"/>
                  <a:pt x="3925783" y="4395246"/>
                </a:cubicBezTo>
                <a:cubicBezTo>
                  <a:pt x="3952167" y="4395246"/>
                  <a:pt x="3974169" y="4381720"/>
                  <a:pt x="3999316" y="4381149"/>
                </a:cubicBezTo>
                <a:cubicBezTo>
                  <a:pt x="4037606" y="4380263"/>
                  <a:pt x="4119169" y="4380387"/>
                  <a:pt x="4244013" y="4381530"/>
                </a:cubicBezTo>
                <a:close/>
                <a:moveTo>
                  <a:pt x="5786492" y="3430458"/>
                </a:moveTo>
                <a:cubicBezTo>
                  <a:pt x="5732323" y="3517012"/>
                  <a:pt x="5733028" y="3602956"/>
                  <a:pt x="5788587" y="3688300"/>
                </a:cubicBezTo>
                <a:cubicBezTo>
                  <a:pt x="5789883" y="3690205"/>
                  <a:pt x="5792473" y="3690748"/>
                  <a:pt x="5794378" y="3689510"/>
                </a:cubicBezTo>
                <a:cubicBezTo>
                  <a:pt x="5795559" y="3688738"/>
                  <a:pt x="5796245" y="3687424"/>
                  <a:pt x="5796207" y="3686014"/>
                </a:cubicBezTo>
                <a:lnTo>
                  <a:pt x="5794397" y="3432744"/>
                </a:lnTo>
                <a:cubicBezTo>
                  <a:pt x="5794331" y="3422905"/>
                  <a:pt x="5791702" y="3422143"/>
                  <a:pt x="5786492" y="3430458"/>
                </a:cubicBezTo>
                <a:close/>
                <a:moveTo>
                  <a:pt x="10825407" y="3507135"/>
                </a:moveTo>
                <a:lnTo>
                  <a:pt x="10828264" y="3821555"/>
                </a:lnTo>
                <a:cubicBezTo>
                  <a:pt x="10828264" y="3823288"/>
                  <a:pt x="10829693" y="3824679"/>
                  <a:pt x="10831503" y="3824650"/>
                </a:cubicBezTo>
                <a:cubicBezTo>
                  <a:pt x="10832360" y="3824631"/>
                  <a:pt x="10833217" y="3824231"/>
                  <a:pt x="10833789" y="3823555"/>
                </a:cubicBezTo>
                <a:cubicBezTo>
                  <a:pt x="10903036" y="3738592"/>
                  <a:pt x="10923609" y="3585525"/>
                  <a:pt x="10832169" y="3503991"/>
                </a:cubicBezTo>
                <a:cubicBezTo>
                  <a:pt x="10827598" y="3499991"/>
                  <a:pt x="10825312" y="3501038"/>
                  <a:pt x="10825407" y="3507135"/>
                </a:cubicBezTo>
                <a:close/>
                <a:moveTo>
                  <a:pt x="9117289" y="4884640"/>
                </a:moveTo>
                <a:cubicBezTo>
                  <a:pt x="9121575" y="4887498"/>
                  <a:pt x="9123289" y="4886383"/>
                  <a:pt x="9122527" y="4881307"/>
                </a:cubicBezTo>
                <a:cubicBezTo>
                  <a:pt x="9114460" y="4825871"/>
                  <a:pt x="9131100" y="4780503"/>
                  <a:pt x="9172438" y="4745194"/>
                </a:cubicBezTo>
                <a:cubicBezTo>
                  <a:pt x="9174819" y="4743223"/>
                  <a:pt x="9175295" y="4740841"/>
                  <a:pt x="9173867" y="4738050"/>
                </a:cubicBezTo>
                <a:cubicBezTo>
                  <a:pt x="9150626" y="4692397"/>
                  <a:pt x="9150531" y="4646201"/>
                  <a:pt x="9173486" y="4599462"/>
                </a:cubicBezTo>
                <a:cubicBezTo>
                  <a:pt x="9212443" y="4520147"/>
                  <a:pt x="9251877" y="4441061"/>
                  <a:pt x="9291691" y="4362194"/>
                </a:cubicBezTo>
                <a:cubicBezTo>
                  <a:pt x="9323981" y="4298377"/>
                  <a:pt x="9357128" y="4257609"/>
                  <a:pt x="9427899" y="4255133"/>
                </a:cubicBezTo>
                <a:cubicBezTo>
                  <a:pt x="9432947" y="4254943"/>
                  <a:pt x="9435519" y="4252304"/>
                  <a:pt x="9435805" y="4247227"/>
                </a:cubicBezTo>
                <a:cubicBezTo>
                  <a:pt x="9438757" y="4184048"/>
                  <a:pt x="9462569" y="4137337"/>
                  <a:pt x="9507147" y="4107114"/>
                </a:cubicBezTo>
                <a:cubicBezTo>
                  <a:pt x="9538484" y="4085845"/>
                  <a:pt x="9613065" y="4038915"/>
                  <a:pt x="9730698" y="3966335"/>
                </a:cubicBezTo>
                <a:cubicBezTo>
                  <a:pt x="9798325" y="3924520"/>
                  <a:pt x="9848904" y="3908518"/>
                  <a:pt x="9917388" y="3948332"/>
                </a:cubicBezTo>
                <a:cubicBezTo>
                  <a:pt x="9920246" y="3949980"/>
                  <a:pt x="9922436" y="3949352"/>
                  <a:pt x="9924056" y="3946428"/>
                </a:cubicBezTo>
                <a:cubicBezTo>
                  <a:pt x="9954155" y="3891497"/>
                  <a:pt x="10002256" y="3863627"/>
                  <a:pt x="10068455" y="3862798"/>
                </a:cubicBezTo>
                <a:cubicBezTo>
                  <a:pt x="10171325" y="3861531"/>
                  <a:pt x="10259431" y="3861588"/>
                  <a:pt x="10332868" y="3862988"/>
                </a:cubicBezTo>
                <a:cubicBezTo>
                  <a:pt x="10410497" y="3864417"/>
                  <a:pt x="10460219" y="3884610"/>
                  <a:pt x="10492032" y="3954524"/>
                </a:cubicBezTo>
                <a:cubicBezTo>
                  <a:pt x="10493461" y="3957762"/>
                  <a:pt x="10495747" y="3958334"/>
                  <a:pt x="10498699" y="3956238"/>
                </a:cubicBezTo>
                <a:cubicBezTo>
                  <a:pt x="10569850" y="3905470"/>
                  <a:pt x="10627191" y="3922424"/>
                  <a:pt x="10700058" y="3967859"/>
                </a:cubicBezTo>
                <a:cubicBezTo>
                  <a:pt x="10769114" y="4010912"/>
                  <a:pt x="10838075" y="4054317"/>
                  <a:pt x="10906845" y="4098065"/>
                </a:cubicBezTo>
                <a:cubicBezTo>
                  <a:pt x="10964472" y="4134832"/>
                  <a:pt x="10992665" y="4185152"/>
                  <a:pt x="10991522" y="4249037"/>
                </a:cubicBezTo>
                <a:cubicBezTo>
                  <a:pt x="10991427" y="4252208"/>
                  <a:pt x="10992951" y="4253894"/>
                  <a:pt x="10996094" y="4254085"/>
                </a:cubicBezTo>
                <a:cubicBezTo>
                  <a:pt x="11068961" y="4258181"/>
                  <a:pt x="11101918" y="4294662"/>
                  <a:pt x="11135636" y="4360861"/>
                </a:cubicBezTo>
                <a:cubicBezTo>
                  <a:pt x="11173831" y="4435727"/>
                  <a:pt x="11211169" y="4510975"/>
                  <a:pt x="11247840" y="4586603"/>
                </a:cubicBezTo>
                <a:cubicBezTo>
                  <a:pt x="11274130" y="4640990"/>
                  <a:pt x="11282893" y="4685091"/>
                  <a:pt x="11254508" y="4736240"/>
                </a:cubicBezTo>
                <a:cubicBezTo>
                  <a:pt x="11252317" y="4740022"/>
                  <a:pt x="11252984" y="4744766"/>
                  <a:pt x="11256032" y="4747861"/>
                </a:cubicBezTo>
                <a:cubicBezTo>
                  <a:pt x="11315754" y="4808249"/>
                  <a:pt x="11304800" y="4866447"/>
                  <a:pt x="11297561" y="4940933"/>
                </a:cubicBezTo>
                <a:cubicBezTo>
                  <a:pt x="11297275" y="4944048"/>
                  <a:pt x="11298704" y="4945438"/>
                  <a:pt x="11301848" y="4945124"/>
                </a:cubicBezTo>
                <a:cubicBezTo>
                  <a:pt x="11428434" y="4931122"/>
                  <a:pt x="11433006" y="4840635"/>
                  <a:pt x="11408909" y="4735669"/>
                </a:cubicBezTo>
                <a:cubicBezTo>
                  <a:pt x="11278415" y="4165788"/>
                  <a:pt x="10774733" y="3767072"/>
                  <a:pt x="10187898" y="3786407"/>
                </a:cubicBezTo>
                <a:cubicBezTo>
                  <a:pt x="9647640" y="3804219"/>
                  <a:pt x="9193489" y="4192553"/>
                  <a:pt x="9065092" y="4711000"/>
                </a:cubicBezTo>
                <a:cubicBezTo>
                  <a:pt x="9046327" y="4786723"/>
                  <a:pt x="9052709" y="4840539"/>
                  <a:pt x="9117289" y="4884640"/>
                </a:cubicBezTo>
                <a:close/>
                <a:moveTo>
                  <a:pt x="9934915" y="4007769"/>
                </a:moveTo>
                <a:cubicBezTo>
                  <a:pt x="9888147" y="3948456"/>
                  <a:pt x="9831473" y="3939027"/>
                  <a:pt x="9764798" y="3979479"/>
                </a:cubicBezTo>
                <a:cubicBezTo>
                  <a:pt x="9720887" y="4006083"/>
                  <a:pt x="9646116" y="4053460"/>
                  <a:pt x="9540389" y="4121592"/>
                </a:cubicBezTo>
                <a:cubicBezTo>
                  <a:pt x="9476381" y="4162835"/>
                  <a:pt x="9447806" y="4214747"/>
                  <a:pt x="9482762" y="4288852"/>
                </a:cubicBezTo>
                <a:cubicBezTo>
                  <a:pt x="9484382" y="4292347"/>
                  <a:pt x="9483430" y="4293490"/>
                  <a:pt x="9479715" y="4292280"/>
                </a:cubicBezTo>
                <a:cubicBezTo>
                  <a:pt x="9398275" y="4265611"/>
                  <a:pt x="9353985" y="4304187"/>
                  <a:pt x="9318170" y="4375148"/>
                </a:cubicBezTo>
                <a:cubicBezTo>
                  <a:pt x="9279785" y="4451281"/>
                  <a:pt x="9241876" y="4527710"/>
                  <a:pt x="9204252" y="4604415"/>
                </a:cubicBezTo>
                <a:cubicBezTo>
                  <a:pt x="9178439" y="4657059"/>
                  <a:pt x="9181773" y="4704398"/>
                  <a:pt x="9214158" y="4746432"/>
                </a:cubicBezTo>
                <a:cubicBezTo>
                  <a:pt x="9216158" y="4749100"/>
                  <a:pt x="9215777" y="4751262"/>
                  <a:pt x="9212824" y="4752909"/>
                </a:cubicBezTo>
                <a:cubicBezTo>
                  <a:pt x="9166437" y="4779513"/>
                  <a:pt x="9145864" y="4821994"/>
                  <a:pt x="9151102" y="4880354"/>
                </a:cubicBezTo>
                <a:cubicBezTo>
                  <a:pt x="9157960" y="4957001"/>
                  <a:pt x="9165676" y="5033640"/>
                  <a:pt x="9174153" y="5110287"/>
                </a:cubicBezTo>
                <a:cubicBezTo>
                  <a:pt x="9180820" y="5169914"/>
                  <a:pt x="9180725" y="5208299"/>
                  <a:pt x="9234827" y="5245543"/>
                </a:cubicBezTo>
                <a:cubicBezTo>
                  <a:pt x="9237589" y="5247447"/>
                  <a:pt x="9238161" y="5249857"/>
                  <a:pt x="9236351" y="5252782"/>
                </a:cubicBezTo>
                <a:cubicBezTo>
                  <a:pt x="9215301" y="5286185"/>
                  <a:pt x="9213015" y="5320694"/>
                  <a:pt x="9229683" y="5356318"/>
                </a:cubicBezTo>
                <a:cubicBezTo>
                  <a:pt x="9250353" y="5400581"/>
                  <a:pt x="9283405" y="5467637"/>
                  <a:pt x="9329029" y="5557486"/>
                </a:cubicBezTo>
                <a:cubicBezTo>
                  <a:pt x="9363890" y="5626257"/>
                  <a:pt x="9395800" y="5668548"/>
                  <a:pt x="9476381" y="5648259"/>
                </a:cubicBezTo>
                <a:cubicBezTo>
                  <a:pt x="9479333" y="5647497"/>
                  <a:pt x="9480191" y="5648517"/>
                  <a:pt x="9479144" y="5651307"/>
                </a:cubicBezTo>
                <a:cubicBezTo>
                  <a:pt x="9449330" y="5727127"/>
                  <a:pt x="9480287" y="5773989"/>
                  <a:pt x="9544865" y="5814947"/>
                </a:cubicBezTo>
                <a:cubicBezTo>
                  <a:pt x="9609922" y="5856095"/>
                  <a:pt x="9675073" y="5897243"/>
                  <a:pt x="9740319" y="5938391"/>
                </a:cubicBezTo>
                <a:cubicBezTo>
                  <a:pt x="9813471" y="5984492"/>
                  <a:pt x="9875574" y="6002209"/>
                  <a:pt x="9934152" y="5926770"/>
                </a:cubicBezTo>
                <a:cubicBezTo>
                  <a:pt x="9936915" y="5923217"/>
                  <a:pt x="9938534" y="5923656"/>
                  <a:pt x="9939105" y="5928104"/>
                </a:cubicBezTo>
                <a:cubicBezTo>
                  <a:pt x="9949773" y="6012400"/>
                  <a:pt x="10003208" y="6040880"/>
                  <a:pt x="10082837" y="6040689"/>
                </a:cubicBezTo>
                <a:cubicBezTo>
                  <a:pt x="10163515" y="6040566"/>
                  <a:pt x="10244191" y="6040623"/>
                  <a:pt x="10324868" y="6040880"/>
                </a:cubicBezTo>
                <a:cubicBezTo>
                  <a:pt x="10417736" y="6041070"/>
                  <a:pt x="10485840" y="6001256"/>
                  <a:pt x="10468886" y="5893433"/>
                </a:cubicBezTo>
                <a:cubicBezTo>
                  <a:pt x="10468600" y="5891394"/>
                  <a:pt x="10470124" y="5889547"/>
                  <a:pt x="10472125" y="5889299"/>
                </a:cubicBezTo>
                <a:cubicBezTo>
                  <a:pt x="10473839" y="5889089"/>
                  <a:pt x="10475363" y="5890051"/>
                  <a:pt x="10476029" y="5891623"/>
                </a:cubicBezTo>
                <a:cubicBezTo>
                  <a:pt x="10505747" y="5976872"/>
                  <a:pt x="10587187" y="6000303"/>
                  <a:pt x="10664339" y="5952583"/>
                </a:cubicBezTo>
                <a:cubicBezTo>
                  <a:pt x="10741206" y="5904891"/>
                  <a:pt x="10817596" y="5856733"/>
                  <a:pt x="10893511" y="5808089"/>
                </a:cubicBezTo>
                <a:cubicBezTo>
                  <a:pt x="10956756" y="5767512"/>
                  <a:pt x="10974473" y="5712963"/>
                  <a:pt x="10946565" y="5644450"/>
                </a:cubicBezTo>
                <a:cubicBezTo>
                  <a:pt x="10945326" y="5641335"/>
                  <a:pt x="10946279" y="5640259"/>
                  <a:pt x="10949423" y="5641211"/>
                </a:cubicBezTo>
                <a:cubicBezTo>
                  <a:pt x="11021908" y="5662451"/>
                  <a:pt x="11063627" y="5631019"/>
                  <a:pt x="11096013" y="5567392"/>
                </a:cubicBezTo>
                <a:cubicBezTo>
                  <a:pt x="11132016" y="5496783"/>
                  <a:pt x="11167450" y="5425879"/>
                  <a:pt x="11202215" y="5354699"/>
                </a:cubicBezTo>
                <a:cubicBezTo>
                  <a:pt x="11224219" y="5309741"/>
                  <a:pt x="11225457" y="5268241"/>
                  <a:pt x="11206121" y="5230207"/>
                </a:cubicBezTo>
                <a:cubicBezTo>
                  <a:pt x="11204597" y="5227226"/>
                  <a:pt x="11205073" y="5224654"/>
                  <a:pt x="11207645" y="5222492"/>
                </a:cubicBezTo>
                <a:cubicBezTo>
                  <a:pt x="11229838" y="5204204"/>
                  <a:pt x="11242126" y="5183059"/>
                  <a:pt x="11244698" y="5159055"/>
                </a:cubicBezTo>
                <a:cubicBezTo>
                  <a:pt x="11254508" y="5066663"/>
                  <a:pt x="11263843" y="4974175"/>
                  <a:pt x="11272510" y="4881592"/>
                </a:cubicBezTo>
                <a:cubicBezTo>
                  <a:pt x="11277940" y="4823490"/>
                  <a:pt x="11258508" y="4780884"/>
                  <a:pt x="11214026" y="4753767"/>
                </a:cubicBezTo>
                <a:cubicBezTo>
                  <a:pt x="11211265" y="4752119"/>
                  <a:pt x="11210883" y="4750052"/>
                  <a:pt x="11212883" y="4747575"/>
                </a:cubicBezTo>
                <a:cubicBezTo>
                  <a:pt x="11246316" y="4705160"/>
                  <a:pt x="11249936" y="4656992"/>
                  <a:pt x="11223647" y="4603081"/>
                </a:cubicBezTo>
                <a:cubicBezTo>
                  <a:pt x="11186405" y="4526757"/>
                  <a:pt x="11148590" y="4450748"/>
                  <a:pt x="11110205" y="4375053"/>
                </a:cubicBezTo>
                <a:cubicBezTo>
                  <a:pt x="11074200" y="4304282"/>
                  <a:pt x="11030385" y="4266277"/>
                  <a:pt x="10948851" y="4291614"/>
                </a:cubicBezTo>
                <a:cubicBezTo>
                  <a:pt x="10945708" y="4292566"/>
                  <a:pt x="10944755" y="4291518"/>
                  <a:pt x="10946088" y="4288470"/>
                </a:cubicBezTo>
                <a:cubicBezTo>
                  <a:pt x="10986855" y="4195030"/>
                  <a:pt x="10937706" y="4152644"/>
                  <a:pt x="10860269" y="4103685"/>
                </a:cubicBezTo>
                <a:cubicBezTo>
                  <a:pt x="10796927" y="4063680"/>
                  <a:pt x="10733395" y="4023799"/>
                  <a:pt x="10669769" y="3984051"/>
                </a:cubicBezTo>
                <a:cubicBezTo>
                  <a:pt x="10603094" y="3942332"/>
                  <a:pt x="10540323" y="3944808"/>
                  <a:pt x="10489746" y="4009673"/>
                </a:cubicBezTo>
                <a:cubicBezTo>
                  <a:pt x="10486983" y="4013255"/>
                  <a:pt x="10481840" y="4013912"/>
                  <a:pt x="10478220" y="4011150"/>
                </a:cubicBezTo>
                <a:cubicBezTo>
                  <a:pt x="10476602" y="4009873"/>
                  <a:pt x="10475459" y="4008016"/>
                  <a:pt x="10475173" y="4005959"/>
                </a:cubicBezTo>
                <a:cubicBezTo>
                  <a:pt x="10461551" y="3922234"/>
                  <a:pt x="10411736" y="3892992"/>
                  <a:pt x="10330964" y="3892897"/>
                </a:cubicBezTo>
                <a:cubicBezTo>
                  <a:pt x="10246859" y="3892773"/>
                  <a:pt x="10162847" y="3892735"/>
                  <a:pt x="10078742" y="3892802"/>
                </a:cubicBezTo>
                <a:cubicBezTo>
                  <a:pt x="10000542" y="3892802"/>
                  <a:pt x="9948059" y="3923948"/>
                  <a:pt x="9938915" y="4006626"/>
                </a:cubicBezTo>
                <a:cubicBezTo>
                  <a:pt x="9938534" y="4010245"/>
                  <a:pt x="9937201" y="4010626"/>
                  <a:pt x="9934915" y="4007769"/>
                </a:cubicBezTo>
                <a:close/>
                <a:moveTo>
                  <a:pt x="1142578" y="4496210"/>
                </a:moveTo>
                <a:cubicBezTo>
                  <a:pt x="1107525" y="4453034"/>
                  <a:pt x="1065397" y="4446462"/>
                  <a:pt x="1016181" y="4476494"/>
                </a:cubicBezTo>
                <a:cubicBezTo>
                  <a:pt x="963412" y="4508812"/>
                  <a:pt x="911149" y="4541836"/>
                  <a:pt x="859399" y="4575554"/>
                </a:cubicBezTo>
                <a:cubicBezTo>
                  <a:pt x="804726" y="4611177"/>
                  <a:pt x="770531" y="4644801"/>
                  <a:pt x="800059" y="4710142"/>
                </a:cubicBezTo>
                <a:cubicBezTo>
                  <a:pt x="800659" y="4711428"/>
                  <a:pt x="800097" y="4712962"/>
                  <a:pt x="798811" y="4713562"/>
                </a:cubicBezTo>
                <a:cubicBezTo>
                  <a:pt x="798211" y="4713838"/>
                  <a:pt x="797534" y="4713876"/>
                  <a:pt x="796915" y="4713666"/>
                </a:cubicBezTo>
                <a:cubicBezTo>
                  <a:pt x="728526" y="4692807"/>
                  <a:pt x="700522" y="4730144"/>
                  <a:pt x="670518" y="4788247"/>
                </a:cubicBezTo>
                <a:cubicBezTo>
                  <a:pt x="643210" y="4841082"/>
                  <a:pt x="616797" y="4894327"/>
                  <a:pt x="591270" y="4947982"/>
                </a:cubicBezTo>
                <a:cubicBezTo>
                  <a:pt x="572125" y="4988177"/>
                  <a:pt x="568696" y="5022562"/>
                  <a:pt x="596890" y="5055995"/>
                </a:cubicBezTo>
                <a:cubicBezTo>
                  <a:pt x="598919" y="5058405"/>
                  <a:pt x="598633" y="5060443"/>
                  <a:pt x="596033" y="5062091"/>
                </a:cubicBezTo>
                <a:cubicBezTo>
                  <a:pt x="560600" y="5084694"/>
                  <a:pt x="545293" y="5120955"/>
                  <a:pt x="550122" y="5170866"/>
                </a:cubicBezTo>
                <a:cubicBezTo>
                  <a:pt x="556790" y="5238494"/>
                  <a:pt x="563677" y="5306188"/>
                  <a:pt x="570792" y="5373939"/>
                </a:cubicBezTo>
                <a:cubicBezTo>
                  <a:pt x="573459" y="5399086"/>
                  <a:pt x="587203" y="5419564"/>
                  <a:pt x="612035" y="5435376"/>
                </a:cubicBezTo>
                <a:cubicBezTo>
                  <a:pt x="615016" y="5437214"/>
                  <a:pt x="615655" y="5439691"/>
                  <a:pt x="613940" y="5442805"/>
                </a:cubicBezTo>
                <a:cubicBezTo>
                  <a:pt x="587270" y="5490907"/>
                  <a:pt x="606701" y="5516338"/>
                  <a:pt x="632704" y="5569678"/>
                </a:cubicBezTo>
                <a:cubicBezTo>
                  <a:pt x="651249" y="5607845"/>
                  <a:pt x="670204" y="5645783"/>
                  <a:pt x="689568" y="5683502"/>
                </a:cubicBezTo>
                <a:cubicBezTo>
                  <a:pt x="713953" y="5730936"/>
                  <a:pt x="739575" y="5756654"/>
                  <a:pt x="794153" y="5742366"/>
                </a:cubicBezTo>
                <a:cubicBezTo>
                  <a:pt x="797268" y="5741538"/>
                  <a:pt x="798315" y="5742652"/>
                  <a:pt x="797296" y="5745700"/>
                </a:cubicBezTo>
                <a:cubicBezTo>
                  <a:pt x="780218" y="5794916"/>
                  <a:pt x="793515" y="5833711"/>
                  <a:pt x="837206" y="5862096"/>
                </a:cubicBezTo>
                <a:cubicBezTo>
                  <a:pt x="877906" y="5888575"/>
                  <a:pt x="918931" y="5914578"/>
                  <a:pt x="960269" y="5940105"/>
                </a:cubicBezTo>
                <a:cubicBezTo>
                  <a:pt x="1032469" y="5984587"/>
                  <a:pt x="1078950" y="6025735"/>
                  <a:pt x="1143340" y="5956583"/>
                </a:cubicBezTo>
                <a:cubicBezTo>
                  <a:pt x="1145940" y="5953793"/>
                  <a:pt x="1147531" y="5954298"/>
                  <a:pt x="1148102" y="5958108"/>
                </a:cubicBezTo>
                <a:cubicBezTo>
                  <a:pt x="1158103" y="6026402"/>
                  <a:pt x="1201442" y="6040785"/>
                  <a:pt x="1267069" y="6040785"/>
                </a:cubicBezTo>
                <a:cubicBezTo>
                  <a:pt x="1325743" y="6040785"/>
                  <a:pt x="1384351" y="6040689"/>
                  <a:pt x="1442901" y="6040499"/>
                </a:cubicBezTo>
                <a:cubicBezTo>
                  <a:pt x="1514815" y="6040403"/>
                  <a:pt x="1561011" y="6006209"/>
                  <a:pt x="1549962" y="5927056"/>
                </a:cubicBezTo>
                <a:cubicBezTo>
                  <a:pt x="1549752" y="5925351"/>
                  <a:pt x="1550952" y="5923770"/>
                  <a:pt x="1552638" y="5923513"/>
                </a:cubicBezTo>
                <a:cubicBezTo>
                  <a:pt x="1554134" y="5923284"/>
                  <a:pt x="1555534" y="5924180"/>
                  <a:pt x="1555962" y="5925627"/>
                </a:cubicBezTo>
                <a:cubicBezTo>
                  <a:pt x="1579013" y="5996969"/>
                  <a:pt x="1639973" y="6008399"/>
                  <a:pt x="1698647" y="5972776"/>
                </a:cubicBezTo>
                <a:cubicBezTo>
                  <a:pt x="1758016" y="5936838"/>
                  <a:pt x="1816757" y="5899843"/>
                  <a:pt x="1874860" y="5861810"/>
                </a:cubicBezTo>
                <a:cubicBezTo>
                  <a:pt x="1919503" y="5832539"/>
                  <a:pt x="1932172" y="5792820"/>
                  <a:pt x="1912864" y="5742652"/>
                </a:cubicBezTo>
                <a:cubicBezTo>
                  <a:pt x="1911407" y="5738909"/>
                  <a:pt x="1912645" y="5737537"/>
                  <a:pt x="1916579" y="5738557"/>
                </a:cubicBezTo>
                <a:cubicBezTo>
                  <a:pt x="1969443" y="5752844"/>
                  <a:pt x="1999351" y="5729508"/>
                  <a:pt x="2024402" y="5682264"/>
                </a:cubicBezTo>
                <a:cubicBezTo>
                  <a:pt x="2058816" y="5617494"/>
                  <a:pt x="2088762" y="5557039"/>
                  <a:pt x="2114223" y="5500908"/>
                </a:cubicBezTo>
                <a:cubicBezTo>
                  <a:pt x="2130034" y="5466141"/>
                  <a:pt x="2113461" y="5457855"/>
                  <a:pt x="2108317" y="5426803"/>
                </a:cubicBezTo>
                <a:cubicBezTo>
                  <a:pt x="2107746" y="5423498"/>
                  <a:pt x="2108727" y="5420707"/>
                  <a:pt x="2111270" y="5418421"/>
                </a:cubicBezTo>
                <a:cubicBezTo>
                  <a:pt x="2127205" y="5404010"/>
                  <a:pt x="2135911" y="5389970"/>
                  <a:pt x="2137368" y="5376321"/>
                </a:cubicBezTo>
                <a:cubicBezTo>
                  <a:pt x="2145055" y="5303169"/>
                  <a:pt x="2152675" y="5229893"/>
                  <a:pt x="2160229" y="5156483"/>
                </a:cubicBezTo>
                <a:cubicBezTo>
                  <a:pt x="2164296" y="5117174"/>
                  <a:pt x="2148922" y="5086599"/>
                  <a:pt x="2114127" y="5064758"/>
                </a:cubicBezTo>
                <a:cubicBezTo>
                  <a:pt x="2111080" y="5062853"/>
                  <a:pt x="2110727" y="5060538"/>
                  <a:pt x="2113080" y="5057805"/>
                </a:cubicBezTo>
                <a:cubicBezTo>
                  <a:pt x="2144036" y="5021419"/>
                  <a:pt x="2139274" y="4988082"/>
                  <a:pt x="2118795" y="4944457"/>
                </a:cubicBezTo>
                <a:cubicBezTo>
                  <a:pt x="2089772" y="4882926"/>
                  <a:pt x="2059387" y="4822089"/>
                  <a:pt x="2027641" y="4761958"/>
                </a:cubicBezTo>
                <a:cubicBezTo>
                  <a:pt x="2003447" y="4716238"/>
                  <a:pt x="1966204" y="4699760"/>
                  <a:pt x="1915912" y="4712523"/>
                </a:cubicBezTo>
                <a:cubicBezTo>
                  <a:pt x="1912674" y="4713352"/>
                  <a:pt x="1911655" y="4712209"/>
                  <a:pt x="1912864" y="4709094"/>
                </a:cubicBezTo>
                <a:cubicBezTo>
                  <a:pt x="1932610" y="4657088"/>
                  <a:pt x="1918865" y="4616226"/>
                  <a:pt x="1871621" y="4586508"/>
                </a:cubicBezTo>
                <a:cubicBezTo>
                  <a:pt x="1824567" y="4556856"/>
                  <a:pt x="1777514" y="4527290"/>
                  <a:pt x="1730461" y="4497830"/>
                </a:cubicBezTo>
                <a:cubicBezTo>
                  <a:pt x="1668643" y="4459063"/>
                  <a:pt x="1616446" y="4432107"/>
                  <a:pt x="1566154" y="4499354"/>
                </a:cubicBezTo>
                <a:cubicBezTo>
                  <a:pt x="1563878" y="4502316"/>
                  <a:pt x="1559630" y="4502869"/>
                  <a:pt x="1556667" y="4500583"/>
                </a:cubicBezTo>
                <a:cubicBezTo>
                  <a:pt x="1555363" y="4499573"/>
                  <a:pt x="1554467" y="4498125"/>
                  <a:pt x="1554153" y="4496496"/>
                </a:cubicBezTo>
                <a:cubicBezTo>
                  <a:pt x="1543170" y="4438584"/>
                  <a:pt x="1508052" y="4409505"/>
                  <a:pt x="1448806" y="4409247"/>
                </a:cubicBezTo>
                <a:cubicBezTo>
                  <a:pt x="1393371" y="4409057"/>
                  <a:pt x="1337811" y="4409152"/>
                  <a:pt x="1282119" y="4409533"/>
                </a:cubicBezTo>
                <a:cubicBezTo>
                  <a:pt x="1210491" y="4409914"/>
                  <a:pt x="1159151" y="4417534"/>
                  <a:pt x="1147435" y="4494877"/>
                </a:cubicBezTo>
                <a:cubicBezTo>
                  <a:pt x="1146797" y="4498945"/>
                  <a:pt x="1145178" y="4499382"/>
                  <a:pt x="1142578" y="4496210"/>
                </a:cubicBezTo>
                <a:close/>
                <a:moveTo>
                  <a:pt x="4314308" y="5928199"/>
                </a:moveTo>
                <a:cubicBezTo>
                  <a:pt x="4313965" y="5927152"/>
                  <a:pt x="4314546" y="5926018"/>
                  <a:pt x="4315593" y="5925675"/>
                </a:cubicBezTo>
                <a:cubicBezTo>
                  <a:pt x="4316641" y="5925332"/>
                  <a:pt x="4317774" y="5925913"/>
                  <a:pt x="4318117" y="5926961"/>
                </a:cubicBezTo>
                <a:cubicBezTo>
                  <a:pt x="4365457" y="6018782"/>
                  <a:pt x="4422511" y="6000780"/>
                  <a:pt x="4497473" y="5952869"/>
                </a:cubicBezTo>
                <a:cubicBezTo>
                  <a:pt x="4544460" y="5922770"/>
                  <a:pt x="4591513" y="5892766"/>
                  <a:pt x="4638634" y="5862858"/>
                </a:cubicBezTo>
                <a:cubicBezTo>
                  <a:pt x="4684925" y="5833397"/>
                  <a:pt x="4698356" y="5792877"/>
                  <a:pt x="4678924" y="5741319"/>
                </a:cubicBezTo>
                <a:cubicBezTo>
                  <a:pt x="4677591" y="5737890"/>
                  <a:pt x="4678706" y="5736652"/>
                  <a:pt x="4682258" y="5737604"/>
                </a:cubicBezTo>
                <a:cubicBezTo>
                  <a:pt x="4730331" y="5750872"/>
                  <a:pt x="4764583" y="5736652"/>
                  <a:pt x="4785033" y="5694932"/>
                </a:cubicBezTo>
                <a:cubicBezTo>
                  <a:pt x="4816018" y="5631686"/>
                  <a:pt x="4846755" y="5568344"/>
                  <a:pt x="4877235" y="5504908"/>
                </a:cubicBezTo>
                <a:cubicBezTo>
                  <a:pt x="4889808" y="5478686"/>
                  <a:pt x="4888446" y="5453635"/>
                  <a:pt x="4873139" y="5429756"/>
                </a:cubicBezTo>
                <a:cubicBezTo>
                  <a:pt x="4871749" y="5427546"/>
                  <a:pt x="4872063" y="5424660"/>
                  <a:pt x="4873901" y="5422803"/>
                </a:cubicBezTo>
                <a:cubicBezTo>
                  <a:pt x="4892856" y="5403181"/>
                  <a:pt x="4901143" y="5392132"/>
                  <a:pt x="4904381" y="5363843"/>
                </a:cubicBezTo>
                <a:cubicBezTo>
                  <a:pt x="4912449" y="5294311"/>
                  <a:pt x="4919336" y="5224587"/>
                  <a:pt x="4925050" y="5154674"/>
                </a:cubicBezTo>
                <a:cubicBezTo>
                  <a:pt x="4928289" y="5115174"/>
                  <a:pt x="4913525" y="5085456"/>
                  <a:pt x="4880759" y="5065520"/>
                </a:cubicBezTo>
                <a:cubicBezTo>
                  <a:pt x="4878531" y="5064234"/>
                  <a:pt x="4877788" y="5061348"/>
                  <a:pt x="4879111" y="5059071"/>
                </a:cubicBezTo>
                <a:cubicBezTo>
                  <a:pt x="4879235" y="5058862"/>
                  <a:pt x="4879368" y="5058662"/>
                  <a:pt x="4879521" y="5058471"/>
                </a:cubicBezTo>
                <a:cubicBezTo>
                  <a:pt x="4908191" y="5023038"/>
                  <a:pt x="4907143" y="4991606"/>
                  <a:pt x="4886760" y="4949410"/>
                </a:cubicBezTo>
                <a:cubicBezTo>
                  <a:pt x="4865357" y="4905090"/>
                  <a:pt x="4843612" y="4861018"/>
                  <a:pt x="4821514" y="4817203"/>
                </a:cubicBezTo>
                <a:cubicBezTo>
                  <a:pt x="4785319" y="4745575"/>
                  <a:pt x="4767030" y="4694616"/>
                  <a:pt x="4682068" y="4710714"/>
                </a:cubicBezTo>
                <a:cubicBezTo>
                  <a:pt x="4678896" y="4711352"/>
                  <a:pt x="4677877" y="4710142"/>
                  <a:pt x="4679020" y="4707094"/>
                </a:cubicBezTo>
                <a:cubicBezTo>
                  <a:pt x="4697756" y="4656421"/>
                  <a:pt x="4686068" y="4617778"/>
                  <a:pt x="4643968" y="4591175"/>
                </a:cubicBezTo>
                <a:cubicBezTo>
                  <a:pt x="4583646" y="4553075"/>
                  <a:pt x="4523029" y="4515451"/>
                  <a:pt x="4462135" y="4478303"/>
                </a:cubicBezTo>
                <a:cubicBezTo>
                  <a:pt x="4409938" y="4446490"/>
                  <a:pt x="4365866" y="4453919"/>
                  <a:pt x="4329928" y="4500592"/>
                </a:cubicBezTo>
                <a:cubicBezTo>
                  <a:pt x="4328176" y="4502897"/>
                  <a:pt x="4324890" y="4503345"/>
                  <a:pt x="4322585" y="4501592"/>
                </a:cubicBezTo>
                <a:cubicBezTo>
                  <a:pt x="4321527" y="4500792"/>
                  <a:pt x="4320823" y="4499611"/>
                  <a:pt x="4320594" y="4498306"/>
                </a:cubicBezTo>
                <a:cubicBezTo>
                  <a:pt x="4309993" y="4439375"/>
                  <a:pt x="4275131" y="4409790"/>
                  <a:pt x="4216009" y="4409533"/>
                </a:cubicBezTo>
                <a:cubicBezTo>
                  <a:pt x="4158354" y="4409276"/>
                  <a:pt x="4100662" y="4409314"/>
                  <a:pt x="4042940" y="4409628"/>
                </a:cubicBezTo>
                <a:cubicBezTo>
                  <a:pt x="3971979" y="4410105"/>
                  <a:pt x="3927211" y="4420106"/>
                  <a:pt x="3913114" y="4494211"/>
                </a:cubicBezTo>
                <a:cubicBezTo>
                  <a:pt x="3912848" y="4495877"/>
                  <a:pt x="3911286" y="4497001"/>
                  <a:pt x="3909619" y="4496735"/>
                </a:cubicBezTo>
                <a:cubicBezTo>
                  <a:pt x="3908800" y="4496601"/>
                  <a:pt x="3908066" y="4496134"/>
                  <a:pt x="3907590" y="4495449"/>
                </a:cubicBezTo>
                <a:cubicBezTo>
                  <a:pt x="3874443" y="4449728"/>
                  <a:pt x="3828818" y="4449728"/>
                  <a:pt x="3781765" y="4477637"/>
                </a:cubicBezTo>
                <a:cubicBezTo>
                  <a:pt x="3692230" y="4530662"/>
                  <a:pt x="3629870" y="4569934"/>
                  <a:pt x="3594693" y="4595461"/>
                </a:cubicBezTo>
                <a:cubicBezTo>
                  <a:pt x="3555003" y="4624293"/>
                  <a:pt x="3545640" y="4662612"/>
                  <a:pt x="3566595" y="4710428"/>
                </a:cubicBezTo>
                <a:cubicBezTo>
                  <a:pt x="3568243" y="4714238"/>
                  <a:pt x="3567100" y="4715543"/>
                  <a:pt x="3563166" y="4714333"/>
                </a:cubicBezTo>
                <a:cubicBezTo>
                  <a:pt x="3513760" y="4698836"/>
                  <a:pt x="3477250" y="4712304"/>
                  <a:pt x="3453628" y="4754719"/>
                </a:cubicBezTo>
                <a:cubicBezTo>
                  <a:pt x="3437817" y="4783037"/>
                  <a:pt x="3403403" y="4852417"/>
                  <a:pt x="3350377" y="4962841"/>
                </a:cubicBezTo>
                <a:cubicBezTo>
                  <a:pt x="3334566" y="4995797"/>
                  <a:pt x="3339262" y="5027039"/>
                  <a:pt x="3364474" y="5056566"/>
                </a:cubicBezTo>
                <a:cubicBezTo>
                  <a:pt x="3366113" y="5058557"/>
                  <a:pt x="3365827" y="5061500"/>
                  <a:pt x="3363846" y="5063139"/>
                </a:cubicBezTo>
                <a:cubicBezTo>
                  <a:pt x="3363626" y="5063319"/>
                  <a:pt x="3363388" y="5063482"/>
                  <a:pt x="3363141" y="5063615"/>
                </a:cubicBezTo>
                <a:cubicBezTo>
                  <a:pt x="3320374" y="5087618"/>
                  <a:pt x="3311896" y="5119717"/>
                  <a:pt x="3316278" y="5169438"/>
                </a:cubicBezTo>
                <a:cubicBezTo>
                  <a:pt x="3321612" y="5232112"/>
                  <a:pt x="3330470" y="5294977"/>
                  <a:pt x="3334566" y="5357651"/>
                </a:cubicBezTo>
                <a:cubicBezTo>
                  <a:pt x="3336728" y="5390675"/>
                  <a:pt x="3351301" y="5417402"/>
                  <a:pt x="3378285" y="5437852"/>
                </a:cubicBezTo>
                <a:cubicBezTo>
                  <a:pt x="3380705" y="5439652"/>
                  <a:pt x="3381324" y="5442986"/>
                  <a:pt x="3379714" y="5445472"/>
                </a:cubicBezTo>
                <a:cubicBezTo>
                  <a:pt x="3363903" y="5470742"/>
                  <a:pt x="3360979" y="5493573"/>
                  <a:pt x="3370951" y="5513957"/>
                </a:cubicBezTo>
                <a:cubicBezTo>
                  <a:pt x="3418129" y="5610350"/>
                  <a:pt x="3449056" y="5672424"/>
                  <a:pt x="3463725" y="5700171"/>
                </a:cubicBezTo>
                <a:cubicBezTo>
                  <a:pt x="3483470" y="5737508"/>
                  <a:pt x="3515446" y="5751863"/>
                  <a:pt x="3559642" y="5743224"/>
                </a:cubicBezTo>
                <a:cubicBezTo>
                  <a:pt x="3561604" y="5742842"/>
                  <a:pt x="3563499" y="5744128"/>
                  <a:pt x="3563880" y="5746090"/>
                </a:cubicBezTo>
                <a:cubicBezTo>
                  <a:pt x="3564004" y="5746729"/>
                  <a:pt x="3563956" y="5747376"/>
                  <a:pt x="3563737" y="5747986"/>
                </a:cubicBezTo>
                <a:cubicBezTo>
                  <a:pt x="3546716" y="5797259"/>
                  <a:pt x="3557956" y="5834311"/>
                  <a:pt x="3597456" y="5859143"/>
                </a:cubicBezTo>
                <a:cubicBezTo>
                  <a:pt x="3650482" y="5892414"/>
                  <a:pt x="3703564" y="5925846"/>
                  <a:pt x="3756714" y="5959441"/>
                </a:cubicBezTo>
                <a:cubicBezTo>
                  <a:pt x="3813768" y="5995541"/>
                  <a:pt x="3859965" y="6014305"/>
                  <a:pt x="3907780" y="5956869"/>
                </a:cubicBezTo>
                <a:cubicBezTo>
                  <a:pt x="3910828" y="5953183"/>
                  <a:pt x="3912733" y="5953698"/>
                  <a:pt x="3913495" y="5958393"/>
                </a:cubicBezTo>
                <a:cubicBezTo>
                  <a:pt x="3923973" y="6020782"/>
                  <a:pt x="3962930" y="6040689"/>
                  <a:pt x="4024271" y="6040689"/>
                </a:cubicBezTo>
                <a:cubicBezTo>
                  <a:pt x="4086250" y="6040813"/>
                  <a:pt x="4148191" y="6040756"/>
                  <a:pt x="4210104" y="6040499"/>
                </a:cubicBezTo>
                <a:cubicBezTo>
                  <a:pt x="4279732" y="6040309"/>
                  <a:pt x="4329452" y="6005828"/>
                  <a:pt x="4314308" y="5928199"/>
                </a:cubicBezTo>
                <a:close/>
                <a:moveTo>
                  <a:pt x="472494" y="4677852"/>
                </a:moveTo>
                <a:lnTo>
                  <a:pt x="754815" y="4676328"/>
                </a:lnTo>
                <a:cubicBezTo>
                  <a:pt x="757796" y="4676262"/>
                  <a:pt x="759358" y="4674738"/>
                  <a:pt x="759482" y="4671757"/>
                </a:cubicBezTo>
                <a:cubicBezTo>
                  <a:pt x="761863" y="4618416"/>
                  <a:pt x="782342" y="4589461"/>
                  <a:pt x="828919" y="4559552"/>
                </a:cubicBezTo>
                <a:cubicBezTo>
                  <a:pt x="888231" y="4521452"/>
                  <a:pt x="947953" y="4484114"/>
                  <a:pt x="1008085" y="4447538"/>
                </a:cubicBezTo>
                <a:cubicBezTo>
                  <a:pt x="1047204" y="4423658"/>
                  <a:pt x="1086409" y="4422458"/>
                  <a:pt x="1125718" y="4443918"/>
                </a:cubicBezTo>
                <a:cubicBezTo>
                  <a:pt x="1129462" y="4445947"/>
                  <a:pt x="1132481" y="4445223"/>
                  <a:pt x="1134767" y="4441728"/>
                </a:cubicBezTo>
                <a:lnTo>
                  <a:pt x="1142196" y="4430678"/>
                </a:lnTo>
                <a:cubicBezTo>
                  <a:pt x="1144416" y="4427316"/>
                  <a:pt x="1143501" y="4425440"/>
                  <a:pt x="1139434" y="4425059"/>
                </a:cubicBezTo>
                <a:cubicBezTo>
                  <a:pt x="1091524" y="4420677"/>
                  <a:pt x="1033231" y="4423821"/>
                  <a:pt x="997607" y="4423821"/>
                </a:cubicBezTo>
                <a:cubicBezTo>
                  <a:pt x="872191" y="4423821"/>
                  <a:pt x="746718" y="4423792"/>
                  <a:pt x="621179" y="4423725"/>
                </a:cubicBezTo>
                <a:cubicBezTo>
                  <a:pt x="568220" y="4423725"/>
                  <a:pt x="533041" y="4426993"/>
                  <a:pt x="515642" y="4433536"/>
                </a:cubicBezTo>
                <a:cubicBezTo>
                  <a:pt x="422107" y="4468874"/>
                  <a:pt x="406866" y="4598795"/>
                  <a:pt x="462683" y="4672994"/>
                </a:cubicBezTo>
                <a:cubicBezTo>
                  <a:pt x="465159" y="4676233"/>
                  <a:pt x="468429" y="4677852"/>
                  <a:pt x="472494" y="4677852"/>
                </a:cubicBezTo>
                <a:close/>
                <a:moveTo>
                  <a:pt x="1956203" y="4677757"/>
                </a:moveTo>
                <a:lnTo>
                  <a:pt x="3522875" y="4675757"/>
                </a:lnTo>
                <a:cubicBezTo>
                  <a:pt x="3525523" y="4675757"/>
                  <a:pt x="3527685" y="4673643"/>
                  <a:pt x="3527733" y="4670994"/>
                </a:cubicBezTo>
                <a:cubicBezTo>
                  <a:pt x="3528047" y="4625151"/>
                  <a:pt x="3544021" y="4592061"/>
                  <a:pt x="3575643" y="4571744"/>
                </a:cubicBezTo>
                <a:cubicBezTo>
                  <a:pt x="3640099" y="4530339"/>
                  <a:pt x="3704898" y="4489572"/>
                  <a:pt x="3770049" y="4449443"/>
                </a:cubicBezTo>
                <a:cubicBezTo>
                  <a:pt x="3807701" y="4426269"/>
                  <a:pt x="3845172" y="4422992"/>
                  <a:pt x="3882444" y="4439632"/>
                </a:cubicBezTo>
                <a:cubicBezTo>
                  <a:pt x="3894445" y="4444966"/>
                  <a:pt x="3904827" y="4442966"/>
                  <a:pt x="3908638" y="4430012"/>
                </a:cubicBezTo>
                <a:cubicBezTo>
                  <a:pt x="3909847" y="4425821"/>
                  <a:pt x="3908285" y="4423725"/>
                  <a:pt x="3903970" y="4423725"/>
                </a:cubicBezTo>
                <a:lnTo>
                  <a:pt x="1562725" y="4423725"/>
                </a:lnTo>
                <a:cubicBezTo>
                  <a:pt x="1556372" y="4423725"/>
                  <a:pt x="1555105" y="4426269"/>
                  <a:pt x="1558915" y="4431345"/>
                </a:cubicBezTo>
                <a:lnTo>
                  <a:pt x="1569583" y="4445443"/>
                </a:lnTo>
                <a:cubicBezTo>
                  <a:pt x="1572507" y="4449252"/>
                  <a:pt x="1575994" y="4449852"/>
                  <a:pt x="1580061" y="4447252"/>
                </a:cubicBezTo>
                <a:cubicBezTo>
                  <a:pt x="1619618" y="4421915"/>
                  <a:pt x="1658547" y="4420420"/>
                  <a:pt x="1696837" y="4442775"/>
                </a:cubicBezTo>
                <a:cubicBezTo>
                  <a:pt x="1728460" y="4461321"/>
                  <a:pt x="1794878" y="4502906"/>
                  <a:pt x="1896100" y="4567553"/>
                </a:cubicBezTo>
                <a:cubicBezTo>
                  <a:pt x="1932105" y="4590537"/>
                  <a:pt x="1950459" y="4625627"/>
                  <a:pt x="1951155" y="4672804"/>
                </a:cubicBezTo>
                <a:cubicBezTo>
                  <a:pt x="1951222" y="4676109"/>
                  <a:pt x="1952898" y="4677757"/>
                  <a:pt x="1956203" y="4677757"/>
                </a:cubicBezTo>
                <a:close/>
                <a:moveTo>
                  <a:pt x="4345740" y="4447252"/>
                </a:moveTo>
                <a:cubicBezTo>
                  <a:pt x="4395651" y="4416582"/>
                  <a:pt x="4436513" y="4425154"/>
                  <a:pt x="4480042" y="4452586"/>
                </a:cubicBezTo>
                <a:cubicBezTo>
                  <a:pt x="4539412" y="4489924"/>
                  <a:pt x="4598886" y="4527424"/>
                  <a:pt x="4658446" y="4565077"/>
                </a:cubicBezTo>
                <a:cubicBezTo>
                  <a:pt x="4696231" y="4589013"/>
                  <a:pt x="4716167" y="4624827"/>
                  <a:pt x="4718263" y="4672518"/>
                </a:cubicBezTo>
                <a:cubicBezTo>
                  <a:pt x="4718386" y="4675947"/>
                  <a:pt x="4720168" y="4677633"/>
                  <a:pt x="4723597" y="4677567"/>
                </a:cubicBezTo>
                <a:cubicBezTo>
                  <a:pt x="4809960" y="4676109"/>
                  <a:pt x="4896256" y="4675690"/>
                  <a:pt x="4982486" y="4676328"/>
                </a:cubicBezTo>
                <a:cubicBezTo>
                  <a:pt x="4998202" y="4676519"/>
                  <a:pt x="5010966" y="4678328"/>
                  <a:pt x="5019920" y="4663565"/>
                </a:cubicBezTo>
                <a:cubicBezTo>
                  <a:pt x="5078117" y="4567648"/>
                  <a:pt x="5036017" y="4426393"/>
                  <a:pt x="4906000" y="4425821"/>
                </a:cubicBezTo>
                <a:cubicBezTo>
                  <a:pt x="4734103" y="4424992"/>
                  <a:pt x="4562243" y="4424583"/>
                  <a:pt x="4390412" y="4424583"/>
                </a:cubicBezTo>
                <a:cubicBezTo>
                  <a:pt x="4369838" y="4424583"/>
                  <a:pt x="4349140" y="4424173"/>
                  <a:pt x="4328309" y="4423344"/>
                </a:cubicBezTo>
                <a:cubicBezTo>
                  <a:pt x="4322213" y="4423154"/>
                  <a:pt x="4320975" y="4425507"/>
                  <a:pt x="4324594" y="4430393"/>
                </a:cubicBezTo>
                <a:lnTo>
                  <a:pt x="4335548" y="4445252"/>
                </a:lnTo>
                <a:cubicBezTo>
                  <a:pt x="4337891" y="4448491"/>
                  <a:pt x="4342340" y="4449367"/>
                  <a:pt x="4345740" y="4447252"/>
                </a:cubicBezTo>
                <a:close/>
                <a:moveTo>
                  <a:pt x="9114812" y="4916168"/>
                </a:moveTo>
                <a:cubicBezTo>
                  <a:pt x="9013561" y="4860637"/>
                  <a:pt x="9022134" y="4789104"/>
                  <a:pt x="9038040" y="4691187"/>
                </a:cubicBezTo>
                <a:cubicBezTo>
                  <a:pt x="9038612" y="4687568"/>
                  <a:pt x="9037088" y="4685758"/>
                  <a:pt x="9033469" y="4685758"/>
                </a:cubicBezTo>
                <a:lnTo>
                  <a:pt x="8583508" y="4685758"/>
                </a:lnTo>
                <a:cubicBezTo>
                  <a:pt x="8580584" y="4685749"/>
                  <a:pt x="8578135" y="4687987"/>
                  <a:pt x="8577888" y="4690901"/>
                </a:cubicBezTo>
                <a:cubicBezTo>
                  <a:pt x="8572106" y="4752242"/>
                  <a:pt x="8565667" y="4813993"/>
                  <a:pt x="8558552" y="4876163"/>
                </a:cubicBezTo>
                <a:cubicBezTo>
                  <a:pt x="8554171" y="4913948"/>
                  <a:pt x="8539597" y="4947096"/>
                  <a:pt x="8514832" y="4975604"/>
                </a:cubicBezTo>
                <a:cubicBezTo>
                  <a:pt x="8512480" y="4978271"/>
                  <a:pt x="8512003" y="4981252"/>
                  <a:pt x="8513403" y="4984557"/>
                </a:cubicBezTo>
                <a:cubicBezTo>
                  <a:pt x="8531377" y="5027039"/>
                  <a:pt x="8532549" y="5069968"/>
                  <a:pt x="8516928" y="5113336"/>
                </a:cubicBezTo>
                <a:cubicBezTo>
                  <a:pt x="8515528" y="5117212"/>
                  <a:pt x="8516899" y="5119146"/>
                  <a:pt x="8521023" y="5119146"/>
                </a:cubicBezTo>
                <a:lnTo>
                  <a:pt x="9140339" y="5119146"/>
                </a:lnTo>
                <a:cubicBezTo>
                  <a:pt x="9143482" y="5119146"/>
                  <a:pt x="9144911" y="5117593"/>
                  <a:pt x="9144625" y="5114478"/>
                </a:cubicBezTo>
                <a:cubicBezTo>
                  <a:pt x="9139577" y="5058405"/>
                  <a:pt x="9133957" y="5002845"/>
                  <a:pt x="9127766" y="4947791"/>
                </a:cubicBezTo>
                <a:cubicBezTo>
                  <a:pt x="9126242" y="4934742"/>
                  <a:pt x="9127670" y="4923216"/>
                  <a:pt x="9114812" y="4916168"/>
                </a:cubicBezTo>
                <a:close/>
                <a:moveTo>
                  <a:pt x="303139" y="4706903"/>
                </a:moveTo>
                <a:cubicBezTo>
                  <a:pt x="60156" y="4705094"/>
                  <a:pt x="79683" y="5101334"/>
                  <a:pt x="287042" y="5100667"/>
                </a:cubicBezTo>
                <a:cubicBezTo>
                  <a:pt x="364385" y="5100476"/>
                  <a:pt x="441855" y="5100219"/>
                  <a:pt x="519452" y="5099905"/>
                </a:cubicBezTo>
                <a:cubicBezTo>
                  <a:pt x="521992" y="5099905"/>
                  <a:pt x="523993" y="5098886"/>
                  <a:pt x="525453" y="5096857"/>
                </a:cubicBezTo>
                <a:lnTo>
                  <a:pt x="557076" y="5054757"/>
                </a:lnTo>
                <a:cubicBezTo>
                  <a:pt x="558190" y="5053242"/>
                  <a:pt x="558409" y="5051242"/>
                  <a:pt x="557647" y="5049518"/>
                </a:cubicBezTo>
                <a:cubicBezTo>
                  <a:pt x="542662" y="5015542"/>
                  <a:pt x="544474" y="4979156"/>
                  <a:pt x="563076" y="4940361"/>
                </a:cubicBezTo>
                <a:cubicBezTo>
                  <a:pt x="614064" y="4834186"/>
                  <a:pt x="653154" y="4756976"/>
                  <a:pt x="680329" y="4708713"/>
                </a:cubicBezTo>
                <a:cubicBezTo>
                  <a:pt x="681282" y="4706932"/>
                  <a:pt x="680739" y="4706075"/>
                  <a:pt x="678710" y="4706142"/>
                </a:cubicBezTo>
                <a:cubicBezTo>
                  <a:pt x="553618" y="4707665"/>
                  <a:pt x="428424" y="4707923"/>
                  <a:pt x="303139" y="4706903"/>
                </a:cubicBezTo>
                <a:close/>
                <a:moveTo>
                  <a:pt x="2187756" y="5099524"/>
                </a:moveTo>
                <a:lnTo>
                  <a:pt x="3287798" y="5099810"/>
                </a:lnTo>
                <a:cubicBezTo>
                  <a:pt x="3289713" y="5099810"/>
                  <a:pt x="3291494" y="5098886"/>
                  <a:pt x="3292560" y="5097334"/>
                </a:cubicBezTo>
                <a:lnTo>
                  <a:pt x="3321898" y="5054090"/>
                </a:lnTo>
                <a:cubicBezTo>
                  <a:pt x="3323079" y="5052385"/>
                  <a:pt x="3323298" y="5050185"/>
                  <a:pt x="3322469" y="5048280"/>
                </a:cubicBezTo>
                <a:cubicBezTo>
                  <a:pt x="3308182" y="5013418"/>
                  <a:pt x="3310058" y="4977576"/>
                  <a:pt x="3328089" y="4940743"/>
                </a:cubicBezTo>
                <a:cubicBezTo>
                  <a:pt x="3365713" y="4863971"/>
                  <a:pt x="3401431" y="4778818"/>
                  <a:pt x="3450866" y="4709475"/>
                </a:cubicBezTo>
                <a:cubicBezTo>
                  <a:pt x="3452390" y="4707380"/>
                  <a:pt x="3451847" y="4706332"/>
                  <a:pt x="3449247" y="4706332"/>
                </a:cubicBezTo>
                <a:lnTo>
                  <a:pt x="2031641" y="4705570"/>
                </a:lnTo>
                <a:cubicBezTo>
                  <a:pt x="2029593" y="4705618"/>
                  <a:pt x="2027964" y="4707322"/>
                  <a:pt x="2028012" y="4709371"/>
                </a:cubicBezTo>
                <a:cubicBezTo>
                  <a:pt x="2028031" y="4710209"/>
                  <a:pt x="2028336" y="4711018"/>
                  <a:pt x="2028879" y="4711666"/>
                </a:cubicBezTo>
                <a:cubicBezTo>
                  <a:pt x="2038528" y="4722972"/>
                  <a:pt x="2046948" y="4735602"/>
                  <a:pt x="2054120" y="4749576"/>
                </a:cubicBezTo>
                <a:cubicBezTo>
                  <a:pt x="2088667" y="4816508"/>
                  <a:pt x="2122224" y="4883878"/>
                  <a:pt x="2154799" y="4951696"/>
                </a:cubicBezTo>
                <a:cubicBezTo>
                  <a:pt x="2169973" y="4983195"/>
                  <a:pt x="2169820" y="5015161"/>
                  <a:pt x="2154323" y="5047613"/>
                </a:cubicBezTo>
                <a:cubicBezTo>
                  <a:pt x="2153056" y="5050156"/>
                  <a:pt x="2153209" y="5052594"/>
                  <a:pt x="2154799" y="5054947"/>
                </a:cubicBezTo>
                <a:lnTo>
                  <a:pt x="2182517" y="5096762"/>
                </a:lnTo>
                <a:cubicBezTo>
                  <a:pt x="2183708" y="5098486"/>
                  <a:pt x="2185660" y="5099515"/>
                  <a:pt x="2187756" y="5099524"/>
                </a:cubicBezTo>
                <a:close/>
                <a:moveTo>
                  <a:pt x="4956197" y="5098190"/>
                </a:moveTo>
                <a:cubicBezTo>
                  <a:pt x="5018777" y="5097524"/>
                  <a:pt x="5142030" y="5111240"/>
                  <a:pt x="5196418" y="5086094"/>
                </a:cubicBezTo>
                <a:cubicBezTo>
                  <a:pt x="5357867" y="5011418"/>
                  <a:pt x="5322529" y="4701284"/>
                  <a:pt x="5118694" y="4703189"/>
                </a:cubicBezTo>
                <a:cubicBezTo>
                  <a:pt x="5011509" y="4704208"/>
                  <a:pt x="4904638" y="4704837"/>
                  <a:pt x="4798082" y="4705094"/>
                </a:cubicBezTo>
                <a:cubicBezTo>
                  <a:pt x="4795415" y="4705094"/>
                  <a:pt x="4794749" y="4706266"/>
                  <a:pt x="4796082" y="4708618"/>
                </a:cubicBezTo>
                <a:cubicBezTo>
                  <a:pt x="4836916" y="4780246"/>
                  <a:pt x="4877968" y="4860513"/>
                  <a:pt x="4919240" y="4949410"/>
                </a:cubicBezTo>
                <a:cubicBezTo>
                  <a:pt x="4934795" y="4983005"/>
                  <a:pt x="4935309" y="5016180"/>
                  <a:pt x="4920764" y="5048946"/>
                </a:cubicBezTo>
                <a:cubicBezTo>
                  <a:pt x="4919688" y="5051489"/>
                  <a:pt x="4919907" y="5053871"/>
                  <a:pt x="4921431" y="5056090"/>
                </a:cubicBezTo>
                <a:lnTo>
                  <a:pt x="4947625" y="5093809"/>
                </a:lnTo>
                <a:cubicBezTo>
                  <a:pt x="4949654" y="5096791"/>
                  <a:pt x="4952511" y="5098257"/>
                  <a:pt x="4956197" y="5098190"/>
                </a:cubicBezTo>
                <a:close/>
                <a:moveTo>
                  <a:pt x="5605802" y="5086666"/>
                </a:moveTo>
                <a:cubicBezTo>
                  <a:pt x="5657809" y="5132481"/>
                  <a:pt x="5767155" y="5117336"/>
                  <a:pt x="5834593" y="5118479"/>
                </a:cubicBezTo>
                <a:cubicBezTo>
                  <a:pt x="5837831" y="5118546"/>
                  <a:pt x="5839136" y="5116984"/>
                  <a:pt x="5838498" y="5113812"/>
                </a:cubicBezTo>
                <a:cubicBezTo>
                  <a:pt x="5831764" y="5078693"/>
                  <a:pt x="5835546" y="5044822"/>
                  <a:pt x="5849833" y="5012180"/>
                </a:cubicBezTo>
                <a:cubicBezTo>
                  <a:pt x="5851024" y="5009351"/>
                  <a:pt x="5850261" y="5006084"/>
                  <a:pt x="5847928" y="5004083"/>
                </a:cubicBezTo>
                <a:cubicBezTo>
                  <a:pt x="5771537" y="4938266"/>
                  <a:pt x="5774871" y="4825585"/>
                  <a:pt x="5768108" y="4730144"/>
                </a:cubicBezTo>
                <a:cubicBezTo>
                  <a:pt x="5767861" y="4726544"/>
                  <a:pt x="5764898" y="4723753"/>
                  <a:pt x="5761345" y="4723763"/>
                </a:cubicBezTo>
                <a:cubicBezTo>
                  <a:pt x="5716578" y="4723477"/>
                  <a:pt x="5662857" y="4720810"/>
                  <a:pt x="5624757" y="4742908"/>
                </a:cubicBezTo>
                <a:cubicBezTo>
                  <a:pt x="5506456" y="4811393"/>
                  <a:pt x="5510171" y="5002464"/>
                  <a:pt x="5605802" y="5086666"/>
                </a:cubicBezTo>
                <a:close/>
                <a:moveTo>
                  <a:pt x="4923050" y="5474047"/>
                </a:moveTo>
                <a:cubicBezTo>
                  <a:pt x="5306813" y="5467094"/>
                  <a:pt x="5655237" y="5471380"/>
                  <a:pt x="6004709" y="5472809"/>
                </a:cubicBezTo>
                <a:cubicBezTo>
                  <a:pt x="6008643" y="5472876"/>
                  <a:pt x="6009729" y="5471123"/>
                  <a:pt x="6007948" y="5467570"/>
                </a:cubicBezTo>
                <a:lnTo>
                  <a:pt x="5851261" y="5153245"/>
                </a:lnTo>
                <a:cubicBezTo>
                  <a:pt x="5849328" y="5149445"/>
                  <a:pt x="5845423" y="5147054"/>
                  <a:pt x="5841165" y="5147054"/>
                </a:cubicBezTo>
                <a:cubicBezTo>
                  <a:pt x="5778681" y="5147435"/>
                  <a:pt x="5688193" y="5158293"/>
                  <a:pt x="5633711" y="5136481"/>
                </a:cubicBezTo>
                <a:cubicBezTo>
                  <a:pt x="5564273" y="5108763"/>
                  <a:pt x="5530555" y="5051423"/>
                  <a:pt x="5511123" y="4979033"/>
                </a:cubicBezTo>
                <a:cubicBezTo>
                  <a:pt x="5510238" y="4975604"/>
                  <a:pt x="5508009" y="4973889"/>
                  <a:pt x="5504456" y="4973889"/>
                </a:cubicBezTo>
                <a:lnTo>
                  <a:pt x="5323291" y="4973889"/>
                </a:lnTo>
                <a:cubicBezTo>
                  <a:pt x="5320119" y="4973889"/>
                  <a:pt x="5317985" y="4975385"/>
                  <a:pt x="5316909" y="4978366"/>
                </a:cubicBezTo>
                <a:cubicBezTo>
                  <a:pt x="5247281" y="5165152"/>
                  <a:pt x="5122980" y="5127337"/>
                  <a:pt x="4962008" y="5128861"/>
                </a:cubicBezTo>
                <a:cubicBezTo>
                  <a:pt x="4958836" y="5128928"/>
                  <a:pt x="4957083" y="5130547"/>
                  <a:pt x="4956769" y="5133719"/>
                </a:cubicBezTo>
                <a:cubicBezTo>
                  <a:pt x="4945786" y="5256020"/>
                  <a:pt x="4937814" y="5337678"/>
                  <a:pt x="4932861" y="5378702"/>
                </a:cubicBezTo>
                <a:cubicBezTo>
                  <a:pt x="4930889" y="5394637"/>
                  <a:pt x="4923431" y="5410201"/>
                  <a:pt x="4910477" y="5425375"/>
                </a:cubicBezTo>
                <a:cubicBezTo>
                  <a:pt x="4908677" y="5427470"/>
                  <a:pt x="4908010" y="5430309"/>
                  <a:pt x="4908667" y="5432994"/>
                </a:cubicBezTo>
                <a:lnTo>
                  <a:pt x="4917145" y="5469475"/>
                </a:lnTo>
                <a:cubicBezTo>
                  <a:pt x="4917840" y="5472590"/>
                  <a:pt x="4919812" y="5474114"/>
                  <a:pt x="4923050" y="5474047"/>
                </a:cubicBezTo>
                <a:close/>
                <a:moveTo>
                  <a:pt x="2189851" y="5133147"/>
                </a:moveTo>
                <a:cubicBezTo>
                  <a:pt x="2187184" y="5216015"/>
                  <a:pt x="2174516" y="5300883"/>
                  <a:pt x="2166039" y="5383560"/>
                </a:cubicBezTo>
                <a:cubicBezTo>
                  <a:pt x="2164705" y="5396199"/>
                  <a:pt x="2157400" y="5410258"/>
                  <a:pt x="2144131" y="5425755"/>
                </a:cubicBezTo>
                <a:cubicBezTo>
                  <a:pt x="2141969" y="5428356"/>
                  <a:pt x="2141493" y="5431213"/>
                  <a:pt x="2142702" y="5434328"/>
                </a:cubicBezTo>
                <a:cubicBezTo>
                  <a:pt x="2164801" y="5491668"/>
                  <a:pt x="2124605" y="5547675"/>
                  <a:pt x="2100888" y="5597682"/>
                </a:cubicBezTo>
                <a:cubicBezTo>
                  <a:pt x="2099364" y="5600853"/>
                  <a:pt x="2100383" y="5602282"/>
                  <a:pt x="2103936" y="5601968"/>
                </a:cubicBezTo>
                <a:cubicBezTo>
                  <a:pt x="2514654" y="5568316"/>
                  <a:pt x="2925819" y="5541294"/>
                  <a:pt x="3337423" y="5520910"/>
                </a:cubicBezTo>
                <a:cubicBezTo>
                  <a:pt x="3341995" y="5520719"/>
                  <a:pt x="3343615" y="5518462"/>
                  <a:pt x="3342281" y="5514147"/>
                </a:cubicBezTo>
                <a:cubicBezTo>
                  <a:pt x="3335928" y="5493697"/>
                  <a:pt x="3336023" y="5473314"/>
                  <a:pt x="3342567" y="5452997"/>
                </a:cubicBezTo>
                <a:cubicBezTo>
                  <a:pt x="3343510" y="5450006"/>
                  <a:pt x="3342786" y="5446739"/>
                  <a:pt x="3340662" y="5444425"/>
                </a:cubicBezTo>
                <a:cubicBezTo>
                  <a:pt x="3321612" y="5424165"/>
                  <a:pt x="3311011" y="5403914"/>
                  <a:pt x="3308848" y="5383655"/>
                </a:cubicBezTo>
                <a:cubicBezTo>
                  <a:pt x="3299895" y="5300149"/>
                  <a:pt x="3291579" y="5216939"/>
                  <a:pt x="3283893" y="5134005"/>
                </a:cubicBezTo>
                <a:cubicBezTo>
                  <a:pt x="3283578" y="5130452"/>
                  <a:pt x="3281636" y="5128671"/>
                  <a:pt x="3278083" y="5128671"/>
                </a:cubicBezTo>
                <a:lnTo>
                  <a:pt x="2194423" y="5128671"/>
                </a:lnTo>
                <a:cubicBezTo>
                  <a:pt x="2191499" y="5128671"/>
                  <a:pt x="2189975" y="5130166"/>
                  <a:pt x="2189851" y="5133147"/>
                </a:cubicBezTo>
                <a:close/>
                <a:moveTo>
                  <a:pt x="8501688" y="5150007"/>
                </a:moveTo>
                <a:cubicBezTo>
                  <a:pt x="8500354" y="5150016"/>
                  <a:pt x="8499163" y="5150759"/>
                  <a:pt x="8498640" y="5151912"/>
                </a:cubicBezTo>
                <a:lnTo>
                  <a:pt x="8449110" y="5254305"/>
                </a:lnTo>
                <a:cubicBezTo>
                  <a:pt x="8447395" y="5257858"/>
                  <a:pt x="8448510" y="5259639"/>
                  <a:pt x="8452444" y="5259639"/>
                </a:cubicBezTo>
                <a:lnTo>
                  <a:pt x="9195012" y="5259639"/>
                </a:lnTo>
                <a:cubicBezTo>
                  <a:pt x="9197013" y="5259659"/>
                  <a:pt x="9198632" y="5258058"/>
                  <a:pt x="9198632" y="5256067"/>
                </a:cubicBezTo>
                <a:cubicBezTo>
                  <a:pt x="9198727" y="5254982"/>
                  <a:pt x="9198251" y="5253953"/>
                  <a:pt x="9197394" y="5253258"/>
                </a:cubicBezTo>
                <a:cubicBezTo>
                  <a:pt x="9167962" y="5227855"/>
                  <a:pt x="9152054" y="5195565"/>
                  <a:pt x="9149864" y="5156388"/>
                </a:cubicBezTo>
                <a:cubicBezTo>
                  <a:pt x="9149673" y="5152264"/>
                  <a:pt x="9147483" y="5150197"/>
                  <a:pt x="9143292" y="5150197"/>
                </a:cubicBezTo>
                <a:lnTo>
                  <a:pt x="8501688" y="5150007"/>
                </a:lnTo>
                <a:close/>
                <a:moveTo>
                  <a:pt x="8359480" y="5557296"/>
                </a:moveTo>
                <a:cubicBezTo>
                  <a:pt x="8682444" y="5577612"/>
                  <a:pt x="9005084" y="5600444"/>
                  <a:pt x="9327410" y="5625780"/>
                </a:cubicBezTo>
                <a:cubicBezTo>
                  <a:pt x="9328648" y="5625866"/>
                  <a:pt x="9329791" y="5624923"/>
                  <a:pt x="9329887" y="5623666"/>
                </a:cubicBezTo>
                <a:cubicBezTo>
                  <a:pt x="9329887" y="5623237"/>
                  <a:pt x="9329791" y="5622818"/>
                  <a:pt x="9329601" y="5622447"/>
                </a:cubicBezTo>
                <a:cubicBezTo>
                  <a:pt x="9288262" y="5541674"/>
                  <a:pt x="9247495" y="5460264"/>
                  <a:pt x="9207300" y="5378226"/>
                </a:cubicBezTo>
                <a:cubicBezTo>
                  <a:pt x="9193393" y="5349841"/>
                  <a:pt x="9187678" y="5325648"/>
                  <a:pt x="9190917" y="5296120"/>
                </a:cubicBezTo>
                <a:cubicBezTo>
                  <a:pt x="9191298" y="5292148"/>
                  <a:pt x="9188440" y="5288577"/>
                  <a:pt x="9184440" y="5288157"/>
                </a:cubicBezTo>
                <a:cubicBezTo>
                  <a:pt x="9184249" y="5288129"/>
                  <a:pt x="9183964" y="5288119"/>
                  <a:pt x="9183678" y="5288119"/>
                </a:cubicBezTo>
                <a:lnTo>
                  <a:pt x="8432917" y="5290215"/>
                </a:lnTo>
                <a:cubicBezTo>
                  <a:pt x="8431632" y="5290215"/>
                  <a:pt x="8430479" y="5290919"/>
                  <a:pt x="8429964" y="5292025"/>
                </a:cubicBezTo>
                <a:cubicBezTo>
                  <a:pt x="8402980" y="5346764"/>
                  <a:pt x="8375510" y="5401467"/>
                  <a:pt x="8347574" y="5456140"/>
                </a:cubicBezTo>
                <a:cubicBezTo>
                  <a:pt x="8321951" y="5506337"/>
                  <a:pt x="8293567" y="5524434"/>
                  <a:pt x="8241370" y="5550343"/>
                </a:cubicBezTo>
                <a:cubicBezTo>
                  <a:pt x="8235531" y="5553267"/>
                  <a:pt x="8235874" y="5554752"/>
                  <a:pt x="8242417" y="5554819"/>
                </a:cubicBezTo>
                <a:cubicBezTo>
                  <a:pt x="8281661" y="5555010"/>
                  <a:pt x="8322808" y="5555010"/>
                  <a:pt x="8359480" y="555729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39" name="Полилиния: фигура 438">
            <a:extLst>
              <a:ext uri="{FF2B5EF4-FFF2-40B4-BE49-F238E27FC236}">
                <a16:creationId xmlns:a16="http://schemas.microsoft.com/office/drawing/2014/main" xmlns="" id="{347BDEF8-5E13-39F0-51BB-17925BD79A0D}"/>
              </a:ext>
            </a:extLst>
          </p:cNvPr>
          <p:cNvSpPr/>
          <p:nvPr/>
        </p:nvSpPr>
        <p:spPr>
          <a:xfrm>
            <a:off x="7273711" y="754549"/>
            <a:ext cx="1183070" cy="233675"/>
          </a:xfrm>
          <a:custGeom>
            <a:avLst/>
            <a:gdLst>
              <a:gd name="connsiteX0" fmla="*/ 27201 w 1183070"/>
              <a:gd name="connsiteY0" fmla="*/ 176519 h 233675"/>
              <a:gd name="connsiteX1" fmla="*/ 33869 w 1183070"/>
              <a:gd name="connsiteY1" fmla="*/ 169375 h 233675"/>
              <a:gd name="connsiteX2" fmla="*/ 1144674 w 1183070"/>
              <a:gd name="connsiteY2" fmla="*/ 177852 h 233675"/>
              <a:gd name="connsiteX3" fmla="*/ 1181727 w 1183070"/>
              <a:gd name="connsiteY3" fmla="*/ 217572 h 233675"/>
              <a:gd name="connsiteX4" fmla="*/ 1178203 w 1183070"/>
              <a:gd name="connsiteY4" fmla="*/ 222239 h 233675"/>
              <a:gd name="connsiteX5" fmla="*/ 4532 w 1183070"/>
              <a:gd name="connsiteY5" fmla="*/ 233193 h 233675"/>
              <a:gd name="connsiteX6" fmla="*/ 1008 w 1183070"/>
              <a:gd name="connsiteY6" fmla="*/ 228906 h 233675"/>
              <a:gd name="connsiteX7" fmla="*/ 27201 w 1183070"/>
              <a:gd name="connsiteY7" fmla="*/ 176519 h 2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070" h="233675">
                <a:moveTo>
                  <a:pt x="27201" y="176519"/>
                </a:moveTo>
                <a:cubicBezTo>
                  <a:pt x="28687" y="173534"/>
                  <a:pt x="31012" y="171052"/>
                  <a:pt x="33869" y="169375"/>
                </a:cubicBezTo>
                <a:cubicBezTo>
                  <a:pt x="390104" y="-42842"/>
                  <a:pt x="797774" y="-72655"/>
                  <a:pt x="1144674" y="177852"/>
                </a:cubicBezTo>
                <a:cubicBezTo>
                  <a:pt x="1160743" y="189409"/>
                  <a:pt x="1173087" y="202646"/>
                  <a:pt x="1181727" y="217572"/>
                </a:cubicBezTo>
                <a:cubicBezTo>
                  <a:pt x="1184327" y="222020"/>
                  <a:pt x="1183155" y="223572"/>
                  <a:pt x="1178203" y="222239"/>
                </a:cubicBezTo>
                <a:cubicBezTo>
                  <a:pt x="785772" y="115559"/>
                  <a:pt x="394552" y="119210"/>
                  <a:pt x="4532" y="233193"/>
                </a:cubicBezTo>
                <a:cubicBezTo>
                  <a:pt x="84" y="234526"/>
                  <a:pt x="-1088" y="233097"/>
                  <a:pt x="1008" y="228906"/>
                </a:cubicBezTo>
                <a:lnTo>
                  <a:pt x="27201" y="17651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40" name="Полилиния: фигура 439">
            <a:extLst>
              <a:ext uri="{FF2B5EF4-FFF2-40B4-BE49-F238E27FC236}">
                <a16:creationId xmlns:a16="http://schemas.microsoft.com/office/drawing/2014/main" xmlns="" id="{614F6058-EFE7-8AA3-14E2-71AA0C89DE49}"/>
              </a:ext>
            </a:extLst>
          </p:cNvPr>
          <p:cNvSpPr/>
          <p:nvPr/>
        </p:nvSpPr>
        <p:spPr>
          <a:xfrm>
            <a:off x="6473953" y="929573"/>
            <a:ext cx="2852179" cy="1432846"/>
          </a:xfrm>
          <a:custGeom>
            <a:avLst/>
            <a:gdLst>
              <a:gd name="connsiteX0" fmla="*/ 338516 w 2852179"/>
              <a:gd name="connsiteY0" fmla="*/ 611381 h 1432846"/>
              <a:gd name="connsiteX1" fmla="*/ 322420 w 2852179"/>
              <a:gd name="connsiteY1" fmla="*/ 641004 h 1432846"/>
              <a:gd name="connsiteX2" fmla="*/ 200690 w 2852179"/>
              <a:gd name="connsiteY2" fmla="*/ 1060770 h 1432846"/>
              <a:gd name="connsiteX3" fmla="*/ 211834 w 2852179"/>
              <a:gd name="connsiteY3" fmla="*/ 1124874 h 1432846"/>
              <a:gd name="connsiteX4" fmla="*/ 229646 w 2852179"/>
              <a:gd name="connsiteY4" fmla="*/ 1318612 h 1432846"/>
              <a:gd name="connsiteX5" fmla="*/ 227074 w 2852179"/>
              <a:gd name="connsiteY5" fmla="*/ 1326994 h 1432846"/>
              <a:gd name="connsiteX6" fmla="*/ 174401 w 2852179"/>
              <a:gd name="connsiteY6" fmla="*/ 1386144 h 1432846"/>
              <a:gd name="connsiteX7" fmla="*/ 169162 w 2852179"/>
              <a:gd name="connsiteY7" fmla="*/ 1386049 h 1432846"/>
              <a:gd name="connsiteX8" fmla="*/ 193641 w 2852179"/>
              <a:gd name="connsiteY8" fmla="*/ 461172 h 1432846"/>
              <a:gd name="connsiteX9" fmla="*/ 1049177 w 2852179"/>
              <a:gd name="connsiteY9" fmla="*/ 30832 h 1432846"/>
              <a:gd name="connsiteX10" fmla="*/ 2220371 w 2852179"/>
              <a:gd name="connsiteY10" fmla="*/ 167992 h 1432846"/>
              <a:gd name="connsiteX11" fmla="*/ 2827209 w 2852179"/>
              <a:gd name="connsiteY11" fmla="*/ 1134875 h 1432846"/>
              <a:gd name="connsiteX12" fmla="*/ 2658521 w 2852179"/>
              <a:gd name="connsiteY12" fmla="*/ 1431579 h 1432846"/>
              <a:gd name="connsiteX13" fmla="*/ 2653854 w 2852179"/>
              <a:gd name="connsiteY13" fmla="*/ 1431293 h 1432846"/>
              <a:gd name="connsiteX14" fmla="*/ 2608514 w 2852179"/>
              <a:gd name="connsiteY14" fmla="*/ 1369190 h 1432846"/>
              <a:gd name="connsiteX15" fmla="*/ 2607181 w 2852179"/>
              <a:gd name="connsiteY15" fmla="*/ 1364142 h 1432846"/>
              <a:gd name="connsiteX16" fmla="*/ 2621564 w 2852179"/>
              <a:gd name="connsiteY16" fmla="*/ 1184881 h 1432846"/>
              <a:gd name="connsiteX17" fmla="*/ 2652997 w 2852179"/>
              <a:gd name="connsiteY17" fmla="*/ 1070772 h 1432846"/>
              <a:gd name="connsiteX18" fmla="*/ 2518218 w 2852179"/>
              <a:gd name="connsiteY18" fmla="*/ 645576 h 1432846"/>
              <a:gd name="connsiteX19" fmla="*/ 2467449 w 2852179"/>
              <a:gd name="connsiteY19" fmla="*/ 608428 h 1432846"/>
              <a:gd name="connsiteX20" fmla="*/ 344136 w 2852179"/>
              <a:gd name="connsiteY20" fmla="*/ 605094 h 1432846"/>
              <a:gd name="connsiteX21" fmla="*/ 338516 w 2852179"/>
              <a:gd name="connsiteY21" fmla="*/ 611381 h 143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52179" h="1432846">
                <a:moveTo>
                  <a:pt x="338516" y="611381"/>
                </a:moveTo>
                <a:cubicBezTo>
                  <a:pt x="334421" y="623478"/>
                  <a:pt x="331468" y="631383"/>
                  <a:pt x="322420" y="641004"/>
                </a:cubicBezTo>
                <a:cubicBezTo>
                  <a:pt x="212120" y="758352"/>
                  <a:pt x="157923" y="901608"/>
                  <a:pt x="200690" y="1060770"/>
                </a:cubicBezTo>
                <a:cubicBezTo>
                  <a:pt x="207167" y="1084649"/>
                  <a:pt x="210882" y="1106014"/>
                  <a:pt x="211834" y="1124874"/>
                </a:cubicBezTo>
                <a:cubicBezTo>
                  <a:pt x="215196" y="1189644"/>
                  <a:pt x="221140" y="1254223"/>
                  <a:pt x="229646" y="1318612"/>
                </a:cubicBezTo>
                <a:cubicBezTo>
                  <a:pt x="230027" y="1321784"/>
                  <a:pt x="229169" y="1324584"/>
                  <a:pt x="227074" y="1326994"/>
                </a:cubicBezTo>
                <a:lnTo>
                  <a:pt x="174401" y="1386144"/>
                </a:lnTo>
                <a:cubicBezTo>
                  <a:pt x="172619" y="1388173"/>
                  <a:pt x="170877" y="1388145"/>
                  <a:pt x="169162" y="1386049"/>
                </a:cubicBezTo>
                <a:cubicBezTo>
                  <a:pt x="-66582" y="1099632"/>
                  <a:pt x="-53628" y="732920"/>
                  <a:pt x="193641" y="461172"/>
                </a:cubicBezTo>
                <a:cubicBezTo>
                  <a:pt x="412621" y="220380"/>
                  <a:pt x="733423" y="84172"/>
                  <a:pt x="1049177" y="30832"/>
                </a:cubicBezTo>
                <a:cubicBezTo>
                  <a:pt x="1443322" y="-35652"/>
                  <a:pt x="1854040" y="3305"/>
                  <a:pt x="2220371" y="167992"/>
                </a:cubicBezTo>
                <a:cubicBezTo>
                  <a:pt x="2590798" y="334394"/>
                  <a:pt x="2951414" y="689105"/>
                  <a:pt x="2827209" y="1134875"/>
                </a:cubicBezTo>
                <a:cubicBezTo>
                  <a:pt x="2797558" y="1241107"/>
                  <a:pt x="2741321" y="1340015"/>
                  <a:pt x="2658521" y="1431579"/>
                </a:cubicBezTo>
                <a:cubicBezTo>
                  <a:pt x="2656873" y="1433360"/>
                  <a:pt x="2655311" y="1433265"/>
                  <a:pt x="2653854" y="1431293"/>
                </a:cubicBezTo>
                <a:lnTo>
                  <a:pt x="2608514" y="1369190"/>
                </a:lnTo>
                <a:cubicBezTo>
                  <a:pt x="2607467" y="1367713"/>
                  <a:pt x="2606991" y="1365923"/>
                  <a:pt x="2607181" y="1364142"/>
                </a:cubicBezTo>
                <a:cubicBezTo>
                  <a:pt x="2614163" y="1304391"/>
                  <a:pt x="2618964" y="1244631"/>
                  <a:pt x="2621564" y="1184881"/>
                </a:cubicBezTo>
                <a:cubicBezTo>
                  <a:pt x="2623373" y="1141828"/>
                  <a:pt x="2643566" y="1111062"/>
                  <a:pt x="2652997" y="1070772"/>
                </a:cubicBezTo>
                <a:cubicBezTo>
                  <a:pt x="2690906" y="907799"/>
                  <a:pt x="2627850" y="763400"/>
                  <a:pt x="2518218" y="645576"/>
                </a:cubicBezTo>
                <a:cubicBezTo>
                  <a:pt x="2504378" y="630650"/>
                  <a:pt x="2487452" y="618267"/>
                  <a:pt x="2467449" y="608428"/>
                </a:cubicBezTo>
                <a:cubicBezTo>
                  <a:pt x="1793651" y="276958"/>
                  <a:pt x="1018792" y="266576"/>
                  <a:pt x="344136" y="605094"/>
                </a:cubicBezTo>
                <a:cubicBezTo>
                  <a:pt x="341403" y="606428"/>
                  <a:pt x="339536" y="608523"/>
                  <a:pt x="338516" y="61138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200" b="1" dirty="0"/>
              <a:t>У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</p:txBody>
      </p:sp>
      <p:sp>
        <p:nvSpPr>
          <p:cNvPr id="441" name="Полилиния: фигура 440">
            <a:extLst>
              <a:ext uri="{FF2B5EF4-FFF2-40B4-BE49-F238E27FC236}">
                <a16:creationId xmlns:a16="http://schemas.microsoft.com/office/drawing/2014/main" xmlns="" id="{2BB45DAF-59D5-6ABE-DC49-4AAFA1BFCC15}"/>
              </a:ext>
            </a:extLst>
          </p:cNvPr>
          <p:cNvSpPr/>
          <p:nvPr/>
        </p:nvSpPr>
        <p:spPr>
          <a:xfrm>
            <a:off x="7460717" y="1314111"/>
            <a:ext cx="1083336" cy="474410"/>
          </a:xfrm>
          <a:custGeom>
            <a:avLst/>
            <a:gdLst>
              <a:gd name="connsiteX0" fmla="*/ 767073 w 1083336"/>
              <a:gd name="connsiteY0" fmla="*/ 28342 h 474410"/>
              <a:gd name="connsiteX1" fmla="*/ 788885 w 1083336"/>
              <a:gd name="connsiteY1" fmla="*/ 40248 h 474410"/>
              <a:gd name="connsiteX2" fmla="*/ 1080255 w 1083336"/>
              <a:gd name="connsiteY2" fmla="*/ 436393 h 474410"/>
              <a:gd name="connsiteX3" fmla="*/ 1076921 w 1083336"/>
              <a:gd name="connsiteY3" fmla="*/ 446203 h 474410"/>
              <a:gd name="connsiteX4" fmla="*/ 942428 w 1083336"/>
              <a:gd name="connsiteY4" fmla="*/ 474112 h 474410"/>
              <a:gd name="connsiteX5" fmla="*/ 1739 w 1083336"/>
              <a:gd name="connsiteY5" fmla="*/ 38438 h 474410"/>
              <a:gd name="connsiteX6" fmla="*/ 2692 w 1083336"/>
              <a:gd name="connsiteY6" fmla="*/ 34533 h 474410"/>
              <a:gd name="connsiteX7" fmla="*/ 767073 w 1083336"/>
              <a:gd name="connsiteY7" fmla="*/ 28342 h 47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336" h="474410">
                <a:moveTo>
                  <a:pt x="767073" y="28342"/>
                </a:moveTo>
                <a:cubicBezTo>
                  <a:pt x="777674" y="29932"/>
                  <a:pt x="784951" y="33895"/>
                  <a:pt x="788885" y="40248"/>
                </a:cubicBezTo>
                <a:cubicBezTo>
                  <a:pt x="875563" y="179599"/>
                  <a:pt x="967003" y="316854"/>
                  <a:pt x="1080255" y="436393"/>
                </a:cubicBezTo>
                <a:cubicBezTo>
                  <a:pt x="1085274" y="441727"/>
                  <a:pt x="1084160" y="444994"/>
                  <a:pt x="1076921" y="446203"/>
                </a:cubicBezTo>
                <a:cubicBezTo>
                  <a:pt x="1034820" y="453347"/>
                  <a:pt x="986053" y="477350"/>
                  <a:pt x="942428" y="474112"/>
                </a:cubicBezTo>
                <a:cubicBezTo>
                  <a:pt x="608387" y="449061"/>
                  <a:pt x="265010" y="247417"/>
                  <a:pt x="1739" y="38438"/>
                </a:cubicBezTo>
                <a:cubicBezTo>
                  <a:pt x="-861" y="36409"/>
                  <a:pt x="-547" y="35104"/>
                  <a:pt x="2692" y="34533"/>
                </a:cubicBezTo>
                <a:cubicBezTo>
                  <a:pt x="251799" y="-9349"/>
                  <a:pt x="506593" y="-11406"/>
                  <a:pt x="767073" y="2834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ru-RU" sz="3200" b="1" dirty="0"/>
              <a:t>     О</a:t>
            </a:r>
          </a:p>
        </p:txBody>
      </p:sp>
      <p:sp>
        <p:nvSpPr>
          <p:cNvPr id="442" name="Полилиния: фигура 441">
            <a:extLst>
              <a:ext uri="{FF2B5EF4-FFF2-40B4-BE49-F238E27FC236}">
                <a16:creationId xmlns:a16="http://schemas.microsoft.com/office/drawing/2014/main" xmlns="" id="{3D9956B9-5B04-C072-AB1B-EC07FBFE6333}"/>
              </a:ext>
            </a:extLst>
          </p:cNvPr>
          <p:cNvSpPr/>
          <p:nvPr/>
        </p:nvSpPr>
        <p:spPr>
          <a:xfrm>
            <a:off x="8262277" y="1346495"/>
            <a:ext cx="655741" cy="1191737"/>
          </a:xfrm>
          <a:custGeom>
            <a:avLst/>
            <a:gdLst>
              <a:gd name="connsiteX0" fmla="*/ 484054 w 655741"/>
              <a:gd name="connsiteY0" fmla="*/ 140643 h 1191737"/>
              <a:gd name="connsiteX1" fmla="*/ 592258 w 655741"/>
              <a:gd name="connsiteY1" fmla="*/ 1181535 h 1191737"/>
              <a:gd name="connsiteX2" fmla="*/ 584162 w 655741"/>
              <a:gd name="connsiteY2" fmla="*/ 1180202 h 1191737"/>
              <a:gd name="connsiteX3" fmla="*/ 574446 w 655741"/>
              <a:gd name="connsiteY3" fmla="*/ 854447 h 1191737"/>
              <a:gd name="connsiteX4" fmla="*/ 324986 w 655741"/>
              <a:gd name="connsiteY4" fmla="*/ 417059 h 1191737"/>
              <a:gd name="connsiteX5" fmla="*/ 282791 w 655741"/>
              <a:gd name="connsiteY5" fmla="*/ 386674 h 1191737"/>
              <a:gd name="connsiteX6" fmla="*/ 374 w 655741"/>
              <a:gd name="connsiteY6" fmla="*/ 3293 h 1191737"/>
              <a:gd name="connsiteX7" fmla="*/ 899 w 655741"/>
              <a:gd name="connsiteY7" fmla="*/ 378 h 1191737"/>
              <a:gd name="connsiteX8" fmla="*/ 2565 w 655741"/>
              <a:gd name="connsiteY8" fmla="*/ 54 h 1191737"/>
              <a:gd name="connsiteX9" fmla="*/ 477291 w 655741"/>
              <a:gd name="connsiteY9" fmla="*/ 134452 h 1191737"/>
              <a:gd name="connsiteX10" fmla="*/ 484054 w 655741"/>
              <a:gd name="connsiteY10" fmla="*/ 140643 h 119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741" h="1191737">
                <a:moveTo>
                  <a:pt x="484054" y="140643"/>
                </a:moveTo>
                <a:cubicBezTo>
                  <a:pt x="647980" y="455254"/>
                  <a:pt x="715797" y="840350"/>
                  <a:pt x="592258" y="1181535"/>
                </a:cubicBezTo>
                <a:cubicBezTo>
                  <a:pt x="587181" y="1195566"/>
                  <a:pt x="584476" y="1195128"/>
                  <a:pt x="584162" y="1180202"/>
                </a:cubicBezTo>
                <a:cubicBezTo>
                  <a:pt x="582133" y="1075303"/>
                  <a:pt x="578894" y="966718"/>
                  <a:pt x="574446" y="854447"/>
                </a:cubicBezTo>
                <a:cubicBezTo>
                  <a:pt x="566731" y="657946"/>
                  <a:pt x="507104" y="509832"/>
                  <a:pt x="324986" y="417059"/>
                </a:cubicBezTo>
                <a:cubicBezTo>
                  <a:pt x="307775" y="408296"/>
                  <a:pt x="293716" y="398171"/>
                  <a:pt x="282791" y="386674"/>
                </a:cubicBezTo>
                <a:cubicBezTo>
                  <a:pt x="174682" y="272850"/>
                  <a:pt x="84290" y="135595"/>
                  <a:pt x="374" y="3293"/>
                </a:cubicBezTo>
                <a:cubicBezTo>
                  <a:pt x="-283" y="2340"/>
                  <a:pt x="-54" y="1035"/>
                  <a:pt x="899" y="378"/>
                </a:cubicBezTo>
                <a:cubicBezTo>
                  <a:pt x="1384" y="35"/>
                  <a:pt x="1984" y="-79"/>
                  <a:pt x="2565" y="54"/>
                </a:cubicBezTo>
                <a:cubicBezTo>
                  <a:pt x="164204" y="33011"/>
                  <a:pt x="323748" y="72730"/>
                  <a:pt x="477291" y="134452"/>
                </a:cubicBezTo>
                <a:cubicBezTo>
                  <a:pt x="480273" y="135662"/>
                  <a:pt x="482530" y="137719"/>
                  <a:pt x="484054" y="14064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43" name="Полилиния: фигура 442">
            <a:extLst>
              <a:ext uri="{FF2B5EF4-FFF2-40B4-BE49-F238E27FC236}">
                <a16:creationId xmlns:a16="http://schemas.microsoft.com/office/drawing/2014/main" xmlns="" id="{786FB872-73FC-F5C5-94C8-9539AF742A91}"/>
              </a:ext>
            </a:extLst>
          </p:cNvPr>
          <p:cNvSpPr/>
          <p:nvPr/>
        </p:nvSpPr>
        <p:spPr>
          <a:xfrm>
            <a:off x="6858253" y="1354041"/>
            <a:ext cx="1520988" cy="1075671"/>
          </a:xfrm>
          <a:custGeom>
            <a:avLst/>
            <a:gdLst>
              <a:gd name="connsiteX0" fmla="*/ 313595 w 1520988"/>
              <a:gd name="connsiteY0" fmla="*/ 119952 h 1075671"/>
              <a:gd name="connsiteX1" fmla="*/ 295402 w 1520988"/>
              <a:gd name="connsiteY1" fmla="*/ 123191 h 1075671"/>
              <a:gd name="connsiteX2" fmla="*/ 277877 w 1520988"/>
              <a:gd name="connsiteY2" fmla="*/ 194438 h 1075671"/>
              <a:gd name="connsiteX3" fmla="*/ 272352 w 1520988"/>
              <a:gd name="connsiteY3" fmla="*/ 202629 h 1075671"/>
              <a:gd name="connsiteX4" fmla="*/ 81185 w 1520988"/>
              <a:gd name="connsiteY4" fmla="*/ 776606 h 1075671"/>
              <a:gd name="connsiteX5" fmla="*/ 112141 w 1520988"/>
              <a:gd name="connsiteY5" fmla="*/ 1071785 h 1075671"/>
              <a:gd name="connsiteX6" fmla="*/ 109408 w 1520988"/>
              <a:gd name="connsiteY6" fmla="*/ 1075624 h 1075671"/>
              <a:gd name="connsiteX7" fmla="*/ 105951 w 1520988"/>
              <a:gd name="connsiteY7" fmla="*/ 1073976 h 1075671"/>
              <a:gd name="connsiteX8" fmla="*/ 31370 w 1520988"/>
              <a:gd name="connsiteY8" fmla="*/ 186246 h 1075671"/>
              <a:gd name="connsiteX9" fmla="*/ 40323 w 1520988"/>
              <a:gd name="connsiteY9" fmla="*/ 174245 h 1075671"/>
              <a:gd name="connsiteX10" fmla="*/ 574676 w 1520988"/>
              <a:gd name="connsiteY10" fmla="*/ 223 h 1075671"/>
              <a:gd name="connsiteX11" fmla="*/ 583344 w 1520988"/>
              <a:gd name="connsiteY11" fmla="*/ 2414 h 1075671"/>
              <a:gd name="connsiteX12" fmla="*/ 1518508 w 1520988"/>
              <a:gd name="connsiteY12" fmla="*/ 448374 h 1075671"/>
              <a:gd name="connsiteX13" fmla="*/ 1520975 w 1520988"/>
              <a:gd name="connsiteY13" fmla="*/ 451403 h 1075671"/>
              <a:gd name="connsiteX14" fmla="*/ 1518889 w 1520988"/>
              <a:gd name="connsiteY14" fmla="*/ 453803 h 1075671"/>
              <a:gd name="connsiteX15" fmla="*/ 1173703 w 1520988"/>
              <a:gd name="connsiteY15" fmla="*/ 467805 h 1075671"/>
              <a:gd name="connsiteX16" fmla="*/ 540767 w 1520988"/>
              <a:gd name="connsiteY16" fmla="*/ 211868 h 1075671"/>
              <a:gd name="connsiteX17" fmla="*/ 353505 w 1520988"/>
              <a:gd name="connsiteY17" fmla="*/ 171387 h 1075671"/>
              <a:gd name="connsiteX18" fmla="*/ 344837 w 1520988"/>
              <a:gd name="connsiteY18" fmla="*/ 166720 h 1075671"/>
              <a:gd name="connsiteX19" fmla="*/ 313595 w 1520988"/>
              <a:gd name="connsiteY19" fmla="*/ 119952 h 10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20988" h="1075671">
                <a:moveTo>
                  <a:pt x="313595" y="119952"/>
                </a:moveTo>
                <a:cubicBezTo>
                  <a:pt x="305090" y="107255"/>
                  <a:pt x="299022" y="108332"/>
                  <a:pt x="295402" y="123191"/>
                </a:cubicBezTo>
                <a:lnTo>
                  <a:pt x="277877" y="194438"/>
                </a:lnTo>
                <a:cubicBezTo>
                  <a:pt x="277077" y="197762"/>
                  <a:pt x="275114" y="200667"/>
                  <a:pt x="272352" y="202629"/>
                </a:cubicBezTo>
                <a:cubicBezTo>
                  <a:pt x="110522" y="320072"/>
                  <a:pt x="92329" y="596202"/>
                  <a:pt x="81185" y="776606"/>
                </a:cubicBezTo>
                <a:cubicBezTo>
                  <a:pt x="74804" y="878237"/>
                  <a:pt x="90710" y="973773"/>
                  <a:pt x="112141" y="1071785"/>
                </a:cubicBezTo>
                <a:cubicBezTo>
                  <a:pt x="112446" y="1073605"/>
                  <a:pt x="111218" y="1075319"/>
                  <a:pt x="109408" y="1075624"/>
                </a:cubicBezTo>
                <a:cubicBezTo>
                  <a:pt x="108017" y="1075862"/>
                  <a:pt x="106636" y="1075195"/>
                  <a:pt x="105951" y="1073976"/>
                </a:cubicBezTo>
                <a:cubicBezTo>
                  <a:pt x="-26638" y="808038"/>
                  <a:pt x="-13589" y="471425"/>
                  <a:pt x="31370" y="186246"/>
                </a:cubicBezTo>
                <a:cubicBezTo>
                  <a:pt x="32198" y="180998"/>
                  <a:pt x="35551" y="176512"/>
                  <a:pt x="40323" y="174245"/>
                </a:cubicBezTo>
                <a:cubicBezTo>
                  <a:pt x="211135" y="94044"/>
                  <a:pt x="389253" y="36037"/>
                  <a:pt x="574676" y="223"/>
                </a:cubicBezTo>
                <a:cubicBezTo>
                  <a:pt x="577914" y="-415"/>
                  <a:pt x="580800" y="318"/>
                  <a:pt x="583344" y="2414"/>
                </a:cubicBezTo>
                <a:cubicBezTo>
                  <a:pt x="844900" y="211392"/>
                  <a:pt x="1185038" y="411322"/>
                  <a:pt x="1518508" y="448374"/>
                </a:cubicBezTo>
                <a:cubicBezTo>
                  <a:pt x="1520022" y="448527"/>
                  <a:pt x="1521127" y="449889"/>
                  <a:pt x="1520975" y="451403"/>
                </a:cubicBezTo>
                <a:cubicBezTo>
                  <a:pt x="1520851" y="452565"/>
                  <a:pt x="1520022" y="453527"/>
                  <a:pt x="1518889" y="453803"/>
                </a:cubicBezTo>
                <a:cubicBezTo>
                  <a:pt x="1405666" y="483836"/>
                  <a:pt x="1290603" y="488503"/>
                  <a:pt x="1173703" y="467805"/>
                </a:cubicBezTo>
                <a:cubicBezTo>
                  <a:pt x="966439" y="431134"/>
                  <a:pt x="739268" y="304261"/>
                  <a:pt x="540767" y="211868"/>
                </a:cubicBezTo>
                <a:cubicBezTo>
                  <a:pt x="481331" y="184179"/>
                  <a:pt x="418913" y="170692"/>
                  <a:pt x="353505" y="171387"/>
                </a:cubicBezTo>
                <a:cubicBezTo>
                  <a:pt x="349762" y="171387"/>
                  <a:pt x="346866" y="169834"/>
                  <a:pt x="344837" y="166720"/>
                </a:cubicBezTo>
                <a:lnTo>
                  <a:pt x="313595" y="11995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44" name="Полилиния: фигура 443">
            <a:extLst>
              <a:ext uri="{FF2B5EF4-FFF2-40B4-BE49-F238E27FC236}">
                <a16:creationId xmlns:a16="http://schemas.microsoft.com/office/drawing/2014/main" xmlns="" id="{4DC0EFF8-CA4E-8C27-2548-416CFA43FEB0}"/>
              </a:ext>
            </a:extLst>
          </p:cNvPr>
          <p:cNvSpPr/>
          <p:nvPr/>
        </p:nvSpPr>
        <p:spPr>
          <a:xfrm>
            <a:off x="8768864" y="1491662"/>
            <a:ext cx="297339" cy="1126463"/>
          </a:xfrm>
          <a:custGeom>
            <a:avLst/>
            <a:gdLst>
              <a:gd name="connsiteX0" fmla="*/ 280933 w 297339"/>
              <a:gd name="connsiteY0" fmla="*/ 809387 h 1126463"/>
              <a:gd name="connsiteX1" fmla="*/ 98435 w 297339"/>
              <a:gd name="connsiteY1" fmla="*/ 1125426 h 1126463"/>
              <a:gd name="connsiteX2" fmla="*/ 91958 w 297339"/>
              <a:gd name="connsiteY2" fmla="*/ 1123902 h 1126463"/>
              <a:gd name="connsiteX3" fmla="*/ 85195 w 297339"/>
              <a:gd name="connsiteY3" fmla="*/ 1075896 h 1126463"/>
              <a:gd name="connsiteX4" fmla="*/ 2518 w 297339"/>
              <a:gd name="connsiteY4" fmla="*/ 10334 h 1126463"/>
              <a:gd name="connsiteX5" fmla="*/ 10328 w 297339"/>
              <a:gd name="connsiteY5" fmla="*/ 2333 h 1126463"/>
              <a:gd name="connsiteX6" fmla="*/ 168729 w 297339"/>
              <a:gd name="connsiteY6" fmla="*/ 76914 h 1126463"/>
              <a:gd name="connsiteX7" fmla="*/ 185112 w 297339"/>
              <a:gd name="connsiteY7" fmla="*/ 92725 h 1126463"/>
              <a:gd name="connsiteX8" fmla="*/ 280933 w 297339"/>
              <a:gd name="connsiteY8" fmla="*/ 809387 h 112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39" h="1126463">
                <a:moveTo>
                  <a:pt x="280933" y="809387"/>
                </a:moveTo>
                <a:cubicBezTo>
                  <a:pt x="267979" y="901017"/>
                  <a:pt x="181492" y="1071896"/>
                  <a:pt x="98435" y="1125426"/>
                </a:cubicBezTo>
                <a:cubicBezTo>
                  <a:pt x="95701" y="1127207"/>
                  <a:pt x="93548" y="1126693"/>
                  <a:pt x="91958" y="1123902"/>
                </a:cubicBezTo>
                <a:cubicBezTo>
                  <a:pt x="81670" y="1106062"/>
                  <a:pt x="79413" y="1090060"/>
                  <a:pt x="85195" y="1075896"/>
                </a:cubicBezTo>
                <a:cubicBezTo>
                  <a:pt x="227307" y="728519"/>
                  <a:pt x="166252" y="339137"/>
                  <a:pt x="2518" y="10334"/>
                </a:cubicBezTo>
                <a:cubicBezTo>
                  <a:pt x="-2559" y="171"/>
                  <a:pt x="41" y="-2496"/>
                  <a:pt x="10328" y="2333"/>
                </a:cubicBezTo>
                <a:lnTo>
                  <a:pt x="168729" y="76914"/>
                </a:lnTo>
                <a:cubicBezTo>
                  <a:pt x="175968" y="80343"/>
                  <a:pt x="181426" y="85610"/>
                  <a:pt x="185112" y="92725"/>
                </a:cubicBezTo>
                <a:cubicBezTo>
                  <a:pt x="300745" y="313991"/>
                  <a:pt x="315509" y="564689"/>
                  <a:pt x="280933" y="80938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45" name="Полилиния: фигура 444">
            <a:extLst>
              <a:ext uri="{FF2B5EF4-FFF2-40B4-BE49-F238E27FC236}">
                <a16:creationId xmlns:a16="http://schemas.microsoft.com/office/drawing/2014/main" xmlns="" id="{06C12742-BF62-3CC8-C63D-C835B75EA0E5}"/>
              </a:ext>
            </a:extLst>
          </p:cNvPr>
          <p:cNvSpPr/>
          <p:nvPr/>
        </p:nvSpPr>
        <p:spPr>
          <a:xfrm>
            <a:off x="6634013" y="1530016"/>
            <a:ext cx="2496175" cy="1620863"/>
          </a:xfrm>
          <a:custGeom>
            <a:avLst/>
            <a:gdLst>
              <a:gd name="connsiteX0" fmla="*/ 191601 w 2496175"/>
              <a:gd name="connsiteY0" fmla="*/ 1085072 h 1620863"/>
              <a:gd name="connsiteX1" fmla="*/ 196316 w 2496175"/>
              <a:gd name="connsiteY1" fmla="*/ 1084910 h 1620863"/>
              <a:gd name="connsiteX2" fmla="*/ 196650 w 2496175"/>
              <a:gd name="connsiteY2" fmla="*/ 1080786 h 1620863"/>
              <a:gd name="connsiteX3" fmla="*/ 126546 w 2496175"/>
              <a:gd name="connsiteY3" fmla="*/ 929815 h 1620863"/>
              <a:gd name="connsiteX4" fmla="*/ 126451 w 2496175"/>
              <a:gd name="connsiteY4" fmla="*/ 923052 h 1620863"/>
              <a:gd name="connsiteX5" fmla="*/ 131689 w 2496175"/>
              <a:gd name="connsiteY5" fmla="*/ 922766 h 1620863"/>
              <a:gd name="connsiteX6" fmla="*/ 376387 w 2496175"/>
              <a:gd name="connsiteY6" fmla="*/ 1130887 h 1620863"/>
              <a:gd name="connsiteX7" fmla="*/ 339525 w 2496175"/>
              <a:gd name="connsiteY7" fmla="*/ 741029 h 1620863"/>
              <a:gd name="connsiteX8" fmla="*/ 367242 w 2496175"/>
              <a:gd name="connsiteY8" fmla="*/ 332216 h 1620863"/>
              <a:gd name="connsiteX9" fmla="*/ 505736 w 2496175"/>
              <a:gd name="connsiteY9" fmla="*/ 57610 h 1620863"/>
              <a:gd name="connsiteX10" fmla="*/ 535359 w 2496175"/>
              <a:gd name="connsiteY10" fmla="*/ 3509 h 1620863"/>
              <a:gd name="connsiteX11" fmla="*/ 539455 w 2496175"/>
              <a:gd name="connsiteY11" fmla="*/ 13 h 1620863"/>
              <a:gd name="connsiteX12" fmla="*/ 542503 w 2496175"/>
              <a:gd name="connsiteY12" fmla="*/ 1984 h 1620863"/>
              <a:gd name="connsiteX13" fmla="*/ 587460 w 2496175"/>
              <a:gd name="connsiteY13" fmla="*/ 25511 h 1620863"/>
              <a:gd name="connsiteX14" fmla="*/ 750338 w 2496175"/>
              <a:gd name="connsiteY14" fmla="*/ 62945 h 1620863"/>
              <a:gd name="connsiteX15" fmla="*/ 1584347 w 2496175"/>
              <a:gd name="connsiteY15" fmla="*/ 332502 h 1620863"/>
              <a:gd name="connsiteX16" fmla="*/ 1895719 w 2496175"/>
              <a:gd name="connsiteY16" fmla="*/ 260398 h 1620863"/>
              <a:gd name="connsiteX17" fmla="*/ 2006114 w 2496175"/>
              <a:gd name="connsiteY17" fmla="*/ 301451 h 1620863"/>
              <a:gd name="connsiteX18" fmla="*/ 2170897 w 2496175"/>
              <a:gd name="connsiteY18" fmla="*/ 611299 h 1620863"/>
              <a:gd name="connsiteX19" fmla="*/ 2185946 w 2496175"/>
              <a:gd name="connsiteY19" fmla="*/ 1020207 h 1620863"/>
              <a:gd name="connsiteX20" fmla="*/ 2219379 w 2496175"/>
              <a:gd name="connsiteY20" fmla="*/ 1116981 h 1620863"/>
              <a:gd name="connsiteX21" fmla="*/ 2227952 w 2496175"/>
              <a:gd name="connsiteY21" fmla="*/ 1117838 h 1620863"/>
              <a:gd name="connsiteX22" fmla="*/ 2393115 w 2496175"/>
              <a:gd name="connsiteY22" fmla="*/ 922100 h 1620863"/>
              <a:gd name="connsiteX23" fmla="*/ 2397782 w 2496175"/>
              <a:gd name="connsiteY23" fmla="*/ 921337 h 1620863"/>
              <a:gd name="connsiteX24" fmla="*/ 2398639 w 2496175"/>
              <a:gd name="connsiteY24" fmla="*/ 925243 h 1620863"/>
              <a:gd name="connsiteX25" fmla="*/ 2315486 w 2496175"/>
              <a:gd name="connsiteY25" fmla="*/ 1107170 h 1620863"/>
              <a:gd name="connsiteX26" fmla="*/ 2315896 w 2496175"/>
              <a:gd name="connsiteY26" fmla="*/ 1110104 h 1620863"/>
              <a:gd name="connsiteX27" fmla="*/ 2318534 w 2496175"/>
              <a:gd name="connsiteY27" fmla="*/ 1110123 h 1620863"/>
              <a:gd name="connsiteX28" fmla="*/ 2415403 w 2496175"/>
              <a:gd name="connsiteY28" fmla="*/ 886952 h 1620863"/>
              <a:gd name="connsiteX29" fmla="*/ 2416070 w 2496175"/>
              <a:gd name="connsiteY29" fmla="*/ 880094 h 1620863"/>
              <a:gd name="connsiteX30" fmla="*/ 2441121 w 2496175"/>
              <a:gd name="connsiteY30" fmla="*/ 813229 h 1620863"/>
              <a:gd name="connsiteX31" fmla="*/ 2446741 w 2496175"/>
              <a:gd name="connsiteY31" fmla="*/ 812562 h 1620863"/>
              <a:gd name="connsiteX32" fmla="*/ 2192614 w 2496175"/>
              <a:gd name="connsiteY32" fmla="*/ 1207659 h 1620863"/>
              <a:gd name="connsiteX33" fmla="*/ 2184708 w 2496175"/>
              <a:gd name="connsiteY33" fmla="*/ 1211278 h 1620863"/>
              <a:gd name="connsiteX34" fmla="*/ 1308408 w 2496175"/>
              <a:gd name="connsiteY34" fmla="*/ 1620853 h 1620863"/>
              <a:gd name="connsiteX35" fmla="*/ 1300788 w 2496175"/>
              <a:gd name="connsiteY35" fmla="*/ 1617901 h 1620863"/>
              <a:gd name="connsiteX36" fmla="*/ 1233732 w 2496175"/>
              <a:gd name="connsiteY36" fmla="*/ 1605423 h 1620863"/>
              <a:gd name="connsiteX37" fmla="*/ 1225921 w 2496175"/>
              <a:gd name="connsiteY37" fmla="*/ 1605328 h 1620863"/>
              <a:gd name="connsiteX38" fmla="*/ 1087047 w 2496175"/>
              <a:gd name="connsiteY38" fmla="*/ 1558655 h 1620863"/>
              <a:gd name="connsiteX39" fmla="*/ 958269 w 2496175"/>
              <a:gd name="connsiteY39" fmla="*/ 1584944 h 1620863"/>
              <a:gd name="connsiteX40" fmla="*/ 949316 w 2496175"/>
              <a:gd name="connsiteY40" fmla="*/ 1585897 h 1620863"/>
              <a:gd name="connsiteX41" fmla="*/ 304568 w 2496175"/>
              <a:gd name="connsiteY41" fmla="*/ 1187276 h 1620863"/>
              <a:gd name="connsiteX42" fmla="*/ 296091 w 2496175"/>
              <a:gd name="connsiteY42" fmla="*/ 1182989 h 1620863"/>
              <a:gd name="connsiteX43" fmla="*/ 64824 w 2496175"/>
              <a:gd name="connsiteY43" fmla="*/ 1085739 h 1620863"/>
              <a:gd name="connsiteX44" fmla="*/ 73110 w 2496175"/>
              <a:gd name="connsiteY44" fmla="*/ 764175 h 1620863"/>
              <a:gd name="connsiteX45" fmla="*/ 77968 w 2496175"/>
              <a:gd name="connsiteY45" fmla="*/ 765604 h 1620863"/>
              <a:gd name="connsiteX46" fmla="*/ 96733 w 2496175"/>
              <a:gd name="connsiteY46" fmla="*/ 888000 h 1620863"/>
              <a:gd name="connsiteX47" fmla="*/ 191601 w 2496175"/>
              <a:gd name="connsiteY47" fmla="*/ 1085072 h 1620863"/>
              <a:gd name="connsiteX48" fmla="*/ 1132481 w 2496175"/>
              <a:gd name="connsiteY48" fmla="*/ 735029 h 1620863"/>
              <a:gd name="connsiteX49" fmla="*/ 1049709 w 2496175"/>
              <a:gd name="connsiteY49" fmla="*/ 652256 h 1620863"/>
              <a:gd name="connsiteX50" fmla="*/ 966937 w 2496175"/>
              <a:gd name="connsiteY50" fmla="*/ 735029 h 1620863"/>
              <a:gd name="connsiteX51" fmla="*/ 1049709 w 2496175"/>
              <a:gd name="connsiteY51" fmla="*/ 817801 h 1620863"/>
              <a:gd name="connsiteX52" fmla="*/ 1132481 w 2496175"/>
              <a:gd name="connsiteY52" fmla="*/ 735029 h 1620863"/>
              <a:gd name="connsiteX53" fmla="*/ 1535484 w 2496175"/>
              <a:gd name="connsiteY53" fmla="*/ 740458 h 1620863"/>
              <a:gd name="connsiteX54" fmla="*/ 1452902 w 2496175"/>
              <a:gd name="connsiteY54" fmla="*/ 657876 h 1620863"/>
              <a:gd name="connsiteX55" fmla="*/ 1370320 w 2496175"/>
              <a:gd name="connsiteY55" fmla="*/ 740458 h 1620863"/>
              <a:gd name="connsiteX56" fmla="*/ 1452902 w 2496175"/>
              <a:gd name="connsiteY56" fmla="*/ 823039 h 1620863"/>
              <a:gd name="connsiteX57" fmla="*/ 1535484 w 2496175"/>
              <a:gd name="connsiteY57" fmla="*/ 740458 h 1620863"/>
              <a:gd name="connsiteX58" fmla="*/ 1022944 w 2496175"/>
              <a:gd name="connsiteY58" fmla="*/ 997633 h 1620863"/>
              <a:gd name="connsiteX59" fmla="*/ 798535 w 2496175"/>
              <a:gd name="connsiteY59" fmla="*/ 773224 h 1620863"/>
              <a:gd name="connsiteX60" fmla="*/ 574126 w 2496175"/>
              <a:gd name="connsiteY60" fmla="*/ 997633 h 1620863"/>
              <a:gd name="connsiteX61" fmla="*/ 798535 w 2496175"/>
              <a:gd name="connsiteY61" fmla="*/ 1222042 h 1620863"/>
              <a:gd name="connsiteX62" fmla="*/ 1022944 w 2496175"/>
              <a:gd name="connsiteY62" fmla="*/ 997633 h 1620863"/>
              <a:gd name="connsiteX63" fmla="*/ 1272975 w 2496175"/>
              <a:gd name="connsiteY63" fmla="*/ 801989 h 1620863"/>
              <a:gd name="connsiteX64" fmla="*/ 1250305 w 2496175"/>
              <a:gd name="connsiteY64" fmla="*/ 779320 h 1620863"/>
              <a:gd name="connsiteX65" fmla="*/ 1227636 w 2496175"/>
              <a:gd name="connsiteY65" fmla="*/ 801989 h 1620863"/>
              <a:gd name="connsiteX66" fmla="*/ 1250305 w 2496175"/>
              <a:gd name="connsiteY66" fmla="*/ 824659 h 1620863"/>
              <a:gd name="connsiteX67" fmla="*/ 1272975 w 2496175"/>
              <a:gd name="connsiteY67" fmla="*/ 801989 h 1620863"/>
              <a:gd name="connsiteX68" fmla="*/ 1921342 w 2496175"/>
              <a:gd name="connsiteY68" fmla="*/ 1009634 h 1620863"/>
              <a:gd name="connsiteX69" fmla="*/ 1697028 w 2496175"/>
              <a:gd name="connsiteY69" fmla="*/ 785321 h 1620863"/>
              <a:gd name="connsiteX70" fmla="*/ 1472714 w 2496175"/>
              <a:gd name="connsiteY70" fmla="*/ 1009634 h 1620863"/>
              <a:gd name="connsiteX71" fmla="*/ 1697028 w 2496175"/>
              <a:gd name="connsiteY71" fmla="*/ 1233948 h 1620863"/>
              <a:gd name="connsiteX72" fmla="*/ 1921342 w 2496175"/>
              <a:gd name="connsiteY72" fmla="*/ 1009634 h 1620863"/>
              <a:gd name="connsiteX73" fmla="*/ 1379940 w 2496175"/>
              <a:gd name="connsiteY73" fmla="*/ 977821 h 1620863"/>
              <a:gd name="connsiteX74" fmla="*/ 1118956 w 2496175"/>
              <a:gd name="connsiteY74" fmla="*/ 975154 h 1620863"/>
              <a:gd name="connsiteX75" fmla="*/ 1117908 w 2496175"/>
              <a:gd name="connsiteY75" fmla="*/ 976201 h 1620863"/>
              <a:gd name="connsiteX76" fmla="*/ 1117908 w 2496175"/>
              <a:gd name="connsiteY76" fmla="*/ 976297 h 1620863"/>
              <a:gd name="connsiteX77" fmla="*/ 1247438 w 2496175"/>
              <a:gd name="connsiteY77" fmla="*/ 1107932 h 1620863"/>
              <a:gd name="connsiteX78" fmla="*/ 1247448 w 2496175"/>
              <a:gd name="connsiteY78" fmla="*/ 1107932 h 1620863"/>
              <a:gd name="connsiteX79" fmla="*/ 1248782 w 2496175"/>
              <a:gd name="connsiteY79" fmla="*/ 1107932 h 1620863"/>
              <a:gd name="connsiteX80" fmla="*/ 1380988 w 2496175"/>
              <a:gd name="connsiteY80" fmla="*/ 978983 h 1620863"/>
              <a:gd name="connsiteX81" fmla="*/ 1380988 w 2496175"/>
              <a:gd name="connsiteY81" fmla="*/ 978964 h 1620863"/>
              <a:gd name="connsiteX82" fmla="*/ 1380988 w 2496175"/>
              <a:gd name="connsiteY82" fmla="*/ 978868 h 1620863"/>
              <a:gd name="connsiteX83" fmla="*/ 1379940 w 2496175"/>
              <a:gd name="connsiteY83" fmla="*/ 977821 h 162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496175" h="1620863">
                <a:moveTo>
                  <a:pt x="191601" y="1085072"/>
                </a:moveTo>
                <a:cubicBezTo>
                  <a:pt x="192945" y="1086330"/>
                  <a:pt x="195059" y="1086254"/>
                  <a:pt x="196316" y="1084910"/>
                </a:cubicBezTo>
                <a:cubicBezTo>
                  <a:pt x="197364" y="1083777"/>
                  <a:pt x="197507" y="1082072"/>
                  <a:pt x="196650" y="1080786"/>
                </a:cubicBezTo>
                <a:cubicBezTo>
                  <a:pt x="168075" y="1032332"/>
                  <a:pt x="144710" y="982012"/>
                  <a:pt x="126546" y="929815"/>
                </a:cubicBezTo>
                <a:cubicBezTo>
                  <a:pt x="125717" y="927338"/>
                  <a:pt x="125688" y="925081"/>
                  <a:pt x="126451" y="923052"/>
                </a:cubicBezTo>
                <a:cubicBezTo>
                  <a:pt x="127908" y="919051"/>
                  <a:pt x="129660" y="918956"/>
                  <a:pt x="131689" y="922766"/>
                </a:cubicBezTo>
                <a:cubicBezTo>
                  <a:pt x="153597" y="963533"/>
                  <a:pt x="311045" y="1210421"/>
                  <a:pt x="376387" y="1130887"/>
                </a:cubicBezTo>
                <a:cubicBezTo>
                  <a:pt x="414391" y="1084786"/>
                  <a:pt x="352193" y="828755"/>
                  <a:pt x="339525" y="741029"/>
                </a:cubicBezTo>
                <a:cubicBezTo>
                  <a:pt x="320856" y="611299"/>
                  <a:pt x="343907" y="458804"/>
                  <a:pt x="367242" y="332216"/>
                </a:cubicBezTo>
                <a:cubicBezTo>
                  <a:pt x="385435" y="233728"/>
                  <a:pt x="420583" y="120952"/>
                  <a:pt x="505736" y="57610"/>
                </a:cubicBezTo>
                <a:cubicBezTo>
                  <a:pt x="526691" y="42085"/>
                  <a:pt x="533168" y="27892"/>
                  <a:pt x="535359" y="3509"/>
                </a:cubicBezTo>
                <a:cubicBezTo>
                  <a:pt x="535520" y="1413"/>
                  <a:pt x="537359" y="-159"/>
                  <a:pt x="539455" y="13"/>
                </a:cubicBezTo>
                <a:cubicBezTo>
                  <a:pt x="540741" y="108"/>
                  <a:pt x="541883" y="851"/>
                  <a:pt x="542503" y="1984"/>
                </a:cubicBezTo>
                <a:cubicBezTo>
                  <a:pt x="552408" y="19987"/>
                  <a:pt x="565553" y="27892"/>
                  <a:pt x="587460" y="25511"/>
                </a:cubicBezTo>
                <a:cubicBezTo>
                  <a:pt x="638229" y="19892"/>
                  <a:pt x="697475" y="40561"/>
                  <a:pt x="750338" y="62945"/>
                </a:cubicBezTo>
                <a:cubicBezTo>
                  <a:pt x="1000179" y="168958"/>
                  <a:pt x="1285453" y="353743"/>
                  <a:pt x="1584347" y="332502"/>
                </a:cubicBezTo>
                <a:cubicBezTo>
                  <a:pt x="1695123" y="324596"/>
                  <a:pt x="1790658" y="292973"/>
                  <a:pt x="1895719" y="260398"/>
                </a:cubicBezTo>
                <a:cubicBezTo>
                  <a:pt x="1934962" y="248206"/>
                  <a:pt x="1969729" y="274209"/>
                  <a:pt x="2006114" y="301451"/>
                </a:cubicBezTo>
                <a:cubicBezTo>
                  <a:pt x="2110384" y="379679"/>
                  <a:pt x="2165305" y="482968"/>
                  <a:pt x="2170897" y="611299"/>
                </a:cubicBezTo>
                <a:cubicBezTo>
                  <a:pt x="2176869" y="747573"/>
                  <a:pt x="2181879" y="883876"/>
                  <a:pt x="2185946" y="1020207"/>
                </a:cubicBezTo>
                <a:cubicBezTo>
                  <a:pt x="2186899" y="1052020"/>
                  <a:pt x="2185470" y="1100789"/>
                  <a:pt x="2219379" y="1116981"/>
                </a:cubicBezTo>
                <a:cubicBezTo>
                  <a:pt x="2222027" y="1118219"/>
                  <a:pt x="2225047" y="1118524"/>
                  <a:pt x="2227952" y="1117838"/>
                </a:cubicBezTo>
                <a:cubicBezTo>
                  <a:pt x="2294912" y="1101360"/>
                  <a:pt x="2365397" y="981250"/>
                  <a:pt x="2393115" y="922100"/>
                </a:cubicBezTo>
                <a:cubicBezTo>
                  <a:pt x="2394258" y="919623"/>
                  <a:pt x="2395811" y="919366"/>
                  <a:pt x="2397782" y="921337"/>
                </a:cubicBezTo>
                <a:cubicBezTo>
                  <a:pt x="2398802" y="922414"/>
                  <a:pt x="2399087" y="923719"/>
                  <a:pt x="2398639" y="925243"/>
                </a:cubicBezTo>
                <a:cubicBezTo>
                  <a:pt x="2379589" y="991156"/>
                  <a:pt x="2351872" y="1051802"/>
                  <a:pt x="2315486" y="1107170"/>
                </a:cubicBezTo>
                <a:cubicBezTo>
                  <a:pt x="2314753" y="1108094"/>
                  <a:pt x="2314933" y="1109409"/>
                  <a:pt x="2315896" y="1110104"/>
                </a:cubicBezTo>
                <a:cubicBezTo>
                  <a:pt x="2316677" y="1110676"/>
                  <a:pt x="2317753" y="1110685"/>
                  <a:pt x="2318534" y="1110123"/>
                </a:cubicBezTo>
                <a:cubicBezTo>
                  <a:pt x="2400192" y="1058307"/>
                  <a:pt x="2432482" y="983917"/>
                  <a:pt x="2415403" y="886952"/>
                </a:cubicBezTo>
                <a:cubicBezTo>
                  <a:pt x="2415032" y="884647"/>
                  <a:pt x="2415260" y="882276"/>
                  <a:pt x="2416070" y="880094"/>
                </a:cubicBezTo>
                <a:lnTo>
                  <a:pt x="2441121" y="813229"/>
                </a:lnTo>
                <a:cubicBezTo>
                  <a:pt x="2442578" y="809419"/>
                  <a:pt x="2444455" y="809200"/>
                  <a:pt x="2446741" y="812562"/>
                </a:cubicBezTo>
                <a:cubicBezTo>
                  <a:pt x="2586758" y="1021064"/>
                  <a:pt x="2406355" y="1213755"/>
                  <a:pt x="2192614" y="1207659"/>
                </a:cubicBezTo>
                <a:cubicBezTo>
                  <a:pt x="2189375" y="1207592"/>
                  <a:pt x="2186737" y="1208802"/>
                  <a:pt x="2184708" y="1211278"/>
                </a:cubicBezTo>
                <a:cubicBezTo>
                  <a:pt x="1967728" y="1469787"/>
                  <a:pt x="1644450" y="1608661"/>
                  <a:pt x="1308408" y="1620853"/>
                </a:cubicBezTo>
                <a:cubicBezTo>
                  <a:pt x="1305426" y="1620977"/>
                  <a:pt x="1302884" y="1619996"/>
                  <a:pt x="1300788" y="1617901"/>
                </a:cubicBezTo>
                <a:cubicBezTo>
                  <a:pt x="1281424" y="1598155"/>
                  <a:pt x="1259068" y="1593993"/>
                  <a:pt x="1233732" y="1605423"/>
                </a:cubicBezTo>
                <a:cubicBezTo>
                  <a:pt x="1231246" y="1606519"/>
                  <a:pt x="1228398" y="1606480"/>
                  <a:pt x="1225921" y="1605328"/>
                </a:cubicBezTo>
                <a:cubicBezTo>
                  <a:pt x="1181344" y="1583925"/>
                  <a:pt x="1135053" y="1568371"/>
                  <a:pt x="1087047" y="1558655"/>
                </a:cubicBezTo>
                <a:cubicBezTo>
                  <a:pt x="1040660" y="1549226"/>
                  <a:pt x="999131" y="1565513"/>
                  <a:pt x="958269" y="1584944"/>
                </a:cubicBezTo>
                <a:cubicBezTo>
                  <a:pt x="955411" y="1586345"/>
                  <a:pt x="952430" y="1586659"/>
                  <a:pt x="949316" y="1585897"/>
                </a:cubicBezTo>
                <a:cubicBezTo>
                  <a:pt x="689664" y="1524489"/>
                  <a:pt x="474751" y="1391615"/>
                  <a:pt x="304568" y="1187276"/>
                </a:cubicBezTo>
                <a:cubicBezTo>
                  <a:pt x="302349" y="1184609"/>
                  <a:pt x="299520" y="1183180"/>
                  <a:pt x="296091" y="1182989"/>
                </a:cubicBezTo>
                <a:cubicBezTo>
                  <a:pt x="205223" y="1178322"/>
                  <a:pt x="125879" y="1152319"/>
                  <a:pt x="64824" y="1085739"/>
                </a:cubicBezTo>
                <a:cubicBezTo>
                  <a:pt x="-24426" y="988393"/>
                  <a:pt x="-21378" y="857901"/>
                  <a:pt x="73110" y="764175"/>
                </a:cubicBezTo>
                <a:cubicBezTo>
                  <a:pt x="75587" y="761765"/>
                  <a:pt x="77207" y="762241"/>
                  <a:pt x="77968" y="765604"/>
                </a:cubicBezTo>
                <a:cubicBezTo>
                  <a:pt x="86826" y="804085"/>
                  <a:pt x="102733" y="848757"/>
                  <a:pt x="96733" y="888000"/>
                </a:cubicBezTo>
                <a:cubicBezTo>
                  <a:pt x="83779" y="973153"/>
                  <a:pt x="129499" y="1034399"/>
                  <a:pt x="191601" y="1085072"/>
                </a:cubicBezTo>
                <a:close/>
                <a:moveTo>
                  <a:pt x="1132481" y="735029"/>
                </a:moveTo>
                <a:cubicBezTo>
                  <a:pt x="1132481" y="689318"/>
                  <a:pt x="1095419" y="652256"/>
                  <a:pt x="1049709" y="652256"/>
                </a:cubicBezTo>
                <a:cubicBezTo>
                  <a:pt x="1003998" y="652256"/>
                  <a:pt x="966937" y="689318"/>
                  <a:pt x="966937" y="735029"/>
                </a:cubicBezTo>
                <a:cubicBezTo>
                  <a:pt x="966937" y="780739"/>
                  <a:pt x="1003998" y="817801"/>
                  <a:pt x="1049709" y="817801"/>
                </a:cubicBezTo>
                <a:cubicBezTo>
                  <a:pt x="1095419" y="817801"/>
                  <a:pt x="1132481" y="780739"/>
                  <a:pt x="1132481" y="735029"/>
                </a:cubicBezTo>
                <a:close/>
                <a:moveTo>
                  <a:pt x="1535484" y="740458"/>
                </a:moveTo>
                <a:cubicBezTo>
                  <a:pt x="1535484" y="694852"/>
                  <a:pt x="1498508" y="657876"/>
                  <a:pt x="1452902" y="657876"/>
                </a:cubicBezTo>
                <a:cubicBezTo>
                  <a:pt x="1407296" y="657876"/>
                  <a:pt x="1370320" y="694852"/>
                  <a:pt x="1370320" y="740458"/>
                </a:cubicBezTo>
                <a:cubicBezTo>
                  <a:pt x="1370320" y="786064"/>
                  <a:pt x="1407296" y="823039"/>
                  <a:pt x="1452902" y="823039"/>
                </a:cubicBezTo>
                <a:cubicBezTo>
                  <a:pt x="1498508" y="823039"/>
                  <a:pt x="1535484" y="786064"/>
                  <a:pt x="1535484" y="740458"/>
                </a:cubicBezTo>
                <a:close/>
                <a:moveTo>
                  <a:pt x="1022944" y="997633"/>
                </a:moveTo>
                <a:cubicBezTo>
                  <a:pt x="1022944" y="873693"/>
                  <a:pt x="922474" y="773224"/>
                  <a:pt x="798535" y="773224"/>
                </a:cubicBezTo>
                <a:cubicBezTo>
                  <a:pt x="674595" y="773224"/>
                  <a:pt x="574126" y="873693"/>
                  <a:pt x="574126" y="997633"/>
                </a:cubicBezTo>
                <a:cubicBezTo>
                  <a:pt x="574126" y="1121572"/>
                  <a:pt x="674595" y="1222042"/>
                  <a:pt x="798535" y="1222042"/>
                </a:cubicBezTo>
                <a:cubicBezTo>
                  <a:pt x="922474" y="1222042"/>
                  <a:pt x="1022944" y="1121572"/>
                  <a:pt x="1022944" y="997633"/>
                </a:cubicBezTo>
                <a:close/>
                <a:moveTo>
                  <a:pt x="1272975" y="801989"/>
                </a:moveTo>
                <a:cubicBezTo>
                  <a:pt x="1272975" y="789473"/>
                  <a:pt x="1262821" y="779320"/>
                  <a:pt x="1250305" y="779320"/>
                </a:cubicBezTo>
                <a:cubicBezTo>
                  <a:pt x="1237789" y="779320"/>
                  <a:pt x="1227636" y="789473"/>
                  <a:pt x="1227636" y="801989"/>
                </a:cubicBezTo>
                <a:cubicBezTo>
                  <a:pt x="1227636" y="814505"/>
                  <a:pt x="1237789" y="824659"/>
                  <a:pt x="1250305" y="824659"/>
                </a:cubicBezTo>
                <a:cubicBezTo>
                  <a:pt x="1262821" y="824659"/>
                  <a:pt x="1272975" y="814505"/>
                  <a:pt x="1272975" y="801989"/>
                </a:cubicBezTo>
                <a:close/>
                <a:moveTo>
                  <a:pt x="1921342" y="1009634"/>
                </a:moveTo>
                <a:cubicBezTo>
                  <a:pt x="1921342" y="885752"/>
                  <a:pt x="1820910" y="785321"/>
                  <a:pt x="1697028" y="785321"/>
                </a:cubicBezTo>
                <a:cubicBezTo>
                  <a:pt x="1573146" y="785321"/>
                  <a:pt x="1472714" y="885752"/>
                  <a:pt x="1472714" y="1009634"/>
                </a:cubicBezTo>
                <a:cubicBezTo>
                  <a:pt x="1472714" y="1133516"/>
                  <a:pt x="1573146" y="1233948"/>
                  <a:pt x="1697028" y="1233948"/>
                </a:cubicBezTo>
                <a:cubicBezTo>
                  <a:pt x="1820910" y="1233948"/>
                  <a:pt x="1921342" y="1133516"/>
                  <a:pt x="1921342" y="1009634"/>
                </a:cubicBezTo>
                <a:close/>
                <a:moveTo>
                  <a:pt x="1379940" y="977821"/>
                </a:moveTo>
                <a:lnTo>
                  <a:pt x="1118956" y="975154"/>
                </a:lnTo>
                <a:cubicBezTo>
                  <a:pt x="1118374" y="975154"/>
                  <a:pt x="1117908" y="975620"/>
                  <a:pt x="1117908" y="976201"/>
                </a:cubicBezTo>
                <a:lnTo>
                  <a:pt x="1117908" y="976297"/>
                </a:lnTo>
                <a:cubicBezTo>
                  <a:pt x="1117175" y="1048258"/>
                  <a:pt x="1175163" y="1107189"/>
                  <a:pt x="1247438" y="1107932"/>
                </a:cubicBezTo>
                <a:cubicBezTo>
                  <a:pt x="1247438" y="1107932"/>
                  <a:pt x="1247448" y="1107932"/>
                  <a:pt x="1247448" y="1107932"/>
                </a:cubicBezTo>
                <a:lnTo>
                  <a:pt x="1248782" y="1107932"/>
                </a:lnTo>
                <a:cubicBezTo>
                  <a:pt x="1321057" y="1108675"/>
                  <a:pt x="1380246" y="1050944"/>
                  <a:pt x="1380988" y="978983"/>
                </a:cubicBezTo>
                <a:cubicBezTo>
                  <a:pt x="1380988" y="978973"/>
                  <a:pt x="1380988" y="978973"/>
                  <a:pt x="1380988" y="978964"/>
                </a:cubicBezTo>
                <a:lnTo>
                  <a:pt x="1380988" y="978868"/>
                </a:lnTo>
                <a:cubicBezTo>
                  <a:pt x="1380988" y="978287"/>
                  <a:pt x="1380522" y="977821"/>
                  <a:pt x="1379940" y="97782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200" b="1" dirty="0"/>
              <a:t>А</a:t>
            </a:r>
          </a:p>
          <a:p>
            <a:pPr algn="ctr"/>
            <a:endParaRPr lang="ru-RU" sz="3200" b="1" dirty="0"/>
          </a:p>
        </p:txBody>
      </p:sp>
      <p:sp>
        <p:nvSpPr>
          <p:cNvPr id="446" name="Полилиния: фигура 445">
            <a:extLst>
              <a:ext uri="{FF2B5EF4-FFF2-40B4-BE49-F238E27FC236}">
                <a16:creationId xmlns:a16="http://schemas.microsoft.com/office/drawing/2014/main" xmlns="" id="{6435B794-5968-8960-6DD7-F70B97B099FB}"/>
              </a:ext>
            </a:extLst>
          </p:cNvPr>
          <p:cNvSpPr/>
          <p:nvPr/>
        </p:nvSpPr>
        <p:spPr>
          <a:xfrm>
            <a:off x="6715772" y="1540998"/>
            <a:ext cx="278182" cy="1105631"/>
          </a:xfrm>
          <a:custGeom>
            <a:avLst/>
            <a:gdLst>
              <a:gd name="connsiteX0" fmla="*/ 249860 w 278182"/>
              <a:gd name="connsiteY0" fmla="*/ 1101713 h 1105631"/>
              <a:gd name="connsiteX1" fmla="*/ 66504 w 278182"/>
              <a:gd name="connsiteY1" fmla="*/ 878065 h 1105631"/>
              <a:gd name="connsiteX2" fmla="*/ 16402 w 278182"/>
              <a:gd name="connsiteY2" fmla="*/ 694995 h 1105631"/>
              <a:gd name="connsiteX3" fmla="*/ 112795 w 278182"/>
              <a:gd name="connsiteY3" fmla="*/ 29864 h 1105631"/>
              <a:gd name="connsiteX4" fmla="*/ 149943 w 278182"/>
              <a:gd name="connsiteY4" fmla="*/ 527 h 1105631"/>
              <a:gd name="connsiteX5" fmla="*/ 156239 w 278182"/>
              <a:gd name="connsiteY5" fmla="*/ 2518 h 1105631"/>
              <a:gd name="connsiteX6" fmla="*/ 156706 w 278182"/>
              <a:gd name="connsiteY6" fmla="*/ 5385 h 1105631"/>
              <a:gd name="connsiteX7" fmla="*/ 245764 w 278182"/>
              <a:gd name="connsiteY7" fmla="*/ 910546 h 1105631"/>
              <a:gd name="connsiteX8" fmla="*/ 278054 w 278182"/>
              <a:gd name="connsiteY8" fmla="*/ 1083139 h 1105631"/>
              <a:gd name="connsiteX9" fmla="*/ 267767 w 278182"/>
              <a:gd name="connsiteY9" fmla="*/ 1103141 h 1105631"/>
              <a:gd name="connsiteX10" fmla="*/ 249860 w 278182"/>
              <a:gd name="connsiteY10" fmla="*/ 1101713 h 11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182" h="1105631">
                <a:moveTo>
                  <a:pt x="249860" y="1101713"/>
                </a:moveTo>
                <a:cubicBezTo>
                  <a:pt x="173660" y="1053897"/>
                  <a:pt x="102699" y="957694"/>
                  <a:pt x="66504" y="878065"/>
                </a:cubicBezTo>
                <a:cubicBezTo>
                  <a:pt x="44596" y="829869"/>
                  <a:pt x="27899" y="768842"/>
                  <a:pt x="16402" y="694995"/>
                </a:cubicBezTo>
                <a:cubicBezTo>
                  <a:pt x="-18935" y="467728"/>
                  <a:pt x="-1695" y="233985"/>
                  <a:pt x="112795" y="29864"/>
                </a:cubicBezTo>
                <a:cubicBezTo>
                  <a:pt x="121463" y="14434"/>
                  <a:pt x="135275" y="8052"/>
                  <a:pt x="149943" y="527"/>
                </a:cubicBezTo>
                <a:cubicBezTo>
                  <a:pt x="152229" y="-664"/>
                  <a:pt x="155048" y="232"/>
                  <a:pt x="156239" y="2518"/>
                </a:cubicBezTo>
                <a:cubicBezTo>
                  <a:pt x="156696" y="3404"/>
                  <a:pt x="156858" y="4404"/>
                  <a:pt x="156706" y="5385"/>
                </a:cubicBezTo>
                <a:cubicBezTo>
                  <a:pt x="112510" y="285515"/>
                  <a:pt x="98127" y="655657"/>
                  <a:pt x="245764" y="910546"/>
                </a:cubicBezTo>
                <a:cubicBezTo>
                  <a:pt x="275292" y="961505"/>
                  <a:pt x="279006" y="1025513"/>
                  <a:pt x="278054" y="1083139"/>
                </a:cubicBezTo>
                <a:cubicBezTo>
                  <a:pt x="277930" y="1090273"/>
                  <a:pt x="274178" y="1097569"/>
                  <a:pt x="267767" y="1103141"/>
                </a:cubicBezTo>
                <a:cubicBezTo>
                  <a:pt x="263385" y="1106885"/>
                  <a:pt x="257414" y="1106408"/>
                  <a:pt x="249860" y="110171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47" name="Полилиния: фигура 446">
            <a:extLst>
              <a:ext uri="{FF2B5EF4-FFF2-40B4-BE49-F238E27FC236}">
                <a16:creationId xmlns:a16="http://schemas.microsoft.com/office/drawing/2014/main" xmlns="" id="{542D83E4-93B2-F702-1951-6EF97ED20F72}"/>
              </a:ext>
            </a:extLst>
          </p:cNvPr>
          <p:cNvSpPr/>
          <p:nvPr/>
        </p:nvSpPr>
        <p:spPr>
          <a:xfrm>
            <a:off x="7600950" y="2182272"/>
            <a:ext cx="165544" cy="165544"/>
          </a:xfrm>
          <a:custGeom>
            <a:avLst/>
            <a:gdLst>
              <a:gd name="connsiteX0" fmla="*/ 165545 w 165544"/>
              <a:gd name="connsiteY0" fmla="*/ 82772 h 165544"/>
              <a:gd name="connsiteX1" fmla="*/ 82772 w 165544"/>
              <a:gd name="connsiteY1" fmla="*/ 165545 h 165544"/>
              <a:gd name="connsiteX2" fmla="*/ 0 w 165544"/>
              <a:gd name="connsiteY2" fmla="*/ 82772 h 165544"/>
              <a:gd name="connsiteX3" fmla="*/ 82772 w 165544"/>
              <a:gd name="connsiteY3" fmla="*/ 0 h 165544"/>
              <a:gd name="connsiteX4" fmla="*/ 165545 w 165544"/>
              <a:gd name="connsiteY4" fmla="*/ 82772 h 1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44" h="165544">
                <a:moveTo>
                  <a:pt x="165545" y="82772"/>
                </a:moveTo>
                <a:cubicBezTo>
                  <a:pt x="165545" y="128486"/>
                  <a:pt x="128486" y="165545"/>
                  <a:pt x="82772" y="165545"/>
                </a:cubicBezTo>
                <a:cubicBezTo>
                  <a:pt x="37058" y="165545"/>
                  <a:pt x="0" y="128486"/>
                  <a:pt x="0" y="82772"/>
                </a:cubicBezTo>
                <a:cubicBezTo>
                  <a:pt x="0" y="37059"/>
                  <a:pt x="37058" y="0"/>
                  <a:pt x="82772" y="0"/>
                </a:cubicBezTo>
                <a:cubicBezTo>
                  <a:pt x="128486" y="0"/>
                  <a:pt x="165545" y="37058"/>
                  <a:pt x="165545" y="8277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48" name="Полилиния: фигура 447">
            <a:extLst>
              <a:ext uri="{FF2B5EF4-FFF2-40B4-BE49-F238E27FC236}">
                <a16:creationId xmlns:a16="http://schemas.microsoft.com/office/drawing/2014/main" xmlns="" id="{934C4456-EF5A-407F-38B5-43B642CB4196}"/>
              </a:ext>
            </a:extLst>
          </p:cNvPr>
          <p:cNvSpPr/>
          <p:nvPr/>
        </p:nvSpPr>
        <p:spPr>
          <a:xfrm>
            <a:off x="8004333" y="2187892"/>
            <a:ext cx="165163" cy="165163"/>
          </a:xfrm>
          <a:custGeom>
            <a:avLst/>
            <a:gdLst>
              <a:gd name="connsiteX0" fmla="*/ 165164 w 165163"/>
              <a:gd name="connsiteY0" fmla="*/ 82582 h 165163"/>
              <a:gd name="connsiteX1" fmla="*/ 82582 w 165163"/>
              <a:gd name="connsiteY1" fmla="*/ 165163 h 165163"/>
              <a:gd name="connsiteX2" fmla="*/ 0 w 165163"/>
              <a:gd name="connsiteY2" fmla="*/ 82582 h 165163"/>
              <a:gd name="connsiteX3" fmla="*/ 82582 w 165163"/>
              <a:gd name="connsiteY3" fmla="*/ 0 h 165163"/>
              <a:gd name="connsiteX4" fmla="*/ 165164 w 165163"/>
              <a:gd name="connsiteY4" fmla="*/ 82582 h 16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3" h="165163">
                <a:moveTo>
                  <a:pt x="165164" y="82582"/>
                </a:moveTo>
                <a:cubicBezTo>
                  <a:pt x="165164" y="128190"/>
                  <a:pt x="128190" y="165163"/>
                  <a:pt x="82582" y="165163"/>
                </a:cubicBezTo>
                <a:cubicBezTo>
                  <a:pt x="36973" y="165163"/>
                  <a:pt x="0" y="128190"/>
                  <a:pt x="0" y="82582"/>
                </a:cubicBezTo>
                <a:cubicBezTo>
                  <a:pt x="0" y="36973"/>
                  <a:pt x="36974" y="0"/>
                  <a:pt x="82582" y="0"/>
                </a:cubicBezTo>
                <a:cubicBezTo>
                  <a:pt x="128191" y="0"/>
                  <a:pt x="165164" y="36973"/>
                  <a:pt x="165164" y="8258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49" name="Полилиния: фигура 448">
            <a:extLst>
              <a:ext uri="{FF2B5EF4-FFF2-40B4-BE49-F238E27FC236}">
                <a16:creationId xmlns:a16="http://schemas.microsoft.com/office/drawing/2014/main" xmlns="" id="{98198818-D2F9-B25C-3D60-01318D9E5168}"/>
              </a:ext>
            </a:extLst>
          </p:cNvPr>
          <p:cNvSpPr/>
          <p:nvPr/>
        </p:nvSpPr>
        <p:spPr>
          <a:xfrm>
            <a:off x="7208139" y="2303240"/>
            <a:ext cx="448817" cy="448817"/>
          </a:xfrm>
          <a:custGeom>
            <a:avLst/>
            <a:gdLst>
              <a:gd name="connsiteX0" fmla="*/ 448818 w 448817"/>
              <a:gd name="connsiteY0" fmla="*/ 224409 h 448817"/>
              <a:gd name="connsiteX1" fmla="*/ 224409 w 448817"/>
              <a:gd name="connsiteY1" fmla="*/ 448818 h 448817"/>
              <a:gd name="connsiteX2" fmla="*/ 0 w 448817"/>
              <a:gd name="connsiteY2" fmla="*/ 224409 h 448817"/>
              <a:gd name="connsiteX3" fmla="*/ 224409 w 448817"/>
              <a:gd name="connsiteY3" fmla="*/ 0 h 448817"/>
              <a:gd name="connsiteX4" fmla="*/ 448818 w 448817"/>
              <a:gd name="connsiteY4" fmla="*/ 224409 h 448817"/>
              <a:gd name="connsiteX5" fmla="*/ 433768 w 448817"/>
              <a:gd name="connsiteY5" fmla="*/ 224409 h 448817"/>
              <a:gd name="connsiteX6" fmla="*/ 224600 w 448817"/>
              <a:gd name="connsiteY6" fmla="*/ 15240 h 448817"/>
              <a:gd name="connsiteX7" fmla="*/ 15430 w 448817"/>
              <a:gd name="connsiteY7" fmla="*/ 224409 h 448817"/>
              <a:gd name="connsiteX8" fmla="*/ 224600 w 448817"/>
              <a:gd name="connsiteY8" fmla="*/ 433578 h 448817"/>
              <a:gd name="connsiteX9" fmla="*/ 433768 w 448817"/>
              <a:gd name="connsiteY9" fmla="*/ 224409 h 44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817" h="448817">
                <a:moveTo>
                  <a:pt x="448818" y="224409"/>
                </a:moveTo>
                <a:cubicBezTo>
                  <a:pt x="448818" y="348348"/>
                  <a:pt x="348348" y="448818"/>
                  <a:pt x="224409" y="448818"/>
                </a:cubicBezTo>
                <a:cubicBezTo>
                  <a:pt x="100469" y="448818"/>
                  <a:pt x="0" y="348348"/>
                  <a:pt x="0" y="224409"/>
                </a:cubicBezTo>
                <a:cubicBezTo>
                  <a:pt x="0" y="100470"/>
                  <a:pt x="100469" y="0"/>
                  <a:pt x="224409" y="0"/>
                </a:cubicBezTo>
                <a:cubicBezTo>
                  <a:pt x="348348" y="0"/>
                  <a:pt x="448818" y="100470"/>
                  <a:pt x="448818" y="224409"/>
                </a:cubicBezTo>
                <a:close/>
                <a:moveTo>
                  <a:pt x="433768" y="224409"/>
                </a:moveTo>
                <a:cubicBezTo>
                  <a:pt x="433768" y="108890"/>
                  <a:pt x="340119" y="15240"/>
                  <a:pt x="224600" y="15240"/>
                </a:cubicBezTo>
                <a:cubicBezTo>
                  <a:pt x="109080" y="15240"/>
                  <a:pt x="15430" y="108890"/>
                  <a:pt x="15430" y="224409"/>
                </a:cubicBezTo>
                <a:cubicBezTo>
                  <a:pt x="15430" y="339928"/>
                  <a:pt x="109080" y="433578"/>
                  <a:pt x="224600" y="433578"/>
                </a:cubicBezTo>
                <a:cubicBezTo>
                  <a:pt x="340119" y="433578"/>
                  <a:pt x="433768" y="339928"/>
                  <a:pt x="433768" y="22440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50" name="Полилиния: фигура 449">
            <a:extLst>
              <a:ext uri="{FF2B5EF4-FFF2-40B4-BE49-F238E27FC236}">
                <a16:creationId xmlns:a16="http://schemas.microsoft.com/office/drawing/2014/main" xmlns="" id="{63D311AF-8A47-D180-AC1E-4C053DBDB6E6}"/>
              </a:ext>
            </a:extLst>
          </p:cNvPr>
          <p:cNvSpPr/>
          <p:nvPr/>
        </p:nvSpPr>
        <p:spPr>
          <a:xfrm>
            <a:off x="7861649" y="2309336"/>
            <a:ext cx="45338" cy="45338"/>
          </a:xfrm>
          <a:custGeom>
            <a:avLst/>
            <a:gdLst>
              <a:gd name="connsiteX0" fmla="*/ 45339 w 45338"/>
              <a:gd name="connsiteY0" fmla="*/ 22670 h 45338"/>
              <a:gd name="connsiteX1" fmla="*/ 22670 w 45338"/>
              <a:gd name="connsiteY1" fmla="*/ 45339 h 45338"/>
              <a:gd name="connsiteX2" fmla="*/ 0 w 45338"/>
              <a:gd name="connsiteY2" fmla="*/ 22670 h 45338"/>
              <a:gd name="connsiteX3" fmla="*/ 22670 w 45338"/>
              <a:gd name="connsiteY3" fmla="*/ 0 h 45338"/>
              <a:gd name="connsiteX4" fmla="*/ 45339 w 45338"/>
              <a:gd name="connsiteY4" fmla="*/ 22670 h 4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8" h="45338">
                <a:moveTo>
                  <a:pt x="45339" y="22670"/>
                </a:moveTo>
                <a:cubicBezTo>
                  <a:pt x="45339" y="35190"/>
                  <a:pt x="35190" y="45339"/>
                  <a:pt x="22670" y="45339"/>
                </a:cubicBezTo>
                <a:cubicBezTo>
                  <a:pt x="10149" y="45339"/>
                  <a:pt x="0" y="35190"/>
                  <a:pt x="0" y="22670"/>
                </a:cubicBezTo>
                <a:cubicBezTo>
                  <a:pt x="0" y="10149"/>
                  <a:pt x="10149" y="0"/>
                  <a:pt x="22670" y="0"/>
                </a:cubicBezTo>
                <a:cubicBezTo>
                  <a:pt x="35190" y="0"/>
                  <a:pt x="45339" y="10149"/>
                  <a:pt x="45339" y="2267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51" name="Полилиния: фигура 450">
            <a:extLst>
              <a:ext uri="{FF2B5EF4-FFF2-40B4-BE49-F238E27FC236}">
                <a16:creationId xmlns:a16="http://schemas.microsoft.com/office/drawing/2014/main" xmlns="" id="{2D8E5194-87B6-BFE4-F3ED-670234BFD587}"/>
              </a:ext>
            </a:extLst>
          </p:cNvPr>
          <p:cNvSpPr/>
          <p:nvPr/>
        </p:nvSpPr>
        <p:spPr>
          <a:xfrm>
            <a:off x="8106727" y="2315337"/>
            <a:ext cx="448627" cy="448627"/>
          </a:xfrm>
          <a:custGeom>
            <a:avLst/>
            <a:gdLst>
              <a:gd name="connsiteX0" fmla="*/ 448628 w 448627"/>
              <a:gd name="connsiteY0" fmla="*/ 224314 h 448627"/>
              <a:gd name="connsiteX1" fmla="*/ 224314 w 448627"/>
              <a:gd name="connsiteY1" fmla="*/ 448627 h 448627"/>
              <a:gd name="connsiteX2" fmla="*/ 0 w 448627"/>
              <a:gd name="connsiteY2" fmla="*/ 224314 h 448627"/>
              <a:gd name="connsiteX3" fmla="*/ 224314 w 448627"/>
              <a:gd name="connsiteY3" fmla="*/ 0 h 448627"/>
              <a:gd name="connsiteX4" fmla="*/ 448628 w 448627"/>
              <a:gd name="connsiteY4" fmla="*/ 224314 h 448627"/>
              <a:gd name="connsiteX5" fmla="*/ 433483 w 448627"/>
              <a:gd name="connsiteY5" fmla="*/ 224028 h 448627"/>
              <a:gd name="connsiteX6" fmla="*/ 224314 w 448627"/>
              <a:gd name="connsiteY6" fmla="*/ 14859 h 448627"/>
              <a:gd name="connsiteX7" fmla="*/ 15145 w 448627"/>
              <a:gd name="connsiteY7" fmla="*/ 224028 h 448627"/>
              <a:gd name="connsiteX8" fmla="*/ 224314 w 448627"/>
              <a:gd name="connsiteY8" fmla="*/ 433197 h 448627"/>
              <a:gd name="connsiteX9" fmla="*/ 433483 w 448627"/>
              <a:gd name="connsiteY9" fmla="*/ 224028 h 44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627" h="448627">
                <a:moveTo>
                  <a:pt x="448628" y="224314"/>
                </a:moveTo>
                <a:cubicBezTo>
                  <a:pt x="448628" y="348196"/>
                  <a:pt x="348196" y="448627"/>
                  <a:pt x="224314" y="448627"/>
                </a:cubicBezTo>
                <a:cubicBezTo>
                  <a:pt x="100432" y="448627"/>
                  <a:pt x="0" y="348196"/>
                  <a:pt x="0" y="224314"/>
                </a:cubicBezTo>
                <a:cubicBezTo>
                  <a:pt x="0" y="100432"/>
                  <a:pt x="100432" y="0"/>
                  <a:pt x="224314" y="0"/>
                </a:cubicBezTo>
                <a:cubicBezTo>
                  <a:pt x="348196" y="0"/>
                  <a:pt x="448628" y="100432"/>
                  <a:pt x="448628" y="224314"/>
                </a:cubicBezTo>
                <a:close/>
                <a:moveTo>
                  <a:pt x="433483" y="224028"/>
                </a:moveTo>
                <a:cubicBezTo>
                  <a:pt x="433483" y="108509"/>
                  <a:pt x="339833" y="14859"/>
                  <a:pt x="224314" y="14859"/>
                </a:cubicBezTo>
                <a:cubicBezTo>
                  <a:pt x="108795" y="14859"/>
                  <a:pt x="15145" y="108509"/>
                  <a:pt x="15145" y="224028"/>
                </a:cubicBezTo>
                <a:cubicBezTo>
                  <a:pt x="15145" y="339547"/>
                  <a:pt x="108795" y="433197"/>
                  <a:pt x="224314" y="433197"/>
                </a:cubicBezTo>
                <a:cubicBezTo>
                  <a:pt x="339833" y="433197"/>
                  <a:pt x="433483" y="339547"/>
                  <a:pt x="433483" y="22402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52" name="Полилиния: фигура 451">
            <a:extLst>
              <a:ext uri="{FF2B5EF4-FFF2-40B4-BE49-F238E27FC236}">
                <a16:creationId xmlns:a16="http://schemas.microsoft.com/office/drawing/2014/main" xmlns="" id="{1DF8FBF7-E4A7-A184-C91C-78ACE0748E05}"/>
              </a:ext>
            </a:extLst>
          </p:cNvPr>
          <p:cNvSpPr/>
          <p:nvPr/>
        </p:nvSpPr>
        <p:spPr>
          <a:xfrm>
            <a:off x="7223569" y="2318480"/>
            <a:ext cx="418338" cy="418337"/>
          </a:xfrm>
          <a:custGeom>
            <a:avLst/>
            <a:gdLst>
              <a:gd name="connsiteX0" fmla="*/ 418338 w 418338"/>
              <a:gd name="connsiteY0" fmla="*/ 209169 h 418337"/>
              <a:gd name="connsiteX1" fmla="*/ 209169 w 418338"/>
              <a:gd name="connsiteY1" fmla="*/ 418338 h 418337"/>
              <a:gd name="connsiteX2" fmla="*/ -1 w 418338"/>
              <a:gd name="connsiteY2" fmla="*/ 209169 h 418337"/>
              <a:gd name="connsiteX3" fmla="*/ 209169 w 418338"/>
              <a:gd name="connsiteY3" fmla="*/ 0 h 418337"/>
              <a:gd name="connsiteX4" fmla="*/ 418338 w 418338"/>
              <a:gd name="connsiteY4" fmla="*/ 209169 h 41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38" h="418337">
                <a:moveTo>
                  <a:pt x="418338" y="209169"/>
                </a:moveTo>
                <a:cubicBezTo>
                  <a:pt x="418338" y="324690"/>
                  <a:pt x="324690" y="418338"/>
                  <a:pt x="209169" y="418338"/>
                </a:cubicBezTo>
                <a:cubicBezTo>
                  <a:pt x="93648" y="418338"/>
                  <a:pt x="-1" y="324690"/>
                  <a:pt x="-1" y="209169"/>
                </a:cubicBezTo>
                <a:cubicBezTo>
                  <a:pt x="-1" y="93648"/>
                  <a:pt x="93648" y="0"/>
                  <a:pt x="209169" y="0"/>
                </a:cubicBezTo>
                <a:cubicBezTo>
                  <a:pt x="324690" y="0"/>
                  <a:pt x="418338" y="93648"/>
                  <a:pt x="418338" y="20916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ru-RU" sz="3200" b="1" dirty="0"/>
              <a:t>И</a:t>
            </a:r>
          </a:p>
        </p:txBody>
      </p:sp>
      <p:sp>
        <p:nvSpPr>
          <p:cNvPr id="453" name="Полилиния: фигура 452">
            <a:extLst>
              <a:ext uri="{FF2B5EF4-FFF2-40B4-BE49-F238E27FC236}">
                <a16:creationId xmlns:a16="http://schemas.microsoft.com/office/drawing/2014/main" xmlns="" id="{4D0CDB12-0A9F-7794-3049-C032E348E7A8}"/>
              </a:ext>
            </a:extLst>
          </p:cNvPr>
          <p:cNvSpPr/>
          <p:nvPr/>
        </p:nvSpPr>
        <p:spPr>
          <a:xfrm>
            <a:off x="8121872" y="2330196"/>
            <a:ext cx="418338" cy="418337"/>
          </a:xfrm>
          <a:custGeom>
            <a:avLst/>
            <a:gdLst>
              <a:gd name="connsiteX0" fmla="*/ 418338 w 418338"/>
              <a:gd name="connsiteY0" fmla="*/ 209169 h 418337"/>
              <a:gd name="connsiteX1" fmla="*/ 209169 w 418338"/>
              <a:gd name="connsiteY1" fmla="*/ 418338 h 418337"/>
              <a:gd name="connsiteX2" fmla="*/ -1 w 418338"/>
              <a:gd name="connsiteY2" fmla="*/ 209169 h 418337"/>
              <a:gd name="connsiteX3" fmla="*/ 209169 w 418338"/>
              <a:gd name="connsiteY3" fmla="*/ 0 h 418337"/>
              <a:gd name="connsiteX4" fmla="*/ 418338 w 418338"/>
              <a:gd name="connsiteY4" fmla="*/ 209169 h 41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38" h="418337">
                <a:moveTo>
                  <a:pt x="418338" y="209169"/>
                </a:moveTo>
                <a:cubicBezTo>
                  <a:pt x="418338" y="324690"/>
                  <a:pt x="324690" y="418338"/>
                  <a:pt x="209169" y="418338"/>
                </a:cubicBezTo>
                <a:cubicBezTo>
                  <a:pt x="93648" y="418338"/>
                  <a:pt x="-1" y="324690"/>
                  <a:pt x="-1" y="209169"/>
                </a:cubicBezTo>
                <a:cubicBezTo>
                  <a:pt x="-1" y="93648"/>
                  <a:pt x="93648" y="0"/>
                  <a:pt x="209169" y="0"/>
                </a:cubicBezTo>
                <a:cubicBezTo>
                  <a:pt x="324690" y="0"/>
                  <a:pt x="418338" y="93648"/>
                  <a:pt x="418338" y="20916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ru-RU" sz="3200" b="1" dirty="0"/>
              <a:t>Э</a:t>
            </a:r>
          </a:p>
        </p:txBody>
      </p:sp>
      <p:sp>
        <p:nvSpPr>
          <p:cNvPr id="454" name="Полилиния: фигура 453">
            <a:extLst>
              <a:ext uri="{FF2B5EF4-FFF2-40B4-BE49-F238E27FC236}">
                <a16:creationId xmlns:a16="http://schemas.microsoft.com/office/drawing/2014/main" xmlns="" id="{7DE58B1F-236A-62E0-D797-9EDC5215A6B8}"/>
              </a:ext>
            </a:extLst>
          </p:cNvPr>
          <p:cNvSpPr/>
          <p:nvPr/>
        </p:nvSpPr>
        <p:spPr>
          <a:xfrm>
            <a:off x="7751914" y="2505170"/>
            <a:ext cx="263087" cy="132785"/>
          </a:xfrm>
          <a:custGeom>
            <a:avLst/>
            <a:gdLst>
              <a:gd name="connsiteX0" fmla="*/ 262040 w 263087"/>
              <a:gd name="connsiteY0" fmla="*/ 2667 h 132785"/>
              <a:gd name="connsiteX1" fmla="*/ 263087 w 263087"/>
              <a:gd name="connsiteY1" fmla="*/ 3715 h 132785"/>
              <a:gd name="connsiteX2" fmla="*/ 263087 w 263087"/>
              <a:gd name="connsiteY2" fmla="*/ 3810 h 132785"/>
              <a:gd name="connsiteX3" fmla="*/ 130899 w 263087"/>
              <a:gd name="connsiteY3" fmla="*/ 132779 h 132785"/>
              <a:gd name="connsiteX4" fmla="*/ 130881 w 263087"/>
              <a:gd name="connsiteY4" fmla="*/ 132779 h 132785"/>
              <a:gd name="connsiteX5" fmla="*/ 129547 w 263087"/>
              <a:gd name="connsiteY5" fmla="*/ 132779 h 132785"/>
              <a:gd name="connsiteX6" fmla="*/ 7 w 263087"/>
              <a:gd name="connsiteY6" fmla="*/ 1153 h 132785"/>
              <a:gd name="connsiteX7" fmla="*/ 7 w 263087"/>
              <a:gd name="connsiteY7" fmla="*/ 1143 h 132785"/>
              <a:gd name="connsiteX8" fmla="*/ 7 w 263087"/>
              <a:gd name="connsiteY8" fmla="*/ 1048 h 132785"/>
              <a:gd name="connsiteX9" fmla="*/ 1055 w 263087"/>
              <a:gd name="connsiteY9" fmla="*/ 0 h 132785"/>
              <a:gd name="connsiteX10" fmla="*/ 262040 w 263087"/>
              <a:gd name="connsiteY10" fmla="*/ 2667 h 132785"/>
              <a:gd name="connsiteX11" fmla="*/ 244609 w 263087"/>
              <a:gd name="connsiteY11" fmla="*/ 16859 h 132785"/>
              <a:gd name="connsiteX12" fmla="*/ 18105 w 263087"/>
              <a:gd name="connsiteY12" fmla="*/ 14954 h 132785"/>
              <a:gd name="connsiteX13" fmla="*/ 16676 w 263087"/>
              <a:gd name="connsiteY13" fmla="*/ 16383 h 132785"/>
              <a:gd name="connsiteX14" fmla="*/ 16676 w 263087"/>
              <a:gd name="connsiteY14" fmla="*/ 16383 h 132785"/>
              <a:gd name="connsiteX15" fmla="*/ 129166 w 263087"/>
              <a:gd name="connsiteY15" fmla="*/ 116110 h 132785"/>
              <a:gd name="connsiteX16" fmla="*/ 131642 w 263087"/>
              <a:gd name="connsiteY16" fmla="*/ 116110 h 132785"/>
              <a:gd name="connsiteX17" fmla="*/ 245942 w 263087"/>
              <a:gd name="connsiteY17" fmla="*/ 18383 h 132785"/>
              <a:gd name="connsiteX18" fmla="*/ 245942 w 263087"/>
              <a:gd name="connsiteY18" fmla="*/ 18383 h 132785"/>
              <a:gd name="connsiteX19" fmla="*/ 244619 w 263087"/>
              <a:gd name="connsiteY19" fmla="*/ 16859 h 132785"/>
              <a:gd name="connsiteX20" fmla="*/ 244609 w 263087"/>
              <a:gd name="connsiteY20" fmla="*/ 16859 h 13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087" h="132785">
                <a:moveTo>
                  <a:pt x="262040" y="2667"/>
                </a:moveTo>
                <a:cubicBezTo>
                  <a:pt x="262621" y="2667"/>
                  <a:pt x="263087" y="3134"/>
                  <a:pt x="263087" y="3715"/>
                </a:cubicBezTo>
                <a:lnTo>
                  <a:pt x="263087" y="3810"/>
                </a:lnTo>
                <a:cubicBezTo>
                  <a:pt x="262354" y="75771"/>
                  <a:pt x="203175" y="133512"/>
                  <a:pt x="130899" y="132779"/>
                </a:cubicBezTo>
                <a:cubicBezTo>
                  <a:pt x="130890" y="132779"/>
                  <a:pt x="130890" y="132779"/>
                  <a:pt x="130881" y="132779"/>
                </a:cubicBezTo>
                <a:lnTo>
                  <a:pt x="129547" y="132779"/>
                </a:lnTo>
                <a:cubicBezTo>
                  <a:pt x="57271" y="132045"/>
                  <a:pt x="-726" y="73114"/>
                  <a:pt x="7" y="1153"/>
                </a:cubicBezTo>
                <a:cubicBezTo>
                  <a:pt x="7" y="1153"/>
                  <a:pt x="7" y="1143"/>
                  <a:pt x="7" y="1143"/>
                </a:cubicBezTo>
                <a:lnTo>
                  <a:pt x="7" y="1048"/>
                </a:lnTo>
                <a:cubicBezTo>
                  <a:pt x="7" y="467"/>
                  <a:pt x="474" y="0"/>
                  <a:pt x="1055" y="0"/>
                </a:cubicBezTo>
                <a:lnTo>
                  <a:pt x="262040" y="2667"/>
                </a:lnTo>
                <a:close/>
                <a:moveTo>
                  <a:pt x="244609" y="16859"/>
                </a:moveTo>
                <a:lnTo>
                  <a:pt x="18105" y="14954"/>
                </a:lnTo>
                <a:cubicBezTo>
                  <a:pt x="17314" y="14954"/>
                  <a:pt x="16676" y="15592"/>
                  <a:pt x="16676" y="16383"/>
                </a:cubicBezTo>
                <a:lnTo>
                  <a:pt x="16676" y="16383"/>
                </a:lnTo>
                <a:cubicBezTo>
                  <a:pt x="16219" y="70895"/>
                  <a:pt x="66568" y="115519"/>
                  <a:pt x="129166" y="116110"/>
                </a:cubicBezTo>
                <a:lnTo>
                  <a:pt x="131642" y="116110"/>
                </a:lnTo>
                <a:cubicBezTo>
                  <a:pt x="194269" y="116652"/>
                  <a:pt x="245429" y="72914"/>
                  <a:pt x="245942" y="18383"/>
                </a:cubicBezTo>
                <a:lnTo>
                  <a:pt x="245942" y="18383"/>
                </a:lnTo>
                <a:cubicBezTo>
                  <a:pt x="246000" y="17593"/>
                  <a:pt x="245399" y="16916"/>
                  <a:pt x="244619" y="16859"/>
                </a:cubicBezTo>
                <a:cubicBezTo>
                  <a:pt x="244609" y="16859"/>
                  <a:pt x="244609" y="16859"/>
                  <a:pt x="244609" y="1685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55" name="Полилиния: фигура 454">
            <a:extLst>
              <a:ext uri="{FF2B5EF4-FFF2-40B4-BE49-F238E27FC236}">
                <a16:creationId xmlns:a16="http://schemas.microsoft.com/office/drawing/2014/main" xmlns="" id="{04C27A8D-E6E9-9EDB-5E6E-9BDC496C0C98}"/>
              </a:ext>
            </a:extLst>
          </p:cNvPr>
          <p:cNvSpPr/>
          <p:nvPr/>
        </p:nvSpPr>
        <p:spPr>
          <a:xfrm>
            <a:off x="7768586" y="2520124"/>
            <a:ext cx="229272" cy="101160"/>
          </a:xfrm>
          <a:custGeom>
            <a:avLst/>
            <a:gdLst>
              <a:gd name="connsiteX0" fmla="*/ 227937 w 229272"/>
              <a:gd name="connsiteY0" fmla="*/ 1905 h 101160"/>
              <a:gd name="connsiteX1" fmla="*/ 229270 w 229272"/>
              <a:gd name="connsiteY1" fmla="*/ 3420 h 101160"/>
              <a:gd name="connsiteX2" fmla="*/ 229270 w 229272"/>
              <a:gd name="connsiteY2" fmla="*/ 3429 h 101160"/>
              <a:gd name="connsiteX3" fmla="*/ 229270 w 229272"/>
              <a:gd name="connsiteY3" fmla="*/ 3429 h 101160"/>
              <a:gd name="connsiteX4" fmla="*/ 114970 w 229272"/>
              <a:gd name="connsiteY4" fmla="*/ 101156 h 101160"/>
              <a:gd name="connsiteX5" fmla="*/ 112493 w 229272"/>
              <a:gd name="connsiteY5" fmla="*/ 101156 h 101160"/>
              <a:gd name="connsiteX6" fmla="*/ 3 w 229272"/>
              <a:gd name="connsiteY6" fmla="*/ 1429 h 101160"/>
              <a:gd name="connsiteX7" fmla="*/ 3 w 229272"/>
              <a:gd name="connsiteY7" fmla="*/ 1429 h 101160"/>
              <a:gd name="connsiteX8" fmla="*/ 1432 w 229272"/>
              <a:gd name="connsiteY8" fmla="*/ 0 h 101160"/>
              <a:gd name="connsiteX9" fmla="*/ 227937 w 229272"/>
              <a:gd name="connsiteY9" fmla="*/ 1905 h 10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272" h="101160">
                <a:moveTo>
                  <a:pt x="227937" y="1905"/>
                </a:moveTo>
                <a:cubicBezTo>
                  <a:pt x="228727" y="1953"/>
                  <a:pt x="229318" y="2639"/>
                  <a:pt x="229270" y="3420"/>
                </a:cubicBezTo>
                <a:cubicBezTo>
                  <a:pt x="229270" y="3429"/>
                  <a:pt x="229270" y="3429"/>
                  <a:pt x="229270" y="3429"/>
                </a:cubicBezTo>
                <a:lnTo>
                  <a:pt x="229270" y="3429"/>
                </a:lnTo>
                <a:cubicBezTo>
                  <a:pt x="228756" y="57960"/>
                  <a:pt x="177597" y="101698"/>
                  <a:pt x="114970" y="101156"/>
                </a:cubicBezTo>
                <a:lnTo>
                  <a:pt x="112493" y="101156"/>
                </a:lnTo>
                <a:cubicBezTo>
                  <a:pt x="49895" y="100565"/>
                  <a:pt x="-454" y="55940"/>
                  <a:pt x="3" y="1429"/>
                </a:cubicBezTo>
                <a:lnTo>
                  <a:pt x="3" y="1429"/>
                </a:lnTo>
                <a:cubicBezTo>
                  <a:pt x="3" y="638"/>
                  <a:pt x="641" y="0"/>
                  <a:pt x="1432" y="0"/>
                </a:cubicBezTo>
                <a:lnTo>
                  <a:pt x="227937" y="190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56" name="Полилиния: фигура 455">
            <a:extLst>
              <a:ext uri="{FF2B5EF4-FFF2-40B4-BE49-F238E27FC236}">
                <a16:creationId xmlns:a16="http://schemas.microsoft.com/office/drawing/2014/main" xmlns="" id="{EA7F9A33-AED5-43CA-8DE7-21D6D796F893}"/>
              </a:ext>
            </a:extLst>
          </p:cNvPr>
          <p:cNvSpPr/>
          <p:nvPr/>
        </p:nvSpPr>
        <p:spPr>
          <a:xfrm>
            <a:off x="8942622" y="2831762"/>
            <a:ext cx="382421" cy="367780"/>
          </a:xfrm>
          <a:custGeom>
            <a:avLst/>
            <a:gdLst>
              <a:gd name="connsiteX0" fmla="*/ 105556 w 382421"/>
              <a:gd name="connsiteY0" fmla="*/ 98318 h 367780"/>
              <a:gd name="connsiteX1" fmla="*/ 113033 w 382421"/>
              <a:gd name="connsiteY1" fmla="*/ 101718 h 367780"/>
              <a:gd name="connsiteX2" fmla="*/ 116034 w 382421"/>
              <a:gd name="connsiteY2" fmla="*/ 99175 h 367780"/>
              <a:gd name="connsiteX3" fmla="*/ 173851 w 382421"/>
              <a:gd name="connsiteY3" fmla="*/ 12593 h 367780"/>
              <a:gd name="connsiteX4" fmla="*/ 219380 w 382421"/>
              <a:gd name="connsiteY4" fmla="*/ 33072 h 367780"/>
              <a:gd name="connsiteX5" fmla="*/ 199283 w 382421"/>
              <a:gd name="connsiteY5" fmla="*/ 111462 h 367780"/>
              <a:gd name="connsiteX6" fmla="*/ 201511 w 382421"/>
              <a:gd name="connsiteY6" fmla="*/ 116806 h 367780"/>
              <a:gd name="connsiteX7" fmla="*/ 206426 w 382421"/>
              <a:gd name="connsiteY7" fmla="*/ 115368 h 367780"/>
              <a:gd name="connsiteX8" fmla="*/ 274721 w 382421"/>
              <a:gd name="connsiteY8" fmla="*/ 52598 h 367780"/>
              <a:gd name="connsiteX9" fmla="*/ 318154 w 382421"/>
              <a:gd name="connsiteY9" fmla="*/ 83459 h 367780"/>
              <a:gd name="connsiteX10" fmla="*/ 270720 w 382421"/>
              <a:gd name="connsiteY10" fmla="*/ 156992 h 367780"/>
              <a:gd name="connsiteX11" fmla="*/ 270910 w 382421"/>
              <a:gd name="connsiteY11" fmla="*/ 163183 h 367780"/>
              <a:gd name="connsiteX12" fmla="*/ 273101 w 382421"/>
              <a:gd name="connsiteY12" fmla="*/ 165374 h 367780"/>
              <a:gd name="connsiteX13" fmla="*/ 279578 w 382421"/>
              <a:gd name="connsiteY13" fmla="*/ 165279 h 367780"/>
              <a:gd name="connsiteX14" fmla="*/ 340157 w 382421"/>
              <a:gd name="connsiteY14" fmla="*/ 125369 h 367780"/>
              <a:gd name="connsiteX15" fmla="*/ 349396 w 382421"/>
              <a:gd name="connsiteY15" fmla="*/ 126036 h 367780"/>
              <a:gd name="connsiteX16" fmla="*/ 301104 w 382421"/>
              <a:gd name="connsiteY16" fmla="*/ 211285 h 367780"/>
              <a:gd name="connsiteX17" fmla="*/ 298466 w 382421"/>
              <a:gd name="connsiteY17" fmla="*/ 218209 h 367780"/>
              <a:gd name="connsiteX18" fmla="*/ 303676 w 382421"/>
              <a:gd name="connsiteY18" fmla="*/ 221286 h 367780"/>
              <a:gd name="connsiteX19" fmla="*/ 359969 w 382421"/>
              <a:gd name="connsiteY19" fmla="*/ 217952 h 367780"/>
              <a:gd name="connsiteX20" fmla="*/ 377876 w 382421"/>
              <a:gd name="connsiteY20" fmla="*/ 226334 h 367780"/>
              <a:gd name="connsiteX21" fmla="*/ 365970 w 382421"/>
              <a:gd name="connsiteY21" fmla="*/ 260052 h 367780"/>
              <a:gd name="connsiteX22" fmla="*/ 289389 w 382421"/>
              <a:gd name="connsiteY22" fmla="*/ 285389 h 367780"/>
              <a:gd name="connsiteX23" fmla="*/ 113938 w 382421"/>
              <a:gd name="connsiteY23" fmla="*/ 366066 h 367780"/>
              <a:gd name="connsiteX24" fmla="*/ 105461 w 382421"/>
              <a:gd name="connsiteY24" fmla="*/ 366066 h 367780"/>
              <a:gd name="connsiteX25" fmla="*/ 1734 w 382421"/>
              <a:gd name="connsiteY25" fmla="*/ 225572 h 367780"/>
              <a:gd name="connsiteX26" fmla="*/ 4686 w 382421"/>
              <a:gd name="connsiteY26" fmla="*/ 201378 h 367780"/>
              <a:gd name="connsiteX27" fmla="*/ 27547 w 382421"/>
              <a:gd name="connsiteY27" fmla="*/ 80602 h 367780"/>
              <a:gd name="connsiteX28" fmla="*/ 62503 w 382421"/>
              <a:gd name="connsiteY28" fmla="*/ 28881 h 367780"/>
              <a:gd name="connsiteX29" fmla="*/ 105556 w 382421"/>
              <a:gd name="connsiteY29" fmla="*/ 98318 h 36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2421" h="367780">
                <a:moveTo>
                  <a:pt x="105556" y="98318"/>
                </a:moveTo>
                <a:cubicBezTo>
                  <a:pt x="106680" y="101318"/>
                  <a:pt x="110033" y="102842"/>
                  <a:pt x="113033" y="101718"/>
                </a:cubicBezTo>
                <a:cubicBezTo>
                  <a:pt x="114300" y="101242"/>
                  <a:pt x="115358" y="100347"/>
                  <a:pt x="116034" y="99175"/>
                </a:cubicBezTo>
                <a:cubicBezTo>
                  <a:pt x="133627" y="67933"/>
                  <a:pt x="152895" y="39072"/>
                  <a:pt x="173851" y="12593"/>
                </a:cubicBezTo>
                <a:cubicBezTo>
                  <a:pt x="193853" y="-12744"/>
                  <a:pt x="224904" y="3259"/>
                  <a:pt x="219380" y="33072"/>
                </a:cubicBezTo>
                <a:cubicBezTo>
                  <a:pt x="214427" y="60246"/>
                  <a:pt x="207731" y="86383"/>
                  <a:pt x="199283" y="111462"/>
                </a:cubicBezTo>
                <a:cubicBezTo>
                  <a:pt x="198425" y="113558"/>
                  <a:pt x="199425" y="115949"/>
                  <a:pt x="201511" y="116806"/>
                </a:cubicBezTo>
                <a:cubicBezTo>
                  <a:pt x="203292" y="117539"/>
                  <a:pt x="205331" y="116939"/>
                  <a:pt x="206426" y="115368"/>
                </a:cubicBezTo>
                <a:cubicBezTo>
                  <a:pt x="225476" y="90984"/>
                  <a:pt x="248241" y="70057"/>
                  <a:pt x="274721" y="52598"/>
                </a:cubicBezTo>
                <a:cubicBezTo>
                  <a:pt x="301390" y="35072"/>
                  <a:pt x="331775" y="51931"/>
                  <a:pt x="318154" y="83459"/>
                </a:cubicBezTo>
                <a:cubicBezTo>
                  <a:pt x="306534" y="110386"/>
                  <a:pt x="290722" y="134894"/>
                  <a:pt x="270720" y="156992"/>
                </a:cubicBezTo>
                <a:cubicBezTo>
                  <a:pt x="269120" y="158773"/>
                  <a:pt x="269196" y="161507"/>
                  <a:pt x="270910" y="163183"/>
                </a:cubicBezTo>
                <a:lnTo>
                  <a:pt x="273101" y="165374"/>
                </a:lnTo>
                <a:cubicBezTo>
                  <a:pt x="275320" y="167536"/>
                  <a:pt x="277483" y="167498"/>
                  <a:pt x="279578" y="165279"/>
                </a:cubicBezTo>
                <a:cubicBezTo>
                  <a:pt x="296847" y="147438"/>
                  <a:pt x="317040" y="134132"/>
                  <a:pt x="340157" y="125369"/>
                </a:cubicBezTo>
                <a:cubicBezTo>
                  <a:pt x="343177" y="124216"/>
                  <a:pt x="346558" y="124464"/>
                  <a:pt x="349396" y="126036"/>
                </a:cubicBezTo>
                <a:cubicBezTo>
                  <a:pt x="392069" y="149943"/>
                  <a:pt x="320917" y="202236"/>
                  <a:pt x="301104" y="211285"/>
                </a:cubicBezTo>
                <a:cubicBezTo>
                  <a:pt x="298466" y="212466"/>
                  <a:pt x="297285" y="215571"/>
                  <a:pt x="298466" y="218209"/>
                </a:cubicBezTo>
                <a:cubicBezTo>
                  <a:pt x="299381" y="220238"/>
                  <a:pt x="301467" y="221467"/>
                  <a:pt x="303676" y="221286"/>
                </a:cubicBezTo>
                <a:lnTo>
                  <a:pt x="359969" y="217952"/>
                </a:lnTo>
                <a:cubicBezTo>
                  <a:pt x="366942" y="217600"/>
                  <a:pt x="373656" y="220733"/>
                  <a:pt x="377876" y="226334"/>
                </a:cubicBezTo>
                <a:cubicBezTo>
                  <a:pt x="387782" y="239669"/>
                  <a:pt x="380448" y="254147"/>
                  <a:pt x="365970" y="260052"/>
                </a:cubicBezTo>
                <a:cubicBezTo>
                  <a:pt x="340348" y="270339"/>
                  <a:pt x="313677" y="274721"/>
                  <a:pt x="289389" y="285389"/>
                </a:cubicBezTo>
                <a:cubicBezTo>
                  <a:pt x="233001" y="310249"/>
                  <a:pt x="161849" y="328061"/>
                  <a:pt x="113938" y="366066"/>
                </a:cubicBezTo>
                <a:cubicBezTo>
                  <a:pt x="111147" y="368352"/>
                  <a:pt x="108318" y="368352"/>
                  <a:pt x="105461" y="366066"/>
                </a:cubicBezTo>
                <a:cubicBezTo>
                  <a:pt x="58341" y="328728"/>
                  <a:pt x="23765" y="281893"/>
                  <a:pt x="1734" y="225572"/>
                </a:cubicBezTo>
                <a:cubicBezTo>
                  <a:pt x="-1371" y="217533"/>
                  <a:pt x="-257" y="208465"/>
                  <a:pt x="4686" y="201378"/>
                </a:cubicBezTo>
                <a:cubicBezTo>
                  <a:pt x="29070" y="166517"/>
                  <a:pt x="36691" y="126255"/>
                  <a:pt x="27547" y="80602"/>
                </a:cubicBezTo>
                <a:cubicBezTo>
                  <a:pt x="24213" y="63742"/>
                  <a:pt x="37738" y="23356"/>
                  <a:pt x="62503" y="28881"/>
                </a:cubicBezTo>
                <a:cubicBezTo>
                  <a:pt x="84316" y="33738"/>
                  <a:pt x="99079" y="80602"/>
                  <a:pt x="105556" y="9831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57" name="Полилиния: фигура 456">
            <a:extLst>
              <a:ext uri="{FF2B5EF4-FFF2-40B4-BE49-F238E27FC236}">
                <a16:creationId xmlns:a16="http://schemas.microsoft.com/office/drawing/2014/main" xmlns="" id="{E986DD72-5B27-AAA9-AC45-A8862574E69A}"/>
              </a:ext>
            </a:extLst>
          </p:cNvPr>
          <p:cNvSpPr/>
          <p:nvPr/>
        </p:nvSpPr>
        <p:spPr>
          <a:xfrm>
            <a:off x="9852241" y="2932551"/>
            <a:ext cx="290266" cy="1063399"/>
          </a:xfrm>
          <a:custGeom>
            <a:avLst/>
            <a:gdLst>
              <a:gd name="connsiteX0" fmla="*/ 3848 w 290266"/>
              <a:gd name="connsiteY0" fmla="*/ 1038516 h 1063399"/>
              <a:gd name="connsiteX1" fmla="*/ 2228 w 290266"/>
              <a:gd name="connsiteY1" fmla="*/ 417867 h 1063399"/>
              <a:gd name="connsiteX2" fmla="*/ 109861 w 290266"/>
              <a:gd name="connsiteY2" fmla="*/ 254514 h 1063399"/>
              <a:gd name="connsiteX3" fmla="*/ 114719 w 290266"/>
              <a:gd name="connsiteY3" fmla="*/ 247941 h 1063399"/>
              <a:gd name="connsiteX4" fmla="*/ 276739 w 290266"/>
              <a:gd name="connsiteY4" fmla="*/ 101 h 1063399"/>
              <a:gd name="connsiteX5" fmla="*/ 282168 w 290266"/>
              <a:gd name="connsiteY5" fmla="*/ 4292 h 1063399"/>
              <a:gd name="connsiteX6" fmla="*/ 286835 w 290266"/>
              <a:gd name="connsiteY6" fmla="*/ 65728 h 1063399"/>
              <a:gd name="connsiteX7" fmla="*/ 281502 w 290266"/>
              <a:gd name="connsiteY7" fmla="*/ 73443 h 1063399"/>
              <a:gd name="connsiteX8" fmla="*/ 219780 w 290266"/>
              <a:gd name="connsiteY8" fmla="*/ 126021 h 1063399"/>
              <a:gd name="connsiteX9" fmla="*/ 197586 w 290266"/>
              <a:gd name="connsiteY9" fmla="*/ 255275 h 1063399"/>
              <a:gd name="connsiteX10" fmla="*/ 201682 w 290266"/>
              <a:gd name="connsiteY10" fmla="*/ 261848 h 1063399"/>
              <a:gd name="connsiteX11" fmla="*/ 286740 w 290266"/>
              <a:gd name="connsiteY11" fmla="*/ 420820 h 1063399"/>
              <a:gd name="connsiteX12" fmla="*/ 290264 w 290266"/>
              <a:gd name="connsiteY12" fmla="*/ 1056042 h 1063399"/>
              <a:gd name="connsiteX13" fmla="*/ 283025 w 290266"/>
              <a:gd name="connsiteY13" fmla="*/ 1063396 h 1063399"/>
              <a:gd name="connsiteX14" fmla="*/ 282359 w 290266"/>
              <a:gd name="connsiteY14" fmla="*/ 1063376 h 1063399"/>
              <a:gd name="connsiteX15" fmla="*/ 8420 w 290266"/>
              <a:gd name="connsiteY15" fmla="*/ 1043469 h 1063399"/>
              <a:gd name="connsiteX16" fmla="*/ 3848 w 290266"/>
              <a:gd name="connsiteY16" fmla="*/ 1038516 h 1063399"/>
              <a:gd name="connsiteX17" fmla="*/ 19660 w 290266"/>
              <a:gd name="connsiteY17" fmla="*/ 445204 h 1063399"/>
              <a:gd name="connsiteX18" fmla="*/ 225113 w 290266"/>
              <a:gd name="connsiteY18" fmla="*/ 451109 h 1063399"/>
              <a:gd name="connsiteX19" fmla="*/ 237210 w 290266"/>
              <a:gd name="connsiteY19" fmla="*/ 446538 h 1063399"/>
              <a:gd name="connsiteX20" fmla="*/ 237592 w 290266"/>
              <a:gd name="connsiteY20" fmla="*/ 430821 h 1063399"/>
              <a:gd name="connsiteX21" fmla="*/ 231496 w 290266"/>
              <a:gd name="connsiteY21" fmla="*/ 427678 h 1063399"/>
              <a:gd name="connsiteX22" fmla="*/ 21850 w 290266"/>
              <a:gd name="connsiteY22" fmla="*/ 427011 h 1063399"/>
              <a:gd name="connsiteX23" fmla="*/ 14325 w 290266"/>
              <a:gd name="connsiteY23" fmla="*/ 430155 h 1063399"/>
              <a:gd name="connsiteX24" fmla="*/ 19660 w 290266"/>
              <a:gd name="connsiteY24" fmla="*/ 445204 h 1063399"/>
              <a:gd name="connsiteX25" fmla="*/ 15754 w 290266"/>
              <a:gd name="connsiteY25" fmla="*/ 557599 h 1063399"/>
              <a:gd name="connsiteX26" fmla="*/ 236353 w 290266"/>
              <a:gd name="connsiteY26" fmla="*/ 559123 h 1063399"/>
              <a:gd name="connsiteX27" fmla="*/ 238924 w 290266"/>
              <a:gd name="connsiteY27" fmla="*/ 556551 h 1063399"/>
              <a:gd name="connsiteX28" fmla="*/ 239019 w 290266"/>
              <a:gd name="connsiteY28" fmla="*/ 549122 h 1063399"/>
              <a:gd name="connsiteX29" fmla="*/ 237210 w 290266"/>
              <a:gd name="connsiteY29" fmla="*/ 536644 h 1063399"/>
              <a:gd name="connsiteX30" fmla="*/ 15277 w 290266"/>
              <a:gd name="connsiteY30" fmla="*/ 535120 h 1063399"/>
              <a:gd name="connsiteX31" fmla="*/ 13277 w 290266"/>
              <a:gd name="connsiteY31" fmla="*/ 547531 h 1063399"/>
              <a:gd name="connsiteX32" fmla="*/ 13277 w 290266"/>
              <a:gd name="connsiteY32" fmla="*/ 547598 h 1063399"/>
              <a:gd name="connsiteX33" fmla="*/ 13182 w 290266"/>
              <a:gd name="connsiteY33" fmla="*/ 555027 h 1063399"/>
              <a:gd name="connsiteX34" fmla="*/ 15754 w 290266"/>
              <a:gd name="connsiteY34" fmla="*/ 557599 h 1063399"/>
              <a:gd name="connsiteX35" fmla="*/ 14230 w 290266"/>
              <a:gd name="connsiteY35" fmla="*/ 653611 h 1063399"/>
              <a:gd name="connsiteX36" fmla="*/ 225399 w 290266"/>
              <a:gd name="connsiteY36" fmla="*/ 661802 h 1063399"/>
              <a:gd name="connsiteX37" fmla="*/ 237592 w 290266"/>
              <a:gd name="connsiteY37" fmla="*/ 656468 h 1063399"/>
              <a:gd name="connsiteX38" fmla="*/ 238449 w 290266"/>
              <a:gd name="connsiteY38" fmla="*/ 640848 h 1063399"/>
              <a:gd name="connsiteX39" fmla="*/ 232638 w 290266"/>
              <a:gd name="connsiteY39" fmla="*/ 637514 h 1063399"/>
              <a:gd name="connsiteX40" fmla="*/ 25660 w 290266"/>
              <a:gd name="connsiteY40" fmla="*/ 637609 h 1063399"/>
              <a:gd name="connsiteX41" fmla="*/ 15563 w 290266"/>
              <a:gd name="connsiteY41" fmla="*/ 638657 h 1063399"/>
              <a:gd name="connsiteX42" fmla="*/ 11182 w 290266"/>
              <a:gd name="connsiteY42" fmla="*/ 650373 h 1063399"/>
              <a:gd name="connsiteX43" fmla="*/ 14230 w 290266"/>
              <a:gd name="connsiteY43" fmla="*/ 653611 h 106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90266" h="1063399">
                <a:moveTo>
                  <a:pt x="3848" y="1038516"/>
                </a:moveTo>
                <a:cubicBezTo>
                  <a:pt x="3562" y="832395"/>
                  <a:pt x="-3487" y="643610"/>
                  <a:pt x="2228" y="417867"/>
                </a:cubicBezTo>
                <a:cubicBezTo>
                  <a:pt x="4325" y="334238"/>
                  <a:pt x="28231" y="279088"/>
                  <a:pt x="109861" y="254514"/>
                </a:cubicBezTo>
                <a:cubicBezTo>
                  <a:pt x="113195" y="253561"/>
                  <a:pt x="114814" y="251370"/>
                  <a:pt x="114719" y="247941"/>
                </a:cubicBezTo>
                <a:cubicBezTo>
                  <a:pt x="110813" y="136118"/>
                  <a:pt x="154914" y="19627"/>
                  <a:pt x="276739" y="101"/>
                </a:cubicBezTo>
                <a:cubicBezTo>
                  <a:pt x="280073" y="-404"/>
                  <a:pt x="281882" y="987"/>
                  <a:pt x="282168" y="4292"/>
                </a:cubicBezTo>
                <a:lnTo>
                  <a:pt x="286835" y="65728"/>
                </a:lnTo>
                <a:cubicBezTo>
                  <a:pt x="287121" y="69729"/>
                  <a:pt x="285406" y="72300"/>
                  <a:pt x="281502" y="73443"/>
                </a:cubicBezTo>
                <a:cubicBezTo>
                  <a:pt x="251402" y="82082"/>
                  <a:pt x="230828" y="99608"/>
                  <a:pt x="219780" y="126021"/>
                </a:cubicBezTo>
                <a:cubicBezTo>
                  <a:pt x="207016" y="156501"/>
                  <a:pt x="197681" y="214413"/>
                  <a:pt x="197586" y="255275"/>
                </a:cubicBezTo>
                <a:cubicBezTo>
                  <a:pt x="197586" y="258323"/>
                  <a:pt x="198920" y="260514"/>
                  <a:pt x="201682" y="261848"/>
                </a:cubicBezTo>
                <a:cubicBezTo>
                  <a:pt x="269119" y="294614"/>
                  <a:pt x="286645" y="344906"/>
                  <a:pt x="286740" y="420820"/>
                </a:cubicBezTo>
                <a:cubicBezTo>
                  <a:pt x="287217" y="633227"/>
                  <a:pt x="288360" y="844968"/>
                  <a:pt x="290264" y="1056042"/>
                </a:cubicBezTo>
                <a:cubicBezTo>
                  <a:pt x="290359" y="1060043"/>
                  <a:pt x="287121" y="1063329"/>
                  <a:pt x="283025" y="1063396"/>
                </a:cubicBezTo>
                <a:cubicBezTo>
                  <a:pt x="282835" y="1063405"/>
                  <a:pt x="282549" y="1063396"/>
                  <a:pt x="282359" y="1063376"/>
                </a:cubicBezTo>
                <a:lnTo>
                  <a:pt x="8420" y="1043469"/>
                </a:lnTo>
                <a:cubicBezTo>
                  <a:pt x="5372" y="1043279"/>
                  <a:pt x="3848" y="1041631"/>
                  <a:pt x="3848" y="1038516"/>
                </a:cubicBezTo>
                <a:close/>
                <a:moveTo>
                  <a:pt x="19660" y="445204"/>
                </a:moveTo>
                <a:cubicBezTo>
                  <a:pt x="80334" y="463778"/>
                  <a:pt x="162344" y="457587"/>
                  <a:pt x="225113" y="451109"/>
                </a:cubicBezTo>
                <a:cubicBezTo>
                  <a:pt x="230923" y="450538"/>
                  <a:pt x="234924" y="449014"/>
                  <a:pt x="237210" y="446538"/>
                </a:cubicBezTo>
                <a:cubicBezTo>
                  <a:pt x="240925" y="442603"/>
                  <a:pt x="241021" y="437365"/>
                  <a:pt x="237592" y="430821"/>
                </a:cubicBezTo>
                <a:cubicBezTo>
                  <a:pt x="236258" y="428411"/>
                  <a:pt x="234257" y="427364"/>
                  <a:pt x="231496" y="427678"/>
                </a:cubicBezTo>
                <a:cubicBezTo>
                  <a:pt x="161487" y="436755"/>
                  <a:pt x="91668" y="436536"/>
                  <a:pt x="21850" y="427011"/>
                </a:cubicBezTo>
                <a:cubicBezTo>
                  <a:pt x="18992" y="426659"/>
                  <a:pt x="16135" y="427859"/>
                  <a:pt x="14325" y="430155"/>
                </a:cubicBezTo>
                <a:cubicBezTo>
                  <a:pt x="8801" y="437393"/>
                  <a:pt x="10610" y="442413"/>
                  <a:pt x="19660" y="445204"/>
                </a:cubicBezTo>
                <a:close/>
                <a:moveTo>
                  <a:pt x="15754" y="557599"/>
                </a:moveTo>
                <a:lnTo>
                  <a:pt x="236353" y="559123"/>
                </a:lnTo>
                <a:cubicBezTo>
                  <a:pt x="237781" y="559123"/>
                  <a:pt x="238924" y="557971"/>
                  <a:pt x="238924" y="556551"/>
                </a:cubicBezTo>
                <a:lnTo>
                  <a:pt x="239019" y="549122"/>
                </a:lnTo>
                <a:cubicBezTo>
                  <a:pt x="239019" y="542254"/>
                  <a:pt x="238258" y="536682"/>
                  <a:pt x="237210" y="536644"/>
                </a:cubicBezTo>
                <a:lnTo>
                  <a:pt x="15277" y="535120"/>
                </a:lnTo>
                <a:cubicBezTo>
                  <a:pt x="14230" y="535082"/>
                  <a:pt x="13373" y="540645"/>
                  <a:pt x="13277" y="547531"/>
                </a:cubicBezTo>
                <a:cubicBezTo>
                  <a:pt x="13277" y="547550"/>
                  <a:pt x="13277" y="547579"/>
                  <a:pt x="13277" y="547598"/>
                </a:cubicBezTo>
                <a:lnTo>
                  <a:pt x="13182" y="555027"/>
                </a:lnTo>
                <a:cubicBezTo>
                  <a:pt x="13182" y="556447"/>
                  <a:pt x="14325" y="557599"/>
                  <a:pt x="15754" y="557599"/>
                </a:cubicBezTo>
                <a:close/>
                <a:moveTo>
                  <a:pt x="14230" y="653611"/>
                </a:moveTo>
                <a:cubicBezTo>
                  <a:pt x="76047" y="673995"/>
                  <a:pt x="161106" y="667327"/>
                  <a:pt x="225399" y="661802"/>
                </a:cubicBezTo>
                <a:cubicBezTo>
                  <a:pt x="231210" y="661355"/>
                  <a:pt x="235306" y="659583"/>
                  <a:pt x="237592" y="656468"/>
                </a:cubicBezTo>
                <a:cubicBezTo>
                  <a:pt x="240830" y="652153"/>
                  <a:pt x="241116" y="646943"/>
                  <a:pt x="238449" y="640848"/>
                </a:cubicBezTo>
                <a:cubicBezTo>
                  <a:pt x="237401" y="638533"/>
                  <a:pt x="235020" y="637161"/>
                  <a:pt x="232638" y="637514"/>
                </a:cubicBezTo>
                <a:cubicBezTo>
                  <a:pt x="163962" y="646972"/>
                  <a:pt x="95002" y="647010"/>
                  <a:pt x="25660" y="637609"/>
                </a:cubicBezTo>
                <a:cubicBezTo>
                  <a:pt x="21183" y="637038"/>
                  <a:pt x="17849" y="637390"/>
                  <a:pt x="15563" y="638657"/>
                </a:cubicBezTo>
                <a:cubicBezTo>
                  <a:pt x="11278" y="641009"/>
                  <a:pt x="9849" y="644915"/>
                  <a:pt x="11182" y="650373"/>
                </a:cubicBezTo>
                <a:cubicBezTo>
                  <a:pt x="11562" y="651915"/>
                  <a:pt x="12705" y="653135"/>
                  <a:pt x="14230" y="65361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 dirty="0"/>
          </a:p>
          <a:p>
            <a:pPr>
              <a:lnSpc>
                <a:spcPct val="150000"/>
              </a:lnSpc>
            </a:pPr>
            <a:r>
              <a:rPr lang="ru-RU" sz="2800" b="1" dirty="0"/>
              <a:t>У  </a:t>
            </a:r>
          </a:p>
        </p:txBody>
      </p:sp>
      <p:sp>
        <p:nvSpPr>
          <p:cNvPr id="458" name="Полилиния: фигура 457">
            <a:extLst>
              <a:ext uri="{FF2B5EF4-FFF2-40B4-BE49-F238E27FC236}">
                <a16:creationId xmlns:a16="http://schemas.microsoft.com/office/drawing/2014/main" xmlns="" id="{28BA5BDF-AFC0-C449-6469-9FF7D316AFEE}"/>
              </a:ext>
            </a:extLst>
          </p:cNvPr>
          <p:cNvSpPr/>
          <p:nvPr/>
        </p:nvSpPr>
        <p:spPr>
          <a:xfrm>
            <a:off x="8181517" y="3062625"/>
            <a:ext cx="855472" cy="491406"/>
          </a:xfrm>
          <a:custGeom>
            <a:avLst/>
            <a:gdLst>
              <a:gd name="connsiteX0" fmla="*/ 48273 w 855472"/>
              <a:gd name="connsiteY0" fmla="*/ 486199 h 491406"/>
              <a:gd name="connsiteX1" fmla="*/ 41225 w 855472"/>
              <a:gd name="connsiteY1" fmla="*/ 478865 h 491406"/>
              <a:gd name="connsiteX2" fmla="*/ 77 w 855472"/>
              <a:gd name="connsiteY2" fmla="*/ 98818 h 491406"/>
              <a:gd name="connsiteX3" fmla="*/ 3572 w 855472"/>
              <a:gd name="connsiteY3" fmla="*/ 93570 h 491406"/>
              <a:gd name="connsiteX4" fmla="*/ 6553 w 855472"/>
              <a:gd name="connsiteY4" fmla="*/ 94055 h 491406"/>
              <a:gd name="connsiteX5" fmla="*/ 272301 w 855472"/>
              <a:gd name="connsiteY5" fmla="*/ 241788 h 491406"/>
              <a:gd name="connsiteX6" fmla="*/ 281159 w 855472"/>
              <a:gd name="connsiteY6" fmla="*/ 242074 h 491406"/>
              <a:gd name="connsiteX7" fmla="*/ 728548 w 855472"/>
              <a:gd name="connsiteY7" fmla="*/ 996 h 491406"/>
              <a:gd name="connsiteX8" fmla="*/ 735311 w 855472"/>
              <a:gd name="connsiteY8" fmla="*/ 3472 h 491406"/>
              <a:gd name="connsiteX9" fmla="*/ 852659 w 855472"/>
              <a:gd name="connsiteY9" fmla="*/ 160540 h 491406"/>
              <a:gd name="connsiteX10" fmla="*/ 854374 w 855472"/>
              <a:gd name="connsiteY10" fmla="*/ 168731 h 491406"/>
              <a:gd name="connsiteX11" fmla="*/ 638061 w 855472"/>
              <a:gd name="connsiteY11" fmla="*/ 394093 h 491406"/>
              <a:gd name="connsiteX12" fmla="*/ 631108 w 855472"/>
              <a:gd name="connsiteY12" fmla="*/ 393521 h 491406"/>
              <a:gd name="connsiteX13" fmla="*/ 443846 w 855472"/>
              <a:gd name="connsiteY13" fmla="*/ 442480 h 491406"/>
              <a:gd name="connsiteX14" fmla="*/ 439750 w 855472"/>
              <a:gd name="connsiteY14" fmla="*/ 448862 h 491406"/>
              <a:gd name="connsiteX15" fmla="*/ 342405 w 855472"/>
              <a:gd name="connsiteY15" fmla="*/ 466959 h 491406"/>
              <a:gd name="connsiteX16" fmla="*/ 48273 w 855472"/>
              <a:gd name="connsiteY16" fmla="*/ 486199 h 49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5472" h="491406">
                <a:moveTo>
                  <a:pt x="48273" y="486199"/>
                </a:moveTo>
                <a:cubicBezTo>
                  <a:pt x="44367" y="485904"/>
                  <a:pt x="41310" y="482732"/>
                  <a:pt x="41225" y="478865"/>
                </a:cubicBezTo>
                <a:cubicBezTo>
                  <a:pt x="36967" y="351106"/>
                  <a:pt x="23251" y="224424"/>
                  <a:pt x="77" y="98818"/>
                </a:cubicBezTo>
                <a:cubicBezTo>
                  <a:pt x="-371" y="96389"/>
                  <a:pt x="1191" y="94046"/>
                  <a:pt x="3572" y="93570"/>
                </a:cubicBezTo>
                <a:cubicBezTo>
                  <a:pt x="4591" y="93360"/>
                  <a:pt x="5648" y="93541"/>
                  <a:pt x="6553" y="94055"/>
                </a:cubicBezTo>
                <a:lnTo>
                  <a:pt x="272301" y="241788"/>
                </a:lnTo>
                <a:cubicBezTo>
                  <a:pt x="275225" y="243436"/>
                  <a:pt x="278178" y="243531"/>
                  <a:pt x="281159" y="242074"/>
                </a:cubicBezTo>
                <a:cubicBezTo>
                  <a:pt x="433245" y="167207"/>
                  <a:pt x="582368" y="86845"/>
                  <a:pt x="728548" y="996"/>
                </a:cubicBezTo>
                <a:cubicBezTo>
                  <a:pt x="731853" y="-909"/>
                  <a:pt x="734102" y="-80"/>
                  <a:pt x="735311" y="3472"/>
                </a:cubicBezTo>
                <a:cubicBezTo>
                  <a:pt x="757981" y="68366"/>
                  <a:pt x="797100" y="120725"/>
                  <a:pt x="852659" y="160540"/>
                </a:cubicBezTo>
                <a:cubicBezTo>
                  <a:pt x="855707" y="162702"/>
                  <a:pt x="856278" y="165426"/>
                  <a:pt x="854374" y="168731"/>
                </a:cubicBezTo>
                <a:cubicBezTo>
                  <a:pt x="801415" y="259790"/>
                  <a:pt x="719309" y="329513"/>
                  <a:pt x="638061" y="394093"/>
                </a:cubicBezTo>
                <a:cubicBezTo>
                  <a:pt x="635584" y="396121"/>
                  <a:pt x="633270" y="395931"/>
                  <a:pt x="631108" y="393521"/>
                </a:cubicBezTo>
                <a:cubicBezTo>
                  <a:pt x="566052" y="322084"/>
                  <a:pt x="435559" y="309130"/>
                  <a:pt x="443846" y="442480"/>
                </a:cubicBezTo>
                <a:cubicBezTo>
                  <a:pt x="444037" y="445652"/>
                  <a:pt x="442675" y="447785"/>
                  <a:pt x="439750" y="448862"/>
                </a:cubicBezTo>
                <a:cubicBezTo>
                  <a:pt x="405937" y="461530"/>
                  <a:pt x="374314" y="456386"/>
                  <a:pt x="342405" y="466959"/>
                </a:cubicBezTo>
                <a:cubicBezTo>
                  <a:pt x="249441" y="497534"/>
                  <a:pt x="145714" y="493534"/>
                  <a:pt x="48273" y="48619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59" name="Полилиния: фигура 458">
            <a:extLst>
              <a:ext uri="{FF2B5EF4-FFF2-40B4-BE49-F238E27FC236}">
                <a16:creationId xmlns:a16="http://schemas.microsoft.com/office/drawing/2014/main" xmlns="" id="{E77FEC08-B62C-1DE2-9993-8B5ECB170C5C}"/>
              </a:ext>
            </a:extLst>
          </p:cNvPr>
          <p:cNvSpPr/>
          <p:nvPr/>
        </p:nvSpPr>
        <p:spPr>
          <a:xfrm>
            <a:off x="7410411" y="3097824"/>
            <a:ext cx="462877" cy="322294"/>
          </a:xfrm>
          <a:custGeom>
            <a:avLst/>
            <a:gdLst>
              <a:gd name="connsiteX0" fmla="*/ 131770 w 462877"/>
              <a:gd name="connsiteY0" fmla="*/ 249927 h 322294"/>
              <a:gd name="connsiteX1" fmla="*/ 5278 w 462877"/>
              <a:gd name="connsiteY1" fmla="*/ 318983 h 322294"/>
              <a:gd name="connsiteX2" fmla="*/ 230 w 462877"/>
              <a:gd name="connsiteY2" fmla="*/ 316698 h 322294"/>
              <a:gd name="connsiteX3" fmla="*/ 45473 w 462877"/>
              <a:gd name="connsiteY3" fmla="*/ 173727 h 322294"/>
              <a:gd name="connsiteX4" fmla="*/ 52712 w 462877"/>
              <a:gd name="connsiteY4" fmla="*/ 169155 h 322294"/>
              <a:gd name="connsiteX5" fmla="*/ 63666 w 462877"/>
              <a:gd name="connsiteY5" fmla="*/ 172489 h 322294"/>
              <a:gd name="connsiteX6" fmla="*/ 71667 w 462877"/>
              <a:gd name="connsiteY6" fmla="*/ 174489 h 322294"/>
              <a:gd name="connsiteX7" fmla="*/ 99575 w 462877"/>
              <a:gd name="connsiteY7" fmla="*/ 146581 h 322294"/>
              <a:gd name="connsiteX8" fmla="*/ 97670 w 462877"/>
              <a:gd name="connsiteY8" fmla="*/ 137723 h 322294"/>
              <a:gd name="connsiteX9" fmla="*/ 85002 w 462877"/>
              <a:gd name="connsiteY9" fmla="*/ 118292 h 322294"/>
              <a:gd name="connsiteX10" fmla="*/ 85573 w 462877"/>
              <a:gd name="connsiteY10" fmla="*/ 110195 h 322294"/>
              <a:gd name="connsiteX11" fmla="*/ 167489 w 462877"/>
              <a:gd name="connsiteY11" fmla="*/ 38758 h 322294"/>
              <a:gd name="connsiteX12" fmla="*/ 175518 w 462877"/>
              <a:gd name="connsiteY12" fmla="*/ 40501 h 322294"/>
              <a:gd name="connsiteX13" fmla="*/ 176442 w 462877"/>
              <a:gd name="connsiteY13" fmla="*/ 43616 h 322294"/>
              <a:gd name="connsiteX14" fmla="*/ 223400 w 462877"/>
              <a:gd name="connsiteY14" fmla="*/ 24566 h 322294"/>
              <a:gd name="connsiteX15" fmla="*/ 223096 w 462877"/>
              <a:gd name="connsiteY15" fmla="*/ 15146 h 322294"/>
              <a:gd name="connsiteX16" fmla="*/ 226353 w 462877"/>
              <a:gd name="connsiteY16" fmla="*/ 13231 h 322294"/>
              <a:gd name="connsiteX17" fmla="*/ 278931 w 462877"/>
              <a:gd name="connsiteY17" fmla="*/ 86 h 322294"/>
              <a:gd name="connsiteX18" fmla="*/ 282617 w 462877"/>
              <a:gd name="connsiteY18" fmla="*/ 2249 h 322294"/>
              <a:gd name="connsiteX19" fmla="*/ 282646 w 462877"/>
              <a:gd name="connsiteY19" fmla="*/ 3515 h 322294"/>
              <a:gd name="connsiteX20" fmla="*/ 286741 w 462877"/>
              <a:gd name="connsiteY20" fmla="*/ 44378 h 322294"/>
              <a:gd name="connsiteX21" fmla="*/ 333319 w 462877"/>
              <a:gd name="connsiteY21" fmla="*/ 16946 h 322294"/>
              <a:gd name="connsiteX22" fmla="*/ 338081 w 462877"/>
              <a:gd name="connsiteY22" fmla="*/ 12659 h 322294"/>
              <a:gd name="connsiteX23" fmla="*/ 448476 w 462877"/>
              <a:gd name="connsiteY23" fmla="*/ 56093 h 322294"/>
              <a:gd name="connsiteX24" fmla="*/ 452572 w 462877"/>
              <a:gd name="connsiteY24" fmla="*/ 169727 h 322294"/>
              <a:gd name="connsiteX25" fmla="*/ 445904 w 462877"/>
              <a:gd name="connsiteY25" fmla="*/ 171822 h 322294"/>
              <a:gd name="connsiteX26" fmla="*/ 413043 w 462877"/>
              <a:gd name="connsiteY26" fmla="*/ 219542 h 322294"/>
              <a:gd name="connsiteX27" fmla="*/ 413043 w 462877"/>
              <a:gd name="connsiteY27" fmla="*/ 226877 h 322294"/>
              <a:gd name="connsiteX28" fmla="*/ 281026 w 462877"/>
              <a:gd name="connsiteY28" fmla="*/ 272787 h 322294"/>
              <a:gd name="connsiteX29" fmla="*/ 131770 w 462877"/>
              <a:gd name="connsiteY29" fmla="*/ 249927 h 322294"/>
              <a:gd name="connsiteX30" fmla="*/ 426473 w 462877"/>
              <a:gd name="connsiteY30" fmla="*/ 89240 h 322294"/>
              <a:gd name="connsiteX31" fmla="*/ 398089 w 462877"/>
              <a:gd name="connsiteY31" fmla="*/ 60856 h 322294"/>
              <a:gd name="connsiteX32" fmla="*/ 369704 w 462877"/>
              <a:gd name="connsiteY32" fmla="*/ 89240 h 322294"/>
              <a:gd name="connsiteX33" fmla="*/ 398089 w 462877"/>
              <a:gd name="connsiteY33" fmla="*/ 117625 h 322294"/>
              <a:gd name="connsiteX34" fmla="*/ 426473 w 462877"/>
              <a:gd name="connsiteY34" fmla="*/ 89240 h 322294"/>
              <a:gd name="connsiteX35" fmla="*/ 333700 w 462877"/>
              <a:gd name="connsiteY35" fmla="*/ 128674 h 322294"/>
              <a:gd name="connsiteX36" fmla="*/ 305601 w 462877"/>
              <a:gd name="connsiteY36" fmla="*/ 100575 h 322294"/>
              <a:gd name="connsiteX37" fmla="*/ 277502 w 462877"/>
              <a:gd name="connsiteY37" fmla="*/ 128674 h 322294"/>
              <a:gd name="connsiteX38" fmla="*/ 305601 w 462877"/>
              <a:gd name="connsiteY38" fmla="*/ 156773 h 322294"/>
              <a:gd name="connsiteX39" fmla="*/ 333700 w 462877"/>
              <a:gd name="connsiteY39" fmla="*/ 128674 h 322294"/>
              <a:gd name="connsiteX40" fmla="*/ 223114 w 462877"/>
              <a:gd name="connsiteY40" fmla="*/ 188586 h 322294"/>
              <a:gd name="connsiteX41" fmla="*/ 194921 w 462877"/>
              <a:gd name="connsiteY41" fmla="*/ 160392 h 322294"/>
              <a:gd name="connsiteX42" fmla="*/ 166726 w 462877"/>
              <a:gd name="connsiteY42" fmla="*/ 188586 h 322294"/>
              <a:gd name="connsiteX43" fmla="*/ 194921 w 462877"/>
              <a:gd name="connsiteY43" fmla="*/ 216780 h 322294"/>
              <a:gd name="connsiteX44" fmla="*/ 223114 w 462877"/>
              <a:gd name="connsiteY44" fmla="*/ 188586 h 322294"/>
              <a:gd name="connsiteX45" fmla="*/ 104338 w 462877"/>
              <a:gd name="connsiteY45" fmla="*/ 220781 h 322294"/>
              <a:gd name="connsiteX46" fmla="*/ 76144 w 462877"/>
              <a:gd name="connsiteY46" fmla="*/ 192587 h 322294"/>
              <a:gd name="connsiteX47" fmla="*/ 47950 w 462877"/>
              <a:gd name="connsiteY47" fmla="*/ 220781 h 322294"/>
              <a:gd name="connsiteX48" fmla="*/ 76144 w 462877"/>
              <a:gd name="connsiteY48" fmla="*/ 248975 h 322294"/>
              <a:gd name="connsiteX49" fmla="*/ 104338 w 462877"/>
              <a:gd name="connsiteY49" fmla="*/ 220781 h 322294"/>
              <a:gd name="connsiteX50" fmla="*/ 336367 w 462877"/>
              <a:gd name="connsiteY50" fmla="*/ 223352 h 322294"/>
              <a:gd name="connsiteX51" fmla="*/ 308363 w 462877"/>
              <a:gd name="connsiteY51" fmla="*/ 195349 h 322294"/>
              <a:gd name="connsiteX52" fmla="*/ 280360 w 462877"/>
              <a:gd name="connsiteY52" fmla="*/ 223352 h 322294"/>
              <a:gd name="connsiteX53" fmla="*/ 308363 w 462877"/>
              <a:gd name="connsiteY53" fmla="*/ 251356 h 322294"/>
              <a:gd name="connsiteX54" fmla="*/ 336367 w 462877"/>
              <a:gd name="connsiteY54" fmla="*/ 223352 h 32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62877" h="322294">
                <a:moveTo>
                  <a:pt x="131770" y="249927"/>
                </a:moveTo>
                <a:cubicBezTo>
                  <a:pt x="81478" y="255766"/>
                  <a:pt x="39310" y="278788"/>
                  <a:pt x="5278" y="318983"/>
                </a:cubicBezTo>
                <a:cubicBezTo>
                  <a:pt x="1020" y="324060"/>
                  <a:pt x="-656" y="323298"/>
                  <a:pt x="230" y="316698"/>
                </a:cubicBezTo>
                <a:cubicBezTo>
                  <a:pt x="6964" y="266339"/>
                  <a:pt x="22042" y="218685"/>
                  <a:pt x="45473" y="173727"/>
                </a:cubicBezTo>
                <a:cubicBezTo>
                  <a:pt x="46997" y="170803"/>
                  <a:pt x="49407" y="169279"/>
                  <a:pt x="52712" y="169155"/>
                </a:cubicBezTo>
                <a:cubicBezTo>
                  <a:pt x="56646" y="169031"/>
                  <a:pt x="60304" y="170136"/>
                  <a:pt x="63666" y="172489"/>
                </a:cubicBezTo>
                <a:cubicBezTo>
                  <a:pt x="65990" y="174146"/>
                  <a:pt x="68848" y="174861"/>
                  <a:pt x="71667" y="174489"/>
                </a:cubicBezTo>
                <a:cubicBezTo>
                  <a:pt x="87735" y="172651"/>
                  <a:pt x="97032" y="163345"/>
                  <a:pt x="99575" y="146581"/>
                </a:cubicBezTo>
                <a:cubicBezTo>
                  <a:pt x="100080" y="143409"/>
                  <a:pt x="99452" y="140456"/>
                  <a:pt x="97670" y="137723"/>
                </a:cubicBezTo>
                <a:lnTo>
                  <a:pt x="85002" y="118292"/>
                </a:lnTo>
                <a:cubicBezTo>
                  <a:pt x="83421" y="115730"/>
                  <a:pt x="83650" y="112462"/>
                  <a:pt x="85573" y="110195"/>
                </a:cubicBezTo>
                <a:cubicBezTo>
                  <a:pt x="109386" y="82449"/>
                  <a:pt x="136694" y="58636"/>
                  <a:pt x="167489" y="38758"/>
                </a:cubicBezTo>
                <a:cubicBezTo>
                  <a:pt x="170184" y="37024"/>
                  <a:pt x="173785" y="37805"/>
                  <a:pt x="175518" y="40501"/>
                </a:cubicBezTo>
                <a:cubicBezTo>
                  <a:pt x="176118" y="41434"/>
                  <a:pt x="176432" y="42511"/>
                  <a:pt x="176442" y="43616"/>
                </a:cubicBezTo>
                <a:cubicBezTo>
                  <a:pt x="176918" y="100480"/>
                  <a:pt x="263310" y="63237"/>
                  <a:pt x="223400" y="24566"/>
                </a:cubicBezTo>
                <a:cubicBezTo>
                  <a:pt x="220714" y="22051"/>
                  <a:pt x="220581" y="17831"/>
                  <a:pt x="223096" y="15146"/>
                </a:cubicBezTo>
                <a:cubicBezTo>
                  <a:pt x="223972" y="14202"/>
                  <a:pt x="225105" y="13545"/>
                  <a:pt x="226353" y="13231"/>
                </a:cubicBezTo>
                <a:lnTo>
                  <a:pt x="278931" y="86"/>
                </a:lnTo>
                <a:cubicBezTo>
                  <a:pt x="280570" y="-304"/>
                  <a:pt x="282217" y="667"/>
                  <a:pt x="282617" y="2249"/>
                </a:cubicBezTo>
                <a:cubicBezTo>
                  <a:pt x="282722" y="2658"/>
                  <a:pt x="282732" y="3096"/>
                  <a:pt x="282646" y="3515"/>
                </a:cubicBezTo>
                <a:cubicBezTo>
                  <a:pt x="279217" y="21927"/>
                  <a:pt x="280579" y="35548"/>
                  <a:pt x="286741" y="44378"/>
                </a:cubicBezTo>
                <a:cubicBezTo>
                  <a:pt x="305220" y="70857"/>
                  <a:pt x="336747" y="47426"/>
                  <a:pt x="333319" y="16946"/>
                </a:cubicBezTo>
                <a:cubicBezTo>
                  <a:pt x="332938" y="13259"/>
                  <a:pt x="334528" y="11831"/>
                  <a:pt x="338081" y="12659"/>
                </a:cubicBezTo>
                <a:cubicBezTo>
                  <a:pt x="386973" y="23899"/>
                  <a:pt x="423778" y="38377"/>
                  <a:pt x="448476" y="56093"/>
                </a:cubicBezTo>
                <a:cubicBezTo>
                  <a:pt x="472384" y="73334"/>
                  <a:pt x="461239" y="148772"/>
                  <a:pt x="452572" y="169727"/>
                </a:cubicBezTo>
                <a:cubicBezTo>
                  <a:pt x="451171" y="173032"/>
                  <a:pt x="448952" y="173727"/>
                  <a:pt x="445904" y="171822"/>
                </a:cubicBezTo>
                <a:cubicBezTo>
                  <a:pt x="414663" y="151629"/>
                  <a:pt x="385039" y="190301"/>
                  <a:pt x="413043" y="219542"/>
                </a:cubicBezTo>
                <a:cubicBezTo>
                  <a:pt x="414967" y="221571"/>
                  <a:pt x="414967" y="224772"/>
                  <a:pt x="413043" y="226877"/>
                </a:cubicBezTo>
                <a:cubicBezTo>
                  <a:pt x="376086" y="265643"/>
                  <a:pt x="332080" y="272882"/>
                  <a:pt x="281026" y="272787"/>
                </a:cubicBezTo>
                <a:cubicBezTo>
                  <a:pt x="229020" y="272597"/>
                  <a:pt x="183871" y="243831"/>
                  <a:pt x="131770" y="249927"/>
                </a:cubicBezTo>
                <a:close/>
                <a:moveTo>
                  <a:pt x="426473" y="89240"/>
                </a:moveTo>
                <a:cubicBezTo>
                  <a:pt x="426473" y="73562"/>
                  <a:pt x="413767" y="60856"/>
                  <a:pt x="398089" y="60856"/>
                </a:cubicBezTo>
                <a:cubicBezTo>
                  <a:pt x="382410" y="60856"/>
                  <a:pt x="369704" y="73562"/>
                  <a:pt x="369704" y="89240"/>
                </a:cubicBezTo>
                <a:cubicBezTo>
                  <a:pt x="369704" y="104919"/>
                  <a:pt x="382410" y="117625"/>
                  <a:pt x="398089" y="117625"/>
                </a:cubicBezTo>
                <a:cubicBezTo>
                  <a:pt x="413767" y="117625"/>
                  <a:pt x="426473" y="104919"/>
                  <a:pt x="426473" y="89240"/>
                </a:cubicBezTo>
                <a:close/>
                <a:moveTo>
                  <a:pt x="333700" y="128674"/>
                </a:moveTo>
                <a:cubicBezTo>
                  <a:pt x="333700" y="113158"/>
                  <a:pt x="321117" y="100575"/>
                  <a:pt x="305601" y="100575"/>
                </a:cubicBezTo>
                <a:cubicBezTo>
                  <a:pt x="290085" y="100575"/>
                  <a:pt x="277502" y="113158"/>
                  <a:pt x="277502" y="128674"/>
                </a:cubicBezTo>
                <a:cubicBezTo>
                  <a:pt x="277502" y="144190"/>
                  <a:pt x="290085" y="156773"/>
                  <a:pt x="305601" y="156773"/>
                </a:cubicBezTo>
                <a:cubicBezTo>
                  <a:pt x="321117" y="156773"/>
                  <a:pt x="333700" y="144190"/>
                  <a:pt x="333700" y="128674"/>
                </a:cubicBezTo>
                <a:close/>
                <a:moveTo>
                  <a:pt x="223114" y="188586"/>
                </a:moveTo>
                <a:cubicBezTo>
                  <a:pt x="223114" y="173013"/>
                  <a:pt x="210494" y="160392"/>
                  <a:pt x="194921" y="160392"/>
                </a:cubicBezTo>
                <a:cubicBezTo>
                  <a:pt x="179347" y="160392"/>
                  <a:pt x="166726" y="173013"/>
                  <a:pt x="166726" y="188586"/>
                </a:cubicBezTo>
                <a:cubicBezTo>
                  <a:pt x="166726" y="204160"/>
                  <a:pt x="179347" y="216780"/>
                  <a:pt x="194921" y="216780"/>
                </a:cubicBezTo>
                <a:cubicBezTo>
                  <a:pt x="210494" y="216780"/>
                  <a:pt x="223114" y="204160"/>
                  <a:pt x="223114" y="188586"/>
                </a:cubicBezTo>
                <a:close/>
                <a:moveTo>
                  <a:pt x="104338" y="220781"/>
                </a:moveTo>
                <a:cubicBezTo>
                  <a:pt x="104338" y="205207"/>
                  <a:pt x="91717" y="192587"/>
                  <a:pt x="76144" y="192587"/>
                </a:cubicBezTo>
                <a:cubicBezTo>
                  <a:pt x="60570" y="192587"/>
                  <a:pt x="47950" y="205207"/>
                  <a:pt x="47950" y="220781"/>
                </a:cubicBezTo>
                <a:cubicBezTo>
                  <a:pt x="47950" y="236354"/>
                  <a:pt x="60570" y="248975"/>
                  <a:pt x="76144" y="248975"/>
                </a:cubicBezTo>
                <a:cubicBezTo>
                  <a:pt x="91717" y="248975"/>
                  <a:pt x="104338" y="236354"/>
                  <a:pt x="104338" y="220781"/>
                </a:cubicBezTo>
                <a:close/>
                <a:moveTo>
                  <a:pt x="336367" y="223352"/>
                </a:moveTo>
                <a:cubicBezTo>
                  <a:pt x="336367" y="207884"/>
                  <a:pt x="323832" y="195349"/>
                  <a:pt x="308363" y="195349"/>
                </a:cubicBezTo>
                <a:cubicBezTo>
                  <a:pt x="292894" y="195349"/>
                  <a:pt x="280360" y="207884"/>
                  <a:pt x="280360" y="223352"/>
                </a:cubicBezTo>
                <a:cubicBezTo>
                  <a:pt x="280360" y="238821"/>
                  <a:pt x="292894" y="251356"/>
                  <a:pt x="308363" y="251356"/>
                </a:cubicBezTo>
                <a:cubicBezTo>
                  <a:pt x="323832" y="251356"/>
                  <a:pt x="336367" y="238821"/>
                  <a:pt x="336367" y="22335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0" name="Полилиния: фигура 459">
            <a:extLst>
              <a:ext uri="{FF2B5EF4-FFF2-40B4-BE49-F238E27FC236}">
                <a16:creationId xmlns:a16="http://schemas.microsoft.com/office/drawing/2014/main" xmlns="" id="{D8D045C8-7262-1349-A6AE-C7BDC6839781}"/>
              </a:ext>
            </a:extLst>
          </p:cNvPr>
          <p:cNvSpPr/>
          <p:nvPr/>
        </p:nvSpPr>
        <p:spPr>
          <a:xfrm>
            <a:off x="7882695" y="3144449"/>
            <a:ext cx="57228" cy="115486"/>
          </a:xfrm>
          <a:custGeom>
            <a:avLst/>
            <a:gdLst>
              <a:gd name="connsiteX0" fmla="*/ 4 w 57228"/>
              <a:gd name="connsiteY0" fmla="*/ 1563 h 115486"/>
              <a:gd name="connsiteX1" fmla="*/ 1233 w 57228"/>
              <a:gd name="connsiteY1" fmla="*/ 135 h 115486"/>
              <a:gd name="connsiteX2" fmla="*/ 1242 w 57228"/>
              <a:gd name="connsiteY2" fmla="*/ 135 h 115486"/>
              <a:gd name="connsiteX3" fmla="*/ 2004 w 57228"/>
              <a:gd name="connsiteY3" fmla="*/ 135 h 115486"/>
              <a:gd name="connsiteX4" fmla="*/ 56678 w 57228"/>
              <a:gd name="connsiteY4" fmla="*/ 51188 h 115486"/>
              <a:gd name="connsiteX5" fmla="*/ 57059 w 57228"/>
              <a:gd name="connsiteY5" fmla="*/ 56713 h 115486"/>
              <a:gd name="connsiteX6" fmla="*/ 10672 w 57228"/>
              <a:gd name="connsiteY6" fmla="*/ 115387 h 115486"/>
              <a:gd name="connsiteX7" fmla="*/ 9910 w 57228"/>
              <a:gd name="connsiteY7" fmla="*/ 115482 h 115486"/>
              <a:gd name="connsiteX8" fmla="*/ 8481 w 57228"/>
              <a:gd name="connsiteY8" fmla="*/ 114253 h 115486"/>
              <a:gd name="connsiteX9" fmla="*/ 8481 w 57228"/>
              <a:gd name="connsiteY9" fmla="*/ 114244 h 115486"/>
              <a:gd name="connsiteX10" fmla="*/ 4 w 57228"/>
              <a:gd name="connsiteY10" fmla="*/ 1563 h 11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28" h="115486">
                <a:moveTo>
                  <a:pt x="4" y="1563"/>
                </a:moveTo>
                <a:cubicBezTo>
                  <a:pt x="-53" y="830"/>
                  <a:pt x="499" y="191"/>
                  <a:pt x="1233" y="135"/>
                </a:cubicBezTo>
                <a:cubicBezTo>
                  <a:pt x="1242" y="135"/>
                  <a:pt x="1242" y="135"/>
                  <a:pt x="1242" y="135"/>
                </a:cubicBezTo>
                <a:lnTo>
                  <a:pt x="2004" y="135"/>
                </a:lnTo>
                <a:cubicBezTo>
                  <a:pt x="29903" y="-1971"/>
                  <a:pt x="54373" y="20880"/>
                  <a:pt x="56678" y="51188"/>
                </a:cubicBezTo>
                <a:lnTo>
                  <a:pt x="57059" y="56713"/>
                </a:lnTo>
                <a:cubicBezTo>
                  <a:pt x="59325" y="87021"/>
                  <a:pt x="38561" y="113282"/>
                  <a:pt x="10672" y="115387"/>
                </a:cubicBezTo>
                <a:lnTo>
                  <a:pt x="9910" y="115482"/>
                </a:lnTo>
                <a:cubicBezTo>
                  <a:pt x="9177" y="115539"/>
                  <a:pt x="8538" y="114987"/>
                  <a:pt x="8481" y="114253"/>
                </a:cubicBezTo>
                <a:cubicBezTo>
                  <a:pt x="8481" y="114244"/>
                  <a:pt x="8481" y="114244"/>
                  <a:pt x="8481" y="114244"/>
                </a:cubicBezTo>
                <a:lnTo>
                  <a:pt x="4" y="156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1" name="Полилиния: фигура 460">
            <a:extLst>
              <a:ext uri="{FF2B5EF4-FFF2-40B4-BE49-F238E27FC236}">
                <a16:creationId xmlns:a16="http://schemas.microsoft.com/office/drawing/2014/main" xmlns="" id="{04E28744-E2EF-360C-0DCD-58FB62333CEF}"/>
              </a:ext>
            </a:extLst>
          </p:cNvPr>
          <p:cNvSpPr/>
          <p:nvPr/>
        </p:nvSpPr>
        <p:spPr>
          <a:xfrm>
            <a:off x="8089767" y="3156741"/>
            <a:ext cx="115831" cy="389398"/>
          </a:xfrm>
          <a:custGeom>
            <a:avLst/>
            <a:gdLst>
              <a:gd name="connsiteX0" fmla="*/ 48298 w 115831"/>
              <a:gd name="connsiteY0" fmla="*/ 380272 h 389398"/>
              <a:gd name="connsiteX1" fmla="*/ 41725 w 115831"/>
              <a:gd name="connsiteY1" fmla="*/ 373510 h 389398"/>
              <a:gd name="connsiteX2" fmla="*/ 101 w 115831"/>
              <a:gd name="connsiteY2" fmla="*/ 42230 h 389398"/>
              <a:gd name="connsiteX3" fmla="*/ 2196 w 115831"/>
              <a:gd name="connsiteY3" fmla="*/ 33181 h 389398"/>
              <a:gd name="connsiteX4" fmla="*/ 70014 w 115831"/>
              <a:gd name="connsiteY4" fmla="*/ 225 h 389398"/>
              <a:gd name="connsiteX5" fmla="*/ 74587 w 115831"/>
              <a:gd name="connsiteY5" fmla="*/ 4225 h 389398"/>
              <a:gd name="connsiteX6" fmla="*/ 115830 w 115831"/>
              <a:gd name="connsiteY6" fmla="*/ 384844 h 389398"/>
              <a:gd name="connsiteX7" fmla="*/ 110782 w 115831"/>
              <a:gd name="connsiteY7" fmla="*/ 389321 h 389398"/>
              <a:gd name="connsiteX8" fmla="*/ 48298 w 115831"/>
              <a:gd name="connsiteY8" fmla="*/ 380272 h 3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31" h="389398">
                <a:moveTo>
                  <a:pt x="48298" y="380272"/>
                </a:moveTo>
                <a:cubicBezTo>
                  <a:pt x="44878" y="379777"/>
                  <a:pt x="42192" y="377015"/>
                  <a:pt x="41725" y="373510"/>
                </a:cubicBezTo>
                <a:lnTo>
                  <a:pt x="101" y="42230"/>
                </a:lnTo>
                <a:cubicBezTo>
                  <a:pt x="-280" y="38992"/>
                  <a:pt x="415" y="35972"/>
                  <a:pt x="2196" y="33181"/>
                </a:cubicBezTo>
                <a:cubicBezTo>
                  <a:pt x="17561" y="9245"/>
                  <a:pt x="40173" y="-1747"/>
                  <a:pt x="70014" y="225"/>
                </a:cubicBezTo>
                <a:cubicBezTo>
                  <a:pt x="72558" y="349"/>
                  <a:pt x="74082" y="1682"/>
                  <a:pt x="74587" y="4225"/>
                </a:cubicBezTo>
                <a:cubicBezTo>
                  <a:pt x="99666" y="129832"/>
                  <a:pt x="113420" y="256705"/>
                  <a:pt x="115830" y="384844"/>
                </a:cubicBezTo>
                <a:cubicBezTo>
                  <a:pt x="115897" y="388273"/>
                  <a:pt x="114211" y="389769"/>
                  <a:pt x="110782" y="389321"/>
                </a:cubicBezTo>
                <a:lnTo>
                  <a:pt x="48298" y="38027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2" name="Полилиния: фигура 461">
            <a:extLst>
              <a:ext uri="{FF2B5EF4-FFF2-40B4-BE49-F238E27FC236}">
                <a16:creationId xmlns:a16="http://schemas.microsoft.com/office/drawing/2014/main" xmlns="" id="{FB0F59B7-4167-9FCE-81E0-8AAC2DCF7955}"/>
              </a:ext>
            </a:extLst>
          </p:cNvPr>
          <p:cNvSpPr/>
          <p:nvPr/>
        </p:nvSpPr>
        <p:spPr>
          <a:xfrm>
            <a:off x="7780115" y="3158680"/>
            <a:ext cx="56769" cy="56769"/>
          </a:xfrm>
          <a:custGeom>
            <a:avLst/>
            <a:gdLst>
              <a:gd name="connsiteX0" fmla="*/ 56769 w 56769"/>
              <a:gd name="connsiteY0" fmla="*/ 28385 h 56769"/>
              <a:gd name="connsiteX1" fmla="*/ 28385 w 56769"/>
              <a:gd name="connsiteY1" fmla="*/ 56769 h 56769"/>
              <a:gd name="connsiteX2" fmla="*/ 1 w 56769"/>
              <a:gd name="connsiteY2" fmla="*/ 28385 h 56769"/>
              <a:gd name="connsiteX3" fmla="*/ 28385 w 56769"/>
              <a:gd name="connsiteY3" fmla="*/ 0 h 56769"/>
              <a:gd name="connsiteX4" fmla="*/ 56769 w 56769"/>
              <a:gd name="connsiteY4" fmla="*/ 28385 h 5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" h="56769">
                <a:moveTo>
                  <a:pt x="56769" y="28385"/>
                </a:moveTo>
                <a:cubicBezTo>
                  <a:pt x="56769" y="44061"/>
                  <a:pt x="44061" y="56769"/>
                  <a:pt x="28385" y="56769"/>
                </a:cubicBezTo>
                <a:cubicBezTo>
                  <a:pt x="12709" y="56769"/>
                  <a:pt x="1" y="44061"/>
                  <a:pt x="1" y="28385"/>
                </a:cubicBezTo>
                <a:cubicBezTo>
                  <a:pt x="1" y="12708"/>
                  <a:pt x="12709" y="0"/>
                  <a:pt x="28385" y="0"/>
                </a:cubicBezTo>
                <a:cubicBezTo>
                  <a:pt x="44061" y="0"/>
                  <a:pt x="56769" y="12708"/>
                  <a:pt x="56769" y="2838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3" name="Полилиния: фигура 462">
            <a:extLst>
              <a:ext uri="{FF2B5EF4-FFF2-40B4-BE49-F238E27FC236}">
                <a16:creationId xmlns:a16="http://schemas.microsoft.com/office/drawing/2014/main" xmlns="" id="{7AB66E77-3E0A-8CA8-C4BD-F6F241FC1E6A}"/>
              </a:ext>
            </a:extLst>
          </p:cNvPr>
          <p:cNvSpPr/>
          <p:nvPr/>
        </p:nvSpPr>
        <p:spPr>
          <a:xfrm>
            <a:off x="7949086" y="3166273"/>
            <a:ext cx="138290" cy="80496"/>
          </a:xfrm>
          <a:custGeom>
            <a:avLst/>
            <a:gdLst>
              <a:gd name="connsiteX0" fmla="*/ 97 w 138290"/>
              <a:gd name="connsiteY0" fmla="*/ 76131 h 80496"/>
              <a:gd name="connsiteX1" fmla="*/ 8575 w 138290"/>
              <a:gd name="connsiteY1" fmla="*/ 16695 h 80496"/>
              <a:gd name="connsiteX2" fmla="*/ 12956 w 138290"/>
              <a:gd name="connsiteY2" fmla="*/ 12885 h 80496"/>
              <a:gd name="connsiteX3" fmla="*/ 132781 w 138290"/>
              <a:gd name="connsiteY3" fmla="*/ 122 h 80496"/>
              <a:gd name="connsiteX4" fmla="*/ 138172 w 138290"/>
              <a:gd name="connsiteY4" fmla="*/ 3446 h 80496"/>
              <a:gd name="connsiteX5" fmla="*/ 137067 w 138290"/>
              <a:gd name="connsiteY5" fmla="*/ 7551 h 80496"/>
              <a:gd name="connsiteX6" fmla="*/ 4479 w 138290"/>
              <a:gd name="connsiteY6" fmla="*/ 80322 h 80496"/>
              <a:gd name="connsiteX7" fmla="*/ 97 w 138290"/>
              <a:gd name="connsiteY7" fmla="*/ 76131 h 8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90" h="80496">
                <a:moveTo>
                  <a:pt x="97" y="76131"/>
                </a:moveTo>
                <a:lnTo>
                  <a:pt x="8575" y="16695"/>
                </a:lnTo>
                <a:cubicBezTo>
                  <a:pt x="8889" y="14095"/>
                  <a:pt x="10356" y="12819"/>
                  <a:pt x="12956" y="12885"/>
                </a:cubicBezTo>
                <a:cubicBezTo>
                  <a:pt x="53409" y="13266"/>
                  <a:pt x="93347" y="9009"/>
                  <a:pt x="132781" y="122"/>
                </a:cubicBezTo>
                <a:cubicBezTo>
                  <a:pt x="135190" y="-450"/>
                  <a:pt x="137600" y="1046"/>
                  <a:pt x="138172" y="3446"/>
                </a:cubicBezTo>
                <a:cubicBezTo>
                  <a:pt x="138514" y="4913"/>
                  <a:pt x="138105" y="6456"/>
                  <a:pt x="137067" y="7551"/>
                </a:cubicBezTo>
                <a:cubicBezTo>
                  <a:pt x="100938" y="46099"/>
                  <a:pt x="56743" y="70350"/>
                  <a:pt x="4479" y="80322"/>
                </a:cubicBezTo>
                <a:cubicBezTo>
                  <a:pt x="1050" y="81018"/>
                  <a:pt x="-407" y="79627"/>
                  <a:pt x="97" y="7613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4" name="Полилиния: фигура 463">
            <a:extLst>
              <a:ext uri="{FF2B5EF4-FFF2-40B4-BE49-F238E27FC236}">
                <a16:creationId xmlns:a16="http://schemas.microsoft.com/office/drawing/2014/main" xmlns="" id="{1038B327-5E71-1CE1-A644-A232A3B3601B}"/>
              </a:ext>
            </a:extLst>
          </p:cNvPr>
          <p:cNvSpPr/>
          <p:nvPr/>
        </p:nvSpPr>
        <p:spPr>
          <a:xfrm>
            <a:off x="7687913" y="3198399"/>
            <a:ext cx="56197" cy="56197"/>
          </a:xfrm>
          <a:custGeom>
            <a:avLst/>
            <a:gdLst>
              <a:gd name="connsiteX0" fmla="*/ 56198 w 56197"/>
              <a:gd name="connsiteY0" fmla="*/ 28099 h 56197"/>
              <a:gd name="connsiteX1" fmla="*/ 28099 w 56197"/>
              <a:gd name="connsiteY1" fmla="*/ 56198 h 56197"/>
              <a:gd name="connsiteX2" fmla="*/ 0 w 56197"/>
              <a:gd name="connsiteY2" fmla="*/ 28099 h 56197"/>
              <a:gd name="connsiteX3" fmla="*/ 28099 w 56197"/>
              <a:gd name="connsiteY3" fmla="*/ 0 h 56197"/>
              <a:gd name="connsiteX4" fmla="*/ 56198 w 56197"/>
              <a:gd name="connsiteY4" fmla="*/ 28099 h 5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7" h="56197">
                <a:moveTo>
                  <a:pt x="56198" y="28099"/>
                </a:moveTo>
                <a:cubicBezTo>
                  <a:pt x="56198" y="43617"/>
                  <a:pt x="43618" y="56198"/>
                  <a:pt x="28099" y="56198"/>
                </a:cubicBezTo>
                <a:cubicBezTo>
                  <a:pt x="12581" y="56198"/>
                  <a:pt x="0" y="43617"/>
                  <a:pt x="0" y="28099"/>
                </a:cubicBezTo>
                <a:cubicBezTo>
                  <a:pt x="0" y="12580"/>
                  <a:pt x="12580" y="0"/>
                  <a:pt x="28099" y="0"/>
                </a:cubicBezTo>
                <a:cubicBezTo>
                  <a:pt x="43617" y="0"/>
                  <a:pt x="56198" y="12580"/>
                  <a:pt x="56198" y="2809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5" name="Полилиния: фигура 464">
            <a:extLst>
              <a:ext uri="{FF2B5EF4-FFF2-40B4-BE49-F238E27FC236}">
                <a16:creationId xmlns:a16="http://schemas.microsoft.com/office/drawing/2014/main" xmlns="" id="{5DF5CA62-0B2B-2846-9355-C746D2DEB6E2}"/>
              </a:ext>
            </a:extLst>
          </p:cNvPr>
          <p:cNvSpPr/>
          <p:nvPr/>
        </p:nvSpPr>
        <p:spPr>
          <a:xfrm>
            <a:off x="7876064" y="3209784"/>
            <a:ext cx="238830" cy="320860"/>
          </a:xfrm>
          <a:custGeom>
            <a:avLst/>
            <a:gdLst>
              <a:gd name="connsiteX0" fmla="*/ 51403 w 238830"/>
              <a:gd name="connsiteY0" fmla="*/ 269317 h 320860"/>
              <a:gd name="connsiteX1" fmla="*/ 35972 w 238830"/>
              <a:gd name="connsiteY1" fmla="*/ 254077 h 320860"/>
              <a:gd name="connsiteX2" fmla="*/ 1015 w 238830"/>
              <a:gd name="connsiteY2" fmla="*/ 163304 h 320860"/>
              <a:gd name="connsiteX3" fmla="*/ 253 w 238830"/>
              <a:gd name="connsiteY3" fmla="*/ 155207 h 320860"/>
              <a:gd name="connsiteX4" fmla="*/ 15779 w 238830"/>
              <a:gd name="connsiteY4" fmla="*/ 73959 h 320860"/>
              <a:gd name="connsiteX5" fmla="*/ 20827 w 238830"/>
              <a:gd name="connsiteY5" fmla="*/ 67958 h 320860"/>
              <a:gd name="connsiteX6" fmla="*/ 190468 w 238830"/>
              <a:gd name="connsiteY6" fmla="*/ 1379 h 320860"/>
              <a:gd name="connsiteX7" fmla="*/ 198659 w 238830"/>
              <a:gd name="connsiteY7" fmla="*/ 2055 h 320860"/>
              <a:gd name="connsiteX8" fmla="*/ 199993 w 238830"/>
              <a:gd name="connsiteY8" fmla="*/ 5093 h 320860"/>
              <a:gd name="connsiteX9" fmla="*/ 238664 w 238830"/>
              <a:gd name="connsiteY9" fmla="*/ 311798 h 320860"/>
              <a:gd name="connsiteX10" fmla="*/ 229235 w 238830"/>
              <a:gd name="connsiteY10" fmla="*/ 320466 h 320860"/>
              <a:gd name="connsiteX11" fmla="*/ 51403 w 238830"/>
              <a:gd name="connsiteY11" fmla="*/ 269317 h 32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830" h="320860">
                <a:moveTo>
                  <a:pt x="51403" y="269317"/>
                </a:moveTo>
                <a:cubicBezTo>
                  <a:pt x="44325" y="266707"/>
                  <a:pt x="38696" y="261154"/>
                  <a:pt x="35972" y="254077"/>
                </a:cubicBezTo>
                <a:lnTo>
                  <a:pt x="1015" y="163304"/>
                </a:lnTo>
                <a:cubicBezTo>
                  <a:pt x="-4" y="160703"/>
                  <a:pt x="-251" y="157998"/>
                  <a:pt x="253" y="155207"/>
                </a:cubicBezTo>
                <a:lnTo>
                  <a:pt x="15779" y="73959"/>
                </a:lnTo>
                <a:cubicBezTo>
                  <a:pt x="16350" y="71035"/>
                  <a:pt x="18036" y="69035"/>
                  <a:pt x="20827" y="67958"/>
                </a:cubicBezTo>
                <a:cubicBezTo>
                  <a:pt x="83216" y="44527"/>
                  <a:pt x="136461" y="48146"/>
                  <a:pt x="190468" y="1379"/>
                </a:cubicBezTo>
                <a:cubicBezTo>
                  <a:pt x="192916" y="-698"/>
                  <a:pt x="196582" y="-393"/>
                  <a:pt x="198659" y="2055"/>
                </a:cubicBezTo>
                <a:cubicBezTo>
                  <a:pt x="199393" y="2912"/>
                  <a:pt x="199850" y="3969"/>
                  <a:pt x="199993" y="5093"/>
                </a:cubicBezTo>
                <a:lnTo>
                  <a:pt x="238664" y="311798"/>
                </a:lnTo>
                <a:cubicBezTo>
                  <a:pt x="239616" y="319104"/>
                  <a:pt x="236474" y="321990"/>
                  <a:pt x="229235" y="320466"/>
                </a:cubicBezTo>
                <a:cubicBezTo>
                  <a:pt x="168656" y="307826"/>
                  <a:pt x="109381" y="290777"/>
                  <a:pt x="51403" y="26931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6" name="Полилиния: фигура 465">
            <a:extLst>
              <a:ext uri="{FF2B5EF4-FFF2-40B4-BE49-F238E27FC236}">
                <a16:creationId xmlns:a16="http://schemas.microsoft.com/office/drawing/2014/main" xmlns="" id="{CBE95AEB-FA7D-8E11-9EBD-F541DFE122DB}"/>
              </a:ext>
            </a:extLst>
          </p:cNvPr>
          <p:cNvSpPr/>
          <p:nvPr/>
        </p:nvSpPr>
        <p:spPr>
          <a:xfrm>
            <a:off x="7577137" y="3258216"/>
            <a:ext cx="56388" cy="56387"/>
          </a:xfrm>
          <a:custGeom>
            <a:avLst/>
            <a:gdLst>
              <a:gd name="connsiteX0" fmla="*/ 56388 w 56388"/>
              <a:gd name="connsiteY0" fmla="*/ 28194 h 56387"/>
              <a:gd name="connsiteX1" fmla="*/ 28194 w 56388"/>
              <a:gd name="connsiteY1" fmla="*/ 56388 h 56387"/>
              <a:gd name="connsiteX2" fmla="*/ -1 w 56388"/>
              <a:gd name="connsiteY2" fmla="*/ 28194 h 56387"/>
              <a:gd name="connsiteX3" fmla="*/ 28194 w 56388"/>
              <a:gd name="connsiteY3" fmla="*/ 0 h 56387"/>
              <a:gd name="connsiteX4" fmla="*/ 56388 w 56388"/>
              <a:gd name="connsiteY4" fmla="*/ 28194 h 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" h="56387">
                <a:moveTo>
                  <a:pt x="56388" y="28194"/>
                </a:moveTo>
                <a:cubicBezTo>
                  <a:pt x="56388" y="43765"/>
                  <a:pt x="43765" y="56388"/>
                  <a:pt x="28194" y="56388"/>
                </a:cubicBezTo>
                <a:cubicBezTo>
                  <a:pt x="12622" y="56388"/>
                  <a:pt x="-1" y="43765"/>
                  <a:pt x="-1" y="28194"/>
                </a:cubicBezTo>
                <a:cubicBezTo>
                  <a:pt x="-1" y="12623"/>
                  <a:pt x="12622" y="0"/>
                  <a:pt x="28194" y="0"/>
                </a:cubicBezTo>
                <a:cubicBezTo>
                  <a:pt x="43765" y="0"/>
                  <a:pt x="56388" y="12623"/>
                  <a:pt x="56388" y="2819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7" name="Полилиния: фигура 466">
            <a:extLst>
              <a:ext uri="{FF2B5EF4-FFF2-40B4-BE49-F238E27FC236}">
                <a16:creationId xmlns:a16="http://schemas.microsoft.com/office/drawing/2014/main" xmlns="" id="{1672A607-89A8-C30C-0E56-143B2E308EAB}"/>
              </a:ext>
            </a:extLst>
          </p:cNvPr>
          <p:cNvSpPr/>
          <p:nvPr/>
        </p:nvSpPr>
        <p:spPr>
          <a:xfrm>
            <a:off x="7621999" y="3289409"/>
            <a:ext cx="253261" cy="266951"/>
          </a:xfrm>
          <a:custGeom>
            <a:avLst/>
            <a:gdLst>
              <a:gd name="connsiteX0" fmla="*/ 7145 w 253261"/>
              <a:gd name="connsiteY0" fmla="*/ 86631 h 266951"/>
              <a:gd name="connsiteX1" fmla="*/ 243936 w 253261"/>
              <a:gd name="connsiteY1" fmla="*/ 2621 h 266951"/>
              <a:gd name="connsiteX2" fmla="*/ 250642 w 253261"/>
              <a:gd name="connsiteY2" fmla="*/ 583 h 266951"/>
              <a:gd name="connsiteX3" fmla="*/ 253175 w 253261"/>
              <a:gd name="connsiteY3" fmla="*/ 5859 h 266951"/>
              <a:gd name="connsiteX4" fmla="*/ 112301 w 253261"/>
              <a:gd name="connsiteY4" fmla="*/ 205980 h 266951"/>
              <a:gd name="connsiteX5" fmla="*/ 23909 w 253261"/>
              <a:gd name="connsiteY5" fmla="*/ 265321 h 266951"/>
              <a:gd name="connsiteX6" fmla="*/ 17622 w 253261"/>
              <a:gd name="connsiteY6" fmla="*/ 263225 h 266951"/>
              <a:gd name="connsiteX7" fmla="*/ 668 w 253261"/>
              <a:gd name="connsiteY7" fmla="*/ 91489 h 266951"/>
              <a:gd name="connsiteX8" fmla="*/ 7145 w 253261"/>
              <a:gd name="connsiteY8" fmla="*/ 86631 h 26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61" h="266951">
                <a:moveTo>
                  <a:pt x="7145" y="86631"/>
                </a:moveTo>
                <a:cubicBezTo>
                  <a:pt x="107158" y="111682"/>
                  <a:pt x="192406" y="93204"/>
                  <a:pt x="243936" y="2621"/>
                </a:cubicBezTo>
                <a:cubicBezTo>
                  <a:pt x="245222" y="211"/>
                  <a:pt x="248223" y="-703"/>
                  <a:pt x="250642" y="583"/>
                </a:cubicBezTo>
                <a:cubicBezTo>
                  <a:pt x="252547" y="1602"/>
                  <a:pt x="253575" y="3735"/>
                  <a:pt x="253175" y="5859"/>
                </a:cubicBezTo>
                <a:cubicBezTo>
                  <a:pt x="239526" y="98319"/>
                  <a:pt x="192568" y="165022"/>
                  <a:pt x="112301" y="205980"/>
                </a:cubicBezTo>
                <a:cubicBezTo>
                  <a:pt x="80487" y="222239"/>
                  <a:pt x="51027" y="242013"/>
                  <a:pt x="23909" y="265321"/>
                </a:cubicBezTo>
                <a:cubicBezTo>
                  <a:pt x="20737" y="268054"/>
                  <a:pt x="18642" y="267349"/>
                  <a:pt x="17622" y="263225"/>
                </a:cubicBezTo>
                <a:cubicBezTo>
                  <a:pt x="3592" y="206837"/>
                  <a:pt x="-2066" y="149592"/>
                  <a:pt x="668" y="91489"/>
                </a:cubicBezTo>
                <a:cubicBezTo>
                  <a:pt x="858" y="87231"/>
                  <a:pt x="3020" y="85612"/>
                  <a:pt x="7145" y="8663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8" name="Полилиния: фигура 467">
            <a:extLst>
              <a:ext uri="{FF2B5EF4-FFF2-40B4-BE49-F238E27FC236}">
                <a16:creationId xmlns:a16="http://schemas.microsoft.com/office/drawing/2014/main" xmlns="" id="{886FF470-A409-6912-ECD5-2E9E67D30CC9}"/>
              </a:ext>
            </a:extLst>
          </p:cNvPr>
          <p:cNvSpPr/>
          <p:nvPr/>
        </p:nvSpPr>
        <p:spPr>
          <a:xfrm>
            <a:off x="7458360" y="3290411"/>
            <a:ext cx="56388" cy="56387"/>
          </a:xfrm>
          <a:custGeom>
            <a:avLst/>
            <a:gdLst>
              <a:gd name="connsiteX0" fmla="*/ 56388 w 56388"/>
              <a:gd name="connsiteY0" fmla="*/ 28194 h 56387"/>
              <a:gd name="connsiteX1" fmla="*/ 28194 w 56388"/>
              <a:gd name="connsiteY1" fmla="*/ 56388 h 56387"/>
              <a:gd name="connsiteX2" fmla="*/ 0 w 56388"/>
              <a:gd name="connsiteY2" fmla="*/ 28194 h 56387"/>
              <a:gd name="connsiteX3" fmla="*/ 28194 w 56388"/>
              <a:gd name="connsiteY3" fmla="*/ 0 h 56387"/>
              <a:gd name="connsiteX4" fmla="*/ 56388 w 56388"/>
              <a:gd name="connsiteY4" fmla="*/ 28194 h 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" h="56387">
                <a:moveTo>
                  <a:pt x="56388" y="28194"/>
                </a:moveTo>
                <a:cubicBezTo>
                  <a:pt x="56388" y="43765"/>
                  <a:pt x="43765" y="56388"/>
                  <a:pt x="28194" y="56388"/>
                </a:cubicBezTo>
                <a:cubicBezTo>
                  <a:pt x="12623" y="56388"/>
                  <a:pt x="0" y="43765"/>
                  <a:pt x="0" y="28194"/>
                </a:cubicBezTo>
                <a:cubicBezTo>
                  <a:pt x="0" y="12623"/>
                  <a:pt x="12623" y="0"/>
                  <a:pt x="28194" y="0"/>
                </a:cubicBezTo>
                <a:cubicBezTo>
                  <a:pt x="43765" y="0"/>
                  <a:pt x="56388" y="12623"/>
                  <a:pt x="56388" y="2819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69" name="Полилиния: фигура 468">
            <a:extLst>
              <a:ext uri="{FF2B5EF4-FFF2-40B4-BE49-F238E27FC236}">
                <a16:creationId xmlns:a16="http://schemas.microsoft.com/office/drawing/2014/main" xmlns="" id="{4CC346BA-31B0-1BF0-DD8D-0136822EB842}"/>
              </a:ext>
            </a:extLst>
          </p:cNvPr>
          <p:cNvSpPr/>
          <p:nvPr/>
        </p:nvSpPr>
        <p:spPr>
          <a:xfrm>
            <a:off x="7690770" y="3293173"/>
            <a:ext cx="56007" cy="56006"/>
          </a:xfrm>
          <a:custGeom>
            <a:avLst/>
            <a:gdLst>
              <a:gd name="connsiteX0" fmla="*/ 56007 w 56007"/>
              <a:gd name="connsiteY0" fmla="*/ 28003 h 56006"/>
              <a:gd name="connsiteX1" fmla="*/ 28003 w 56007"/>
              <a:gd name="connsiteY1" fmla="*/ 56007 h 56006"/>
              <a:gd name="connsiteX2" fmla="*/ 0 w 56007"/>
              <a:gd name="connsiteY2" fmla="*/ 28003 h 56006"/>
              <a:gd name="connsiteX3" fmla="*/ 28003 w 56007"/>
              <a:gd name="connsiteY3" fmla="*/ 0 h 56006"/>
              <a:gd name="connsiteX4" fmla="*/ 56007 w 56007"/>
              <a:gd name="connsiteY4" fmla="*/ 28003 h 5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" h="56006">
                <a:moveTo>
                  <a:pt x="56007" y="28003"/>
                </a:moveTo>
                <a:cubicBezTo>
                  <a:pt x="56007" y="43469"/>
                  <a:pt x="43469" y="56007"/>
                  <a:pt x="28003" y="56007"/>
                </a:cubicBezTo>
                <a:cubicBezTo>
                  <a:pt x="12538" y="56007"/>
                  <a:pt x="0" y="43469"/>
                  <a:pt x="0" y="28003"/>
                </a:cubicBezTo>
                <a:cubicBezTo>
                  <a:pt x="0" y="12538"/>
                  <a:pt x="12538" y="0"/>
                  <a:pt x="28003" y="0"/>
                </a:cubicBezTo>
                <a:cubicBezTo>
                  <a:pt x="43469" y="0"/>
                  <a:pt x="56007" y="12538"/>
                  <a:pt x="56007" y="2800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70" name="Полилиния: фигура 469">
            <a:extLst>
              <a:ext uri="{FF2B5EF4-FFF2-40B4-BE49-F238E27FC236}">
                <a16:creationId xmlns:a16="http://schemas.microsoft.com/office/drawing/2014/main" xmlns="" id="{034DB3C3-09B7-9C9B-98C6-1BD7F3931CDD}"/>
              </a:ext>
            </a:extLst>
          </p:cNvPr>
          <p:cNvSpPr/>
          <p:nvPr/>
        </p:nvSpPr>
        <p:spPr>
          <a:xfrm>
            <a:off x="7023585" y="3355126"/>
            <a:ext cx="529457" cy="433870"/>
          </a:xfrm>
          <a:custGeom>
            <a:avLst/>
            <a:gdLst>
              <a:gd name="connsiteX0" fmla="*/ 384579 w 529457"/>
              <a:gd name="connsiteY0" fmla="*/ 86827 h 433870"/>
              <a:gd name="connsiteX1" fmla="*/ 392579 w 529457"/>
              <a:gd name="connsiteY1" fmla="*/ 82065 h 433870"/>
              <a:gd name="connsiteX2" fmla="*/ 450968 w 529457"/>
              <a:gd name="connsiteY2" fmla="*/ 28915 h 433870"/>
              <a:gd name="connsiteX3" fmla="*/ 457550 w 529457"/>
              <a:gd name="connsiteY3" fmla="*/ 30344 h 433870"/>
              <a:gd name="connsiteX4" fmla="*/ 458302 w 529457"/>
              <a:gd name="connsiteY4" fmla="*/ 32725 h 433870"/>
              <a:gd name="connsiteX5" fmla="*/ 528597 w 529457"/>
              <a:gd name="connsiteY5" fmla="*/ 332763 h 433870"/>
              <a:gd name="connsiteX6" fmla="*/ 525263 w 529457"/>
              <a:gd name="connsiteY6" fmla="*/ 338287 h 433870"/>
              <a:gd name="connsiteX7" fmla="*/ 8341 w 529457"/>
              <a:gd name="connsiteY7" fmla="*/ 433442 h 433870"/>
              <a:gd name="connsiteX8" fmla="*/ 3579 w 529457"/>
              <a:gd name="connsiteY8" fmla="*/ 430013 h 433870"/>
              <a:gd name="connsiteX9" fmla="*/ 15009 w 529457"/>
              <a:gd name="connsiteY9" fmla="*/ 177315 h 433870"/>
              <a:gd name="connsiteX10" fmla="*/ 378197 w 529457"/>
              <a:gd name="connsiteY10" fmla="*/ 436 h 433870"/>
              <a:gd name="connsiteX11" fmla="*/ 381911 w 529457"/>
              <a:gd name="connsiteY11" fmla="*/ 5198 h 433870"/>
              <a:gd name="connsiteX12" fmla="*/ 370767 w 529457"/>
              <a:gd name="connsiteY12" fmla="*/ 59681 h 433870"/>
              <a:gd name="connsiteX13" fmla="*/ 384579 w 529457"/>
              <a:gd name="connsiteY13" fmla="*/ 86827 h 4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457" h="433870">
                <a:moveTo>
                  <a:pt x="384579" y="86827"/>
                </a:moveTo>
                <a:cubicBezTo>
                  <a:pt x="386674" y="87656"/>
                  <a:pt x="389341" y="86065"/>
                  <a:pt x="392579" y="82065"/>
                </a:cubicBezTo>
                <a:cubicBezTo>
                  <a:pt x="409277" y="61176"/>
                  <a:pt x="428746" y="43460"/>
                  <a:pt x="450968" y="28915"/>
                </a:cubicBezTo>
                <a:cubicBezTo>
                  <a:pt x="453177" y="27496"/>
                  <a:pt x="456130" y="28134"/>
                  <a:pt x="457550" y="30344"/>
                </a:cubicBezTo>
                <a:cubicBezTo>
                  <a:pt x="458007" y="31058"/>
                  <a:pt x="458264" y="31878"/>
                  <a:pt x="458302" y="32725"/>
                </a:cubicBezTo>
                <a:cubicBezTo>
                  <a:pt x="463064" y="142358"/>
                  <a:pt x="477161" y="231322"/>
                  <a:pt x="528597" y="332763"/>
                </a:cubicBezTo>
                <a:cubicBezTo>
                  <a:pt x="530435" y="336316"/>
                  <a:pt x="529330" y="338164"/>
                  <a:pt x="525263" y="338287"/>
                </a:cubicBezTo>
                <a:cubicBezTo>
                  <a:pt x="347783" y="342669"/>
                  <a:pt x="175476" y="374387"/>
                  <a:pt x="8341" y="433442"/>
                </a:cubicBezTo>
                <a:cubicBezTo>
                  <a:pt x="5169" y="434585"/>
                  <a:pt x="3579" y="433442"/>
                  <a:pt x="3579" y="430013"/>
                </a:cubicBezTo>
                <a:cubicBezTo>
                  <a:pt x="3293" y="359147"/>
                  <a:pt x="-9471" y="240370"/>
                  <a:pt x="15009" y="177315"/>
                </a:cubicBezTo>
                <a:cubicBezTo>
                  <a:pt x="67015" y="43012"/>
                  <a:pt x="252276" y="-5184"/>
                  <a:pt x="378197" y="436"/>
                </a:cubicBezTo>
                <a:cubicBezTo>
                  <a:pt x="381244" y="559"/>
                  <a:pt x="382483" y="2150"/>
                  <a:pt x="381911" y="5198"/>
                </a:cubicBezTo>
                <a:lnTo>
                  <a:pt x="370767" y="59681"/>
                </a:lnTo>
                <a:cubicBezTo>
                  <a:pt x="368414" y="71359"/>
                  <a:pt x="374244" y="82817"/>
                  <a:pt x="384579" y="8682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71" name="Полилиния: фигура 470">
            <a:extLst>
              <a:ext uri="{FF2B5EF4-FFF2-40B4-BE49-F238E27FC236}">
                <a16:creationId xmlns:a16="http://schemas.microsoft.com/office/drawing/2014/main" xmlns="" id="{BF486C91-63D0-E2F2-1F67-281DD58ED91C}"/>
              </a:ext>
            </a:extLst>
          </p:cNvPr>
          <p:cNvSpPr/>
          <p:nvPr/>
        </p:nvSpPr>
        <p:spPr>
          <a:xfrm>
            <a:off x="9863440" y="3359502"/>
            <a:ext cx="228883" cy="30600"/>
          </a:xfrm>
          <a:custGeom>
            <a:avLst/>
            <a:gdLst>
              <a:gd name="connsiteX0" fmla="*/ 8460 w 228883"/>
              <a:gd name="connsiteY0" fmla="*/ 18253 h 30600"/>
              <a:gd name="connsiteX1" fmla="*/ 3126 w 228883"/>
              <a:gd name="connsiteY1" fmla="*/ 3204 h 30600"/>
              <a:gd name="connsiteX2" fmla="*/ 10651 w 228883"/>
              <a:gd name="connsiteY2" fmla="*/ 61 h 30600"/>
              <a:gd name="connsiteX3" fmla="*/ 220296 w 228883"/>
              <a:gd name="connsiteY3" fmla="*/ 727 h 30600"/>
              <a:gd name="connsiteX4" fmla="*/ 226393 w 228883"/>
              <a:gd name="connsiteY4" fmla="*/ 3871 h 30600"/>
              <a:gd name="connsiteX5" fmla="*/ 226011 w 228883"/>
              <a:gd name="connsiteY5" fmla="*/ 19587 h 30600"/>
              <a:gd name="connsiteX6" fmla="*/ 213914 w 228883"/>
              <a:gd name="connsiteY6" fmla="*/ 24159 h 30600"/>
              <a:gd name="connsiteX7" fmla="*/ 8460 w 228883"/>
              <a:gd name="connsiteY7" fmla="*/ 18253 h 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883" h="30600">
                <a:moveTo>
                  <a:pt x="8460" y="18253"/>
                </a:moveTo>
                <a:cubicBezTo>
                  <a:pt x="-589" y="15463"/>
                  <a:pt x="-2398" y="10443"/>
                  <a:pt x="3126" y="3204"/>
                </a:cubicBezTo>
                <a:cubicBezTo>
                  <a:pt x="4936" y="909"/>
                  <a:pt x="7793" y="-292"/>
                  <a:pt x="10651" y="61"/>
                </a:cubicBezTo>
                <a:cubicBezTo>
                  <a:pt x="80469" y="9586"/>
                  <a:pt x="150288" y="9805"/>
                  <a:pt x="220296" y="727"/>
                </a:cubicBezTo>
                <a:cubicBezTo>
                  <a:pt x="223058" y="413"/>
                  <a:pt x="225059" y="1461"/>
                  <a:pt x="226393" y="3871"/>
                </a:cubicBezTo>
                <a:cubicBezTo>
                  <a:pt x="229821" y="10414"/>
                  <a:pt x="229726" y="15653"/>
                  <a:pt x="226011" y="19587"/>
                </a:cubicBezTo>
                <a:cubicBezTo>
                  <a:pt x="223725" y="22063"/>
                  <a:pt x="219724" y="23587"/>
                  <a:pt x="213914" y="24159"/>
                </a:cubicBezTo>
                <a:cubicBezTo>
                  <a:pt x="151145" y="30636"/>
                  <a:pt x="69135" y="36827"/>
                  <a:pt x="8460" y="1825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72" name="Полилиния: фигура 471">
            <a:extLst>
              <a:ext uri="{FF2B5EF4-FFF2-40B4-BE49-F238E27FC236}">
                <a16:creationId xmlns:a16="http://schemas.microsoft.com/office/drawing/2014/main" xmlns="" id="{188490E5-0A14-EDCD-AC4D-E201505FD4DA}"/>
              </a:ext>
            </a:extLst>
          </p:cNvPr>
          <p:cNvSpPr/>
          <p:nvPr/>
        </p:nvSpPr>
        <p:spPr>
          <a:xfrm>
            <a:off x="7510171" y="3362348"/>
            <a:ext cx="1084886" cy="502508"/>
          </a:xfrm>
          <a:custGeom>
            <a:avLst/>
            <a:gdLst>
              <a:gd name="connsiteX0" fmla="*/ 140214 w 1084886"/>
              <a:gd name="connsiteY0" fmla="*/ 393454 h 502508"/>
              <a:gd name="connsiteX1" fmla="*/ 5 w 1084886"/>
              <a:gd name="connsiteY1" fmla="*/ 15216 h 502508"/>
              <a:gd name="connsiteX2" fmla="*/ 7626 w 1084886"/>
              <a:gd name="connsiteY2" fmla="*/ 5025 h 502508"/>
              <a:gd name="connsiteX3" fmla="*/ 90779 w 1084886"/>
              <a:gd name="connsiteY3" fmla="*/ 5120 h 502508"/>
              <a:gd name="connsiteX4" fmla="*/ 96017 w 1084886"/>
              <a:gd name="connsiteY4" fmla="*/ 12168 h 502508"/>
              <a:gd name="connsiteX5" fmla="*/ 119830 w 1084886"/>
              <a:gd name="connsiteY5" fmla="*/ 207050 h 502508"/>
              <a:gd name="connsiteX6" fmla="*/ 134984 w 1084886"/>
              <a:gd name="connsiteY6" fmla="*/ 215260 h 502508"/>
              <a:gd name="connsiteX7" fmla="*/ 140594 w 1084886"/>
              <a:gd name="connsiteY7" fmla="*/ 211717 h 502508"/>
              <a:gd name="connsiteX8" fmla="*/ 206508 w 1084886"/>
              <a:gd name="connsiteY8" fmla="*/ 160092 h 502508"/>
              <a:gd name="connsiteX9" fmla="*/ 344906 w 1084886"/>
              <a:gd name="connsiteY9" fmla="*/ 45125 h 502508"/>
              <a:gd name="connsiteX10" fmla="*/ 349573 w 1084886"/>
              <a:gd name="connsiteY10" fmla="*/ 45696 h 502508"/>
              <a:gd name="connsiteX11" fmla="*/ 377576 w 1084886"/>
              <a:gd name="connsiteY11" fmla="*/ 122849 h 502508"/>
              <a:gd name="connsiteX12" fmla="*/ 383768 w 1084886"/>
              <a:gd name="connsiteY12" fmla="*/ 130469 h 502508"/>
              <a:gd name="connsiteX13" fmla="*/ 448062 w 1084886"/>
              <a:gd name="connsiteY13" fmla="*/ 159425 h 502508"/>
              <a:gd name="connsiteX14" fmla="*/ 933551 w 1084886"/>
              <a:gd name="connsiteY14" fmla="*/ 215813 h 502508"/>
              <a:gd name="connsiteX15" fmla="*/ 1033658 w 1084886"/>
              <a:gd name="connsiteY15" fmla="*/ 191715 h 502508"/>
              <a:gd name="connsiteX16" fmla="*/ 1042088 w 1084886"/>
              <a:gd name="connsiteY16" fmla="*/ 195134 h 502508"/>
              <a:gd name="connsiteX17" fmla="*/ 1042327 w 1084886"/>
              <a:gd name="connsiteY17" fmla="*/ 195810 h 502508"/>
              <a:gd name="connsiteX18" fmla="*/ 1084618 w 1084886"/>
              <a:gd name="connsiteY18" fmla="*/ 339447 h 502508"/>
              <a:gd name="connsiteX19" fmla="*/ 1082046 w 1084886"/>
              <a:gd name="connsiteY19" fmla="*/ 344972 h 502508"/>
              <a:gd name="connsiteX20" fmla="*/ 140214 w 1084886"/>
              <a:gd name="connsiteY20" fmla="*/ 393454 h 5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4886" h="502508">
                <a:moveTo>
                  <a:pt x="140214" y="393454"/>
                </a:moveTo>
                <a:cubicBezTo>
                  <a:pt x="26485" y="294680"/>
                  <a:pt x="6197" y="157996"/>
                  <a:pt x="5" y="15216"/>
                </a:cubicBezTo>
                <a:cubicBezTo>
                  <a:pt x="-147" y="10425"/>
                  <a:pt x="3025" y="6187"/>
                  <a:pt x="7626" y="5025"/>
                </a:cubicBezTo>
                <a:cubicBezTo>
                  <a:pt x="35315" y="-1710"/>
                  <a:pt x="63032" y="-1672"/>
                  <a:pt x="90779" y="5120"/>
                </a:cubicBezTo>
                <a:cubicBezTo>
                  <a:pt x="94465" y="6006"/>
                  <a:pt x="96208" y="8358"/>
                  <a:pt x="96017" y="12168"/>
                </a:cubicBezTo>
                <a:cubicBezTo>
                  <a:pt x="92589" y="78653"/>
                  <a:pt x="100523" y="143613"/>
                  <a:pt x="119830" y="207050"/>
                </a:cubicBezTo>
                <a:cubicBezTo>
                  <a:pt x="121744" y="213508"/>
                  <a:pt x="128536" y="217184"/>
                  <a:pt x="134984" y="215260"/>
                </a:cubicBezTo>
                <a:cubicBezTo>
                  <a:pt x="137146" y="214622"/>
                  <a:pt x="139090" y="213394"/>
                  <a:pt x="140594" y="211717"/>
                </a:cubicBezTo>
                <a:cubicBezTo>
                  <a:pt x="159387" y="191076"/>
                  <a:pt x="181362" y="173874"/>
                  <a:pt x="206508" y="160092"/>
                </a:cubicBezTo>
                <a:cubicBezTo>
                  <a:pt x="265277" y="127707"/>
                  <a:pt x="305758" y="101989"/>
                  <a:pt x="344906" y="45125"/>
                </a:cubicBezTo>
                <a:cubicBezTo>
                  <a:pt x="346811" y="42267"/>
                  <a:pt x="348364" y="42458"/>
                  <a:pt x="349573" y="45696"/>
                </a:cubicBezTo>
                <a:lnTo>
                  <a:pt x="377576" y="122849"/>
                </a:lnTo>
                <a:cubicBezTo>
                  <a:pt x="378719" y="126087"/>
                  <a:pt x="380787" y="128630"/>
                  <a:pt x="383768" y="130469"/>
                </a:cubicBezTo>
                <a:cubicBezTo>
                  <a:pt x="400846" y="141261"/>
                  <a:pt x="422277" y="150919"/>
                  <a:pt x="448062" y="159425"/>
                </a:cubicBezTo>
                <a:cubicBezTo>
                  <a:pt x="605729" y="211498"/>
                  <a:pt x="767558" y="230291"/>
                  <a:pt x="933551" y="215813"/>
                </a:cubicBezTo>
                <a:cubicBezTo>
                  <a:pt x="969050" y="212698"/>
                  <a:pt x="1002417" y="204668"/>
                  <a:pt x="1033658" y="191715"/>
                </a:cubicBezTo>
                <a:cubicBezTo>
                  <a:pt x="1036964" y="190353"/>
                  <a:pt x="1040735" y="191877"/>
                  <a:pt x="1042088" y="195134"/>
                </a:cubicBezTo>
                <a:cubicBezTo>
                  <a:pt x="1042184" y="195353"/>
                  <a:pt x="1042260" y="195582"/>
                  <a:pt x="1042327" y="195810"/>
                </a:cubicBezTo>
                <a:lnTo>
                  <a:pt x="1084618" y="339447"/>
                </a:lnTo>
                <a:cubicBezTo>
                  <a:pt x="1085379" y="341991"/>
                  <a:pt x="1084522" y="343829"/>
                  <a:pt x="1082046" y="344972"/>
                </a:cubicBezTo>
                <a:cubicBezTo>
                  <a:pt x="829347" y="463368"/>
                  <a:pt x="384244" y="605481"/>
                  <a:pt x="140214" y="39345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3200" b="1" dirty="0"/>
              <a:t>  У</a:t>
            </a:r>
          </a:p>
        </p:txBody>
      </p:sp>
      <p:sp>
        <p:nvSpPr>
          <p:cNvPr id="473" name="Полилиния: фигура 472">
            <a:extLst>
              <a:ext uri="{FF2B5EF4-FFF2-40B4-BE49-F238E27FC236}">
                <a16:creationId xmlns:a16="http://schemas.microsoft.com/office/drawing/2014/main" xmlns="" id="{858FE798-35B4-8F96-3893-1006A5ADBFB2}"/>
              </a:ext>
            </a:extLst>
          </p:cNvPr>
          <p:cNvSpPr/>
          <p:nvPr/>
        </p:nvSpPr>
        <p:spPr>
          <a:xfrm>
            <a:off x="8653557" y="3431619"/>
            <a:ext cx="383315" cy="487076"/>
          </a:xfrm>
          <a:custGeom>
            <a:avLst/>
            <a:gdLst>
              <a:gd name="connsiteX0" fmla="*/ 59817 w 383315"/>
              <a:gd name="connsiteY0" fmla="*/ 102346 h 487076"/>
              <a:gd name="connsiteX1" fmla="*/ 6477 w 383315"/>
              <a:gd name="connsiteY1" fmla="*/ 75200 h 487076"/>
              <a:gd name="connsiteX2" fmla="*/ 781 w 383315"/>
              <a:gd name="connsiteY2" fmla="*/ 73133 h 487076"/>
              <a:gd name="connsiteX3" fmla="*/ 381 w 383315"/>
              <a:gd name="connsiteY3" fmla="*/ 71580 h 487076"/>
              <a:gd name="connsiteX4" fmla="*/ 103918 w 383315"/>
              <a:gd name="connsiteY4" fmla="*/ 17478 h 487076"/>
              <a:gd name="connsiteX5" fmla="*/ 157258 w 383315"/>
              <a:gd name="connsiteY5" fmla="*/ 72819 h 487076"/>
              <a:gd name="connsiteX6" fmla="*/ 367189 w 383315"/>
              <a:gd name="connsiteY6" fmla="*/ 423243 h 487076"/>
              <a:gd name="connsiteX7" fmla="*/ 383286 w 383315"/>
              <a:gd name="connsiteY7" fmla="*/ 482584 h 487076"/>
              <a:gd name="connsiteX8" fmla="*/ 378905 w 383315"/>
              <a:gd name="connsiteY8" fmla="*/ 487061 h 487076"/>
              <a:gd name="connsiteX9" fmla="*/ 216408 w 383315"/>
              <a:gd name="connsiteY9" fmla="*/ 475536 h 487076"/>
              <a:gd name="connsiteX10" fmla="*/ 209169 w 383315"/>
              <a:gd name="connsiteY10" fmla="*/ 471059 h 487076"/>
              <a:gd name="connsiteX11" fmla="*/ 102108 w 383315"/>
              <a:gd name="connsiteY11" fmla="*/ 290655 h 487076"/>
              <a:gd name="connsiteX12" fmla="*/ 104013 w 383315"/>
              <a:gd name="connsiteY12" fmla="*/ 282273 h 487076"/>
              <a:gd name="connsiteX13" fmla="*/ 154210 w 383315"/>
              <a:gd name="connsiteY13" fmla="*/ 219123 h 487076"/>
              <a:gd name="connsiteX14" fmla="*/ 155734 w 383315"/>
              <a:gd name="connsiteY14" fmla="*/ 210931 h 487076"/>
              <a:gd name="connsiteX15" fmla="*/ 155449 w 383315"/>
              <a:gd name="connsiteY15" fmla="*/ 165497 h 487076"/>
              <a:gd name="connsiteX16" fmla="*/ 153829 w 383315"/>
              <a:gd name="connsiteY16" fmla="*/ 157020 h 487076"/>
              <a:gd name="connsiteX17" fmla="*/ 66104 w 383315"/>
              <a:gd name="connsiteY17" fmla="*/ 107204 h 487076"/>
              <a:gd name="connsiteX18" fmla="*/ 59817 w 383315"/>
              <a:gd name="connsiteY18" fmla="*/ 102346 h 48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3315" h="487076">
                <a:moveTo>
                  <a:pt x="59817" y="102346"/>
                </a:moveTo>
                <a:cubicBezTo>
                  <a:pt x="58007" y="68913"/>
                  <a:pt x="33814" y="62627"/>
                  <a:pt x="6477" y="75200"/>
                </a:cubicBezTo>
                <a:cubicBezTo>
                  <a:pt x="4335" y="76200"/>
                  <a:pt x="1782" y="75276"/>
                  <a:pt x="781" y="73133"/>
                </a:cubicBezTo>
                <a:cubicBezTo>
                  <a:pt x="553" y="72647"/>
                  <a:pt x="410" y="72123"/>
                  <a:pt x="381" y="71580"/>
                </a:cubicBezTo>
                <a:cubicBezTo>
                  <a:pt x="-5238" y="5286"/>
                  <a:pt x="52293" y="-20145"/>
                  <a:pt x="103918" y="17478"/>
                </a:cubicBezTo>
                <a:cubicBezTo>
                  <a:pt x="127093" y="34366"/>
                  <a:pt x="144875" y="52816"/>
                  <a:pt x="157258" y="72819"/>
                </a:cubicBezTo>
                <a:cubicBezTo>
                  <a:pt x="252003" y="225599"/>
                  <a:pt x="321974" y="342405"/>
                  <a:pt x="367189" y="423243"/>
                </a:cubicBezTo>
                <a:cubicBezTo>
                  <a:pt x="375952" y="438931"/>
                  <a:pt x="381315" y="458705"/>
                  <a:pt x="383286" y="482584"/>
                </a:cubicBezTo>
                <a:cubicBezTo>
                  <a:pt x="383543" y="485756"/>
                  <a:pt x="382077" y="487251"/>
                  <a:pt x="378905" y="487061"/>
                </a:cubicBezTo>
                <a:lnTo>
                  <a:pt x="216408" y="475536"/>
                </a:lnTo>
                <a:cubicBezTo>
                  <a:pt x="213236" y="475278"/>
                  <a:pt x="210817" y="473792"/>
                  <a:pt x="209169" y="471059"/>
                </a:cubicBezTo>
                <a:lnTo>
                  <a:pt x="102108" y="290655"/>
                </a:lnTo>
                <a:cubicBezTo>
                  <a:pt x="100080" y="287226"/>
                  <a:pt x="100708" y="284435"/>
                  <a:pt x="104013" y="282273"/>
                </a:cubicBezTo>
                <a:cubicBezTo>
                  <a:pt x="120397" y="271415"/>
                  <a:pt x="166212" y="248745"/>
                  <a:pt x="154210" y="219123"/>
                </a:cubicBezTo>
                <a:cubicBezTo>
                  <a:pt x="152944" y="216074"/>
                  <a:pt x="153448" y="213341"/>
                  <a:pt x="155734" y="210931"/>
                </a:cubicBezTo>
                <a:cubicBezTo>
                  <a:pt x="170717" y="195377"/>
                  <a:pt x="170622" y="180232"/>
                  <a:pt x="155449" y="165497"/>
                </a:cubicBezTo>
                <a:cubicBezTo>
                  <a:pt x="152905" y="163020"/>
                  <a:pt x="152372" y="160191"/>
                  <a:pt x="153829" y="157020"/>
                </a:cubicBezTo>
                <a:cubicBezTo>
                  <a:pt x="178880" y="100536"/>
                  <a:pt x="102394" y="99298"/>
                  <a:pt x="66104" y="107204"/>
                </a:cubicBezTo>
                <a:cubicBezTo>
                  <a:pt x="62170" y="108032"/>
                  <a:pt x="60075" y="106413"/>
                  <a:pt x="59817" y="10234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74" name="Полилиния: фигура 473">
            <a:extLst>
              <a:ext uri="{FF2B5EF4-FFF2-40B4-BE49-F238E27FC236}">
                <a16:creationId xmlns:a16="http://schemas.microsoft.com/office/drawing/2014/main" xmlns="" id="{D6024A26-6CC8-9744-8945-AC0DA665F340}"/>
              </a:ext>
            </a:extLst>
          </p:cNvPr>
          <p:cNvSpPr/>
          <p:nvPr/>
        </p:nvSpPr>
        <p:spPr>
          <a:xfrm>
            <a:off x="9865423" y="3467671"/>
            <a:ext cx="225837" cy="24002"/>
          </a:xfrm>
          <a:custGeom>
            <a:avLst/>
            <a:gdLst>
              <a:gd name="connsiteX0" fmla="*/ 2572 w 225837"/>
              <a:gd name="connsiteY0" fmla="*/ 22479 h 24002"/>
              <a:gd name="connsiteX1" fmla="*/ 0 w 225837"/>
              <a:gd name="connsiteY1" fmla="*/ 19907 h 24002"/>
              <a:gd name="connsiteX2" fmla="*/ 95 w 225837"/>
              <a:gd name="connsiteY2" fmla="*/ 12478 h 24002"/>
              <a:gd name="connsiteX3" fmla="*/ 2095 w 225837"/>
              <a:gd name="connsiteY3" fmla="*/ 0 h 24002"/>
              <a:gd name="connsiteX4" fmla="*/ 2095 w 225837"/>
              <a:gd name="connsiteY4" fmla="*/ 0 h 24002"/>
              <a:gd name="connsiteX5" fmla="*/ 224028 w 225837"/>
              <a:gd name="connsiteY5" fmla="*/ 1524 h 24002"/>
              <a:gd name="connsiteX6" fmla="*/ 225837 w 225837"/>
              <a:gd name="connsiteY6" fmla="*/ 14002 h 24002"/>
              <a:gd name="connsiteX7" fmla="*/ 225742 w 225837"/>
              <a:gd name="connsiteY7" fmla="*/ 21431 h 24002"/>
              <a:gd name="connsiteX8" fmla="*/ 223171 w 225837"/>
              <a:gd name="connsiteY8" fmla="*/ 24003 h 24002"/>
              <a:gd name="connsiteX9" fmla="*/ 2572 w 225837"/>
              <a:gd name="connsiteY9" fmla="*/ 22479 h 2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837" h="24002">
                <a:moveTo>
                  <a:pt x="2572" y="22479"/>
                </a:moveTo>
                <a:cubicBezTo>
                  <a:pt x="1143" y="22479"/>
                  <a:pt x="0" y="21327"/>
                  <a:pt x="0" y="19907"/>
                </a:cubicBezTo>
                <a:lnTo>
                  <a:pt x="95" y="12478"/>
                </a:lnTo>
                <a:cubicBezTo>
                  <a:pt x="95" y="5591"/>
                  <a:pt x="1048" y="0"/>
                  <a:pt x="2095" y="0"/>
                </a:cubicBezTo>
                <a:cubicBezTo>
                  <a:pt x="2095" y="0"/>
                  <a:pt x="2095" y="0"/>
                  <a:pt x="2095" y="0"/>
                </a:cubicBezTo>
                <a:lnTo>
                  <a:pt x="224028" y="1524"/>
                </a:lnTo>
                <a:cubicBezTo>
                  <a:pt x="225076" y="1562"/>
                  <a:pt x="225837" y="7134"/>
                  <a:pt x="225837" y="14002"/>
                </a:cubicBezTo>
                <a:lnTo>
                  <a:pt x="225742" y="21431"/>
                </a:lnTo>
                <a:cubicBezTo>
                  <a:pt x="225742" y="22851"/>
                  <a:pt x="224599" y="24003"/>
                  <a:pt x="223171" y="24003"/>
                </a:cubicBezTo>
                <a:lnTo>
                  <a:pt x="2572" y="22479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75" name="Полилиния: фигура 474">
            <a:extLst>
              <a:ext uri="{FF2B5EF4-FFF2-40B4-BE49-F238E27FC236}">
                <a16:creationId xmlns:a16="http://schemas.microsoft.com/office/drawing/2014/main" xmlns="" id="{ED158633-BEF6-D359-C9C9-9841D1E06BBE}"/>
              </a:ext>
            </a:extLst>
          </p:cNvPr>
          <p:cNvSpPr/>
          <p:nvPr/>
        </p:nvSpPr>
        <p:spPr>
          <a:xfrm>
            <a:off x="8579442" y="3516450"/>
            <a:ext cx="225109" cy="197549"/>
          </a:xfrm>
          <a:custGeom>
            <a:avLst/>
            <a:gdLst>
              <a:gd name="connsiteX0" fmla="*/ 109263 w 225109"/>
              <a:gd name="connsiteY0" fmla="*/ 44089 h 197549"/>
              <a:gd name="connsiteX1" fmla="*/ 207084 w 225109"/>
              <a:gd name="connsiteY1" fmla="*/ 37708 h 197549"/>
              <a:gd name="connsiteX2" fmla="*/ 218829 w 225109"/>
              <a:gd name="connsiteY2" fmla="*/ 54977 h 197549"/>
              <a:gd name="connsiteX3" fmla="*/ 209847 w 225109"/>
              <a:gd name="connsiteY3" fmla="*/ 65902 h 197549"/>
              <a:gd name="connsiteX4" fmla="*/ 170794 w 225109"/>
              <a:gd name="connsiteY4" fmla="*/ 81999 h 197549"/>
              <a:gd name="connsiteX5" fmla="*/ 169651 w 225109"/>
              <a:gd name="connsiteY5" fmla="*/ 87904 h 197549"/>
              <a:gd name="connsiteX6" fmla="*/ 172128 w 225109"/>
              <a:gd name="connsiteY6" fmla="*/ 90381 h 197549"/>
              <a:gd name="connsiteX7" fmla="*/ 175938 w 225109"/>
              <a:gd name="connsiteY7" fmla="*/ 91238 h 197549"/>
              <a:gd name="connsiteX8" fmla="*/ 218896 w 225109"/>
              <a:gd name="connsiteY8" fmla="*/ 90286 h 197549"/>
              <a:gd name="connsiteX9" fmla="*/ 224420 w 225109"/>
              <a:gd name="connsiteY9" fmla="*/ 106764 h 197549"/>
              <a:gd name="connsiteX10" fmla="*/ 214800 w 225109"/>
              <a:gd name="connsiteY10" fmla="*/ 118670 h 197549"/>
              <a:gd name="connsiteX11" fmla="*/ 189083 w 225109"/>
              <a:gd name="connsiteY11" fmla="*/ 138863 h 197549"/>
              <a:gd name="connsiteX12" fmla="*/ 188768 w 225109"/>
              <a:gd name="connsiteY12" fmla="*/ 142826 h 197549"/>
              <a:gd name="connsiteX13" fmla="*/ 188892 w 225109"/>
              <a:gd name="connsiteY13" fmla="*/ 142959 h 197549"/>
              <a:gd name="connsiteX14" fmla="*/ 191178 w 225109"/>
              <a:gd name="connsiteY14" fmla="*/ 145150 h 197549"/>
              <a:gd name="connsiteX15" fmla="*/ 194702 w 225109"/>
              <a:gd name="connsiteY15" fmla="*/ 145531 h 197549"/>
              <a:gd name="connsiteX16" fmla="*/ 203655 w 225109"/>
              <a:gd name="connsiteY16" fmla="*/ 139530 h 197549"/>
              <a:gd name="connsiteX17" fmla="*/ 215362 w 225109"/>
              <a:gd name="connsiteY17" fmla="*/ 141387 h 197549"/>
              <a:gd name="connsiteX18" fmla="*/ 214038 w 225109"/>
              <a:gd name="connsiteY18" fmla="*/ 152674 h 197549"/>
              <a:gd name="connsiteX19" fmla="*/ 53637 w 225109"/>
              <a:gd name="connsiteY19" fmla="*/ 190489 h 197549"/>
              <a:gd name="connsiteX20" fmla="*/ 46874 w 225109"/>
              <a:gd name="connsiteY20" fmla="*/ 183916 h 197549"/>
              <a:gd name="connsiteX21" fmla="*/ 297 w 225109"/>
              <a:gd name="connsiteY21" fmla="*/ 29230 h 197549"/>
              <a:gd name="connsiteX22" fmla="*/ 4631 w 225109"/>
              <a:gd name="connsiteY22" fmla="*/ 21010 h 197549"/>
              <a:gd name="connsiteX23" fmla="*/ 5250 w 225109"/>
              <a:gd name="connsiteY23" fmla="*/ 20848 h 197549"/>
              <a:gd name="connsiteX24" fmla="*/ 101643 w 225109"/>
              <a:gd name="connsiteY24" fmla="*/ 370 h 197549"/>
              <a:gd name="connsiteX25" fmla="*/ 119731 w 225109"/>
              <a:gd name="connsiteY25" fmla="*/ 11838 h 197549"/>
              <a:gd name="connsiteX26" fmla="*/ 112501 w 225109"/>
              <a:gd name="connsiteY26" fmla="*/ 28278 h 197549"/>
              <a:gd name="connsiteX27" fmla="*/ 104024 w 225109"/>
              <a:gd name="connsiteY27" fmla="*/ 38946 h 197549"/>
              <a:gd name="connsiteX28" fmla="*/ 109263 w 225109"/>
              <a:gd name="connsiteY28" fmla="*/ 44089 h 19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5109" h="197549">
                <a:moveTo>
                  <a:pt x="109263" y="44089"/>
                </a:moveTo>
                <a:cubicBezTo>
                  <a:pt x="141458" y="33298"/>
                  <a:pt x="174061" y="31164"/>
                  <a:pt x="207084" y="37708"/>
                </a:cubicBezTo>
                <a:cubicBezTo>
                  <a:pt x="215095" y="39232"/>
                  <a:pt x="220353" y="46966"/>
                  <a:pt x="218829" y="54977"/>
                </a:cubicBezTo>
                <a:cubicBezTo>
                  <a:pt x="217886" y="59911"/>
                  <a:pt x="214505" y="64025"/>
                  <a:pt x="209847" y="65902"/>
                </a:cubicBezTo>
                <a:lnTo>
                  <a:pt x="170794" y="81999"/>
                </a:lnTo>
                <a:cubicBezTo>
                  <a:pt x="167432" y="83399"/>
                  <a:pt x="167051" y="85361"/>
                  <a:pt x="169651" y="87904"/>
                </a:cubicBezTo>
                <a:lnTo>
                  <a:pt x="172128" y="90381"/>
                </a:lnTo>
                <a:cubicBezTo>
                  <a:pt x="173204" y="91524"/>
                  <a:pt x="174481" y="91810"/>
                  <a:pt x="175938" y="91238"/>
                </a:cubicBezTo>
                <a:cubicBezTo>
                  <a:pt x="189178" y="85904"/>
                  <a:pt x="206799" y="80570"/>
                  <a:pt x="218896" y="90286"/>
                </a:cubicBezTo>
                <a:cubicBezTo>
                  <a:pt x="224420" y="94734"/>
                  <a:pt x="226258" y="100220"/>
                  <a:pt x="224420" y="106764"/>
                </a:cubicBezTo>
                <a:cubicBezTo>
                  <a:pt x="223344" y="110764"/>
                  <a:pt x="220134" y="114736"/>
                  <a:pt x="214800" y="118670"/>
                </a:cubicBezTo>
                <a:cubicBezTo>
                  <a:pt x="205913" y="125214"/>
                  <a:pt x="197341" y="131938"/>
                  <a:pt x="189083" y="138863"/>
                </a:cubicBezTo>
                <a:cubicBezTo>
                  <a:pt x="187901" y="139911"/>
                  <a:pt x="187758" y="141683"/>
                  <a:pt x="188768" y="142826"/>
                </a:cubicBezTo>
                <a:cubicBezTo>
                  <a:pt x="188806" y="142873"/>
                  <a:pt x="188854" y="142921"/>
                  <a:pt x="188892" y="142959"/>
                </a:cubicBezTo>
                <a:lnTo>
                  <a:pt x="191178" y="145150"/>
                </a:lnTo>
                <a:cubicBezTo>
                  <a:pt x="192140" y="146102"/>
                  <a:pt x="193617" y="146255"/>
                  <a:pt x="194702" y="145531"/>
                </a:cubicBezTo>
                <a:lnTo>
                  <a:pt x="203655" y="139530"/>
                </a:lnTo>
                <a:cubicBezTo>
                  <a:pt x="207399" y="136806"/>
                  <a:pt x="212647" y="137644"/>
                  <a:pt x="215362" y="141387"/>
                </a:cubicBezTo>
                <a:cubicBezTo>
                  <a:pt x="217924" y="144921"/>
                  <a:pt x="217352" y="149836"/>
                  <a:pt x="214038" y="152674"/>
                </a:cubicBezTo>
                <a:cubicBezTo>
                  <a:pt x="169204" y="194460"/>
                  <a:pt x="115740" y="207062"/>
                  <a:pt x="53637" y="190489"/>
                </a:cubicBezTo>
                <a:cubicBezTo>
                  <a:pt x="50141" y="189536"/>
                  <a:pt x="47893" y="187345"/>
                  <a:pt x="46874" y="183916"/>
                </a:cubicBezTo>
                <a:lnTo>
                  <a:pt x="297" y="29230"/>
                </a:lnTo>
                <a:cubicBezTo>
                  <a:pt x="-780" y="25763"/>
                  <a:pt x="1164" y="22077"/>
                  <a:pt x="4631" y="21010"/>
                </a:cubicBezTo>
                <a:cubicBezTo>
                  <a:pt x="4831" y="20944"/>
                  <a:pt x="5040" y="20896"/>
                  <a:pt x="5250" y="20848"/>
                </a:cubicBezTo>
                <a:lnTo>
                  <a:pt x="101643" y="370"/>
                </a:lnTo>
                <a:cubicBezTo>
                  <a:pt x="109806" y="-1459"/>
                  <a:pt x="117902" y="3675"/>
                  <a:pt x="119731" y="11838"/>
                </a:cubicBezTo>
                <a:cubicBezTo>
                  <a:pt x="121179" y="18305"/>
                  <a:pt x="118254" y="24973"/>
                  <a:pt x="112501" y="28278"/>
                </a:cubicBezTo>
                <a:cubicBezTo>
                  <a:pt x="108310" y="30754"/>
                  <a:pt x="105481" y="34307"/>
                  <a:pt x="104024" y="38946"/>
                </a:cubicBezTo>
                <a:cubicBezTo>
                  <a:pt x="102376" y="44156"/>
                  <a:pt x="104119" y="45871"/>
                  <a:pt x="109263" y="4408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76" name="Полилиния: фигура 475">
            <a:extLst>
              <a:ext uri="{FF2B5EF4-FFF2-40B4-BE49-F238E27FC236}">
                <a16:creationId xmlns:a16="http://schemas.microsoft.com/office/drawing/2014/main" xmlns="" id="{FCEE8ECF-3313-20DA-8971-3302C665CD18}"/>
              </a:ext>
            </a:extLst>
          </p:cNvPr>
          <p:cNvSpPr/>
          <p:nvPr/>
        </p:nvSpPr>
        <p:spPr>
          <a:xfrm>
            <a:off x="9862941" y="3569895"/>
            <a:ext cx="229554" cy="30087"/>
          </a:xfrm>
          <a:custGeom>
            <a:avLst/>
            <a:gdLst>
              <a:gd name="connsiteX0" fmla="*/ 3529 w 229554"/>
              <a:gd name="connsiteY0" fmla="*/ 16267 h 30087"/>
              <a:gd name="connsiteX1" fmla="*/ 482 w 229554"/>
              <a:gd name="connsiteY1" fmla="*/ 13029 h 30087"/>
              <a:gd name="connsiteX2" fmla="*/ 4863 w 229554"/>
              <a:gd name="connsiteY2" fmla="*/ 1313 h 30087"/>
              <a:gd name="connsiteX3" fmla="*/ 14960 w 229554"/>
              <a:gd name="connsiteY3" fmla="*/ 265 h 30087"/>
              <a:gd name="connsiteX4" fmla="*/ 221938 w 229554"/>
              <a:gd name="connsiteY4" fmla="*/ 170 h 30087"/>
              <a:gd name="connsiteX5" fmla="*/ 227748 w 229554"/>
              <a:gd name="connsiteY5" fmla="*/ 3504 h 30087"/>
              <a:gd name="connsiteX6" fmla="*/ 226891 w 229554"/>
              <a:gd name="connsiteY6" fmla="*/ 19125 h 30087"/>
              <a:gd name="connsiteX7" fmla="*/ 214699 w 229554"/>
              <a:gd name="connsiteY7" fmla="*/ 24459 h 30087"/>
              <a:gd name="connsiteX8" fmla="*/ 3529 w 229554"/>
              <a:gd name="connsiteY8" fmla="*/ 16267 h 3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554" h="30087">
                <a:moveTo>
                  <a:pt x="3529" y="16267"/>
                </a:moveTo>
                <a:cubicBezTo>
                  <a:pt x="2005" y="15791"/>
                  <a:pt x="862" y="14572"/>
                  <a:pt x="482" y="13029"/>
                </a:cubicBezTo>
                <a:cubicBezTo>
                  <a:pt x="-852" y="7571"/>
                  <a:pt x="577" y="3666"/>
                  <a:pt x="4863" y="1313"/>
                </a:cubicBezTo>
                <a:cubicBezTo>
                  <a:pt x="7149" y="46"/>
                  <a:pt x="10482" y="-306"/>
                  <a:pt x="14960" y="265"/>
                </a:cubicBezTo>
                <a:cubicBezTo>
                  <a:pt x="84301" y="9667"/>
                  <a:pt x="153262" y="9629"/>
                  <a:pt x="221938" y="170"/>
                </a:cubicBezTo>
                <a:cubicBezTo>
                  <a:pt x="224319" y="-182"/>
                  <a:pt x="226700" y="1189"/>
                  <a:pt x="227748" y="3504"/>
                </a:cubicBezTo>
                <a:cubicBezTo>
                  <a:pt x="230415" y="9600"/>
                  <a:pt x="230129" y="14810"/>
                  <a:pt x="226891" y="19125"/>
                </a:cubicBezTo>
                <a:cubicBezTo>
                  <a:pt x="224605" y="22240"/>
                  <a:pt x="220509" y="24011"/>
                  <a:pt x="214699" y="24459"/>
                </a:cubicBezTo>
                <a:cubicBezTo>
                  <a:pt x="150405" y="29983"/>
                  <a:pt x="65346" y="36651"/>
                  <a:pt x="3529" y="1626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77" name="Полилиния: фигура 476">
            <a:extLst>
              <a:ext uri="{FF2B5EF4-FFF2-40B4-BE49-F238E27FC236}">
                <a16:creationId xmlns:a16="http://schemas.microsoft.com/office/drawing/2014/main" xmlns="" id="{B7DAAB90-46F0-6102-A720-A914916126BF}"/>
              </a:ext>
            </a:extLst>
          </p:cNvPr>
          <p:cNvSpPr/>
          <p:nvPr/>
        </p:nvSpPr>
        <p:spPr>
          <a:xfrm>
            <a:off x="5965150" y="3722557"/>
            <a:ext cx="3242799" cy="1620112"/>
          </a:xfrm>
          <a:custGeom>
            <a:avLst/>
            <a:gdLst>
              <a:gd name="connsiteX0" fmla="*/ 693206 w 3242799"/>
              <a:gd name="connsiteY0" fmla="*/ 510829 h 1620112"/>
              <a:gd name="connsiteX1" fmla="*/ 609290 w 3242799"/>
              <a:gd name="connsiteY1" fmla="*/ 698567 h 1620112"/>
              <a:gd name="connsiteX2" fmla="*/ 604814 w 3242799"/>
              <a:gd name="connsiteY2" fmla="*/ 703615 h 1620112"/>
              <a:gd name="connsiteX3" fmla="*/ 404122 w 3242799"/>
              <a:gd name="connsiteY3" fmla="*/ 855539 h 1620112"/>
              <a:gd name="connsiteX4" fmla="*/ 256009 w 3242799"/>
              <a:gd name="connsiteY4" fmla="*/ 1155195 h 1620112"/>
              <a:gd name="connsiteX5" fmla="*/ 262105 w 3242799"/>
              <a:gd name="connsiteY5" fmla="*/ 1333408 h 1620112"/>
              <a:gd name="connsiteX6" fmla="*/ 260771 w 3242799"/>
              <a:gd name="connsiteY6" fmla="*/ 1340361 h 1620112"/>
              <a:gd name="connsiteX7" fmla="*/ 194381 w 3242799"/>
              <a:gd name="connsiteY7" fmla="*/ 1571437 h 1620112"/>
              <a:gd name="connsiteX8" fmla="*/ 189714 w 3242799"/>
              <a:gd name="connsiteY8" fmla="*/ 1575343 h 1620112"/>
              <a:gd name="connsiteX9" fmla="*/ 8168 w 3242799"/>
              <a:gd name="connsiteY9" fmla="*/ 1308452 h 1620112"/>
              <a:gd name="connsiteX10" fmla="*/ 1602939 w 3242799"/>
              <a:gd name="connsiteY10" fmla="*/ 3 h 1620112"/>
              <a:gd name="connsiteX11" fmla="*/ 1610273 w 3242799"/>
              <a:gd name="connsiteY11" fmla="*/ 3146 h 1620112"/>
              <a:gd name="connsiteX12" fmla="*/ 2266164 w 3242799"/>
              <a:gd name="connsiteY12" fmla="*/ 140687 h 1620112"/>
              <a:gd name="connsiteX13" fmla="*/ 2275023 w 3242799"/>
              <a:gd name="connsiteY13" fmla="*/ 141449 h 1620112"/>
              <a:gd name="connsiteX14" fmla="*/ 3233333 w 3242799"/>
              <a:gd name="connsiteY14" fmla="*/ 1357125 h 1620112"/>
              <a:gd name="connsiteX15" fmla="*/ 3033689 w 3242799"/>
              <a:gd name="connsiteY15" fmla="*/ 1620110 h 1620112"/>
              <a:gd name="connsiteX16" fmla="*/ 3029689 w 3242799"/>
              <a:gd name="connsiteY16" fmla="*/ 1615824 h 1620112"/>
              <a:gd name="connsiteX17" fmla="*/ 2973300 w 3242799"/>
              <a:gd name="connsiteY17" fmla="*/ 1343409 h 1620112"/>
              <a:gd name="connsiteX18" fmla="*/ 2971872 w 3242799"/>
              <a:gd name="connsiteY18" fmla="*/ 1335884 h 1620112"/>
              <a:gd name="connsiteX19" fmla="*/ 2937296 w 3242799"/>
              <a:gd name="connsiteY19" fmla="*/ 1071946 h 1620112"/>
              <a:gd name="connsiteX20" fmla="*/ 2806327 w 3242799"/>
              <a:gd name="connsiteY20" fmla="*/ 809818 h 1620112"/>
              <a:gd name="connsiteX21" fmla="*/ 2630591 w 3242799"/>
              <a:gd name="connsiteY21" fmla="*/ 703234 h 1620112"/>
              <a:gd name="connsiteX22" fmla="*/ 2626114 w 3242799"/>
              <a:gd name="connsiteY22" fmla="*/ 698281 h 1620112"/>
              <a:gd name="connsiteX23" fmla="*/ 2528007 w 3242799"/>
              <a:gd name="connsiteY23" fmla="*/ 500066 h 1620112"/>
              <a:gd name="connsiteX24" fmla="*/ 2230350 w 3242799"/>
              <a:gd name="connsiteY24" fmla="*/ 312518 h 1620112"/>
              <a:gd name="connsiteX25" fmla="*/ 1985463 w 3242799"/>
              <a:gd name="connsiteY25" fmla="*/ 320615 h 1620112"/>
              <a:gd name="connsiteX26" fmla="*/ 1979367 w 3242799"/>
              <a:gd name="connsiteY26" fmla="*/ 318995 h 1620112"/>
              <a:gd name="connsiteX27" fmla="*/ 1765245 w 3242799"/>
              <a:gd name="connsiteY27" fmla="*/ 187931 h 1620112"/>
              <a:gd name="connsiteX28" fmla="*/ 1556933 w 3242799"/>
              <a:gd name="connsiteY28" fmla="*/ 188217 h 1620112"/>
              <a:gd name="connsiteX29" fmla="*/ 1238703 w 3242799"/>
              <a:gd name="connsiteY29" fmla="*/ 305946 h 1620112"/>
              <a:gd name="connsiteX30" fmla="*/ 1232607 w 3242799"/>
              <a:gd name="connsiteY30" fmla="*/ 307660 h 1620112"/>
              <a:gd name="connsiteX31" fmla="*/ 1030296 w 3242799"/>
              <a:gd name="connsiteY31" fmla="*/ 296326 h 1620112"/>
              <a:gd name="connsiteX32" fmla="*/ 693206 w 3242799"/>
              <a:gd name="connsiteY32" fmla="*/ 510829 h 162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42799" h="1620112">
                <a:moveTo>
                  <a:pt x="693206" y="510829"/>
                </a:moveTo>
                <a:cubicBezTo>
                  <a:pt x="625483" y="556644"/>
                  <a:pt x="597003" y="616270"/>
                  <a:pt x="609290" y="698567"/>
                </a:cubicBezTo>
                <a:cubicBezTo>
                  <a:pt x="609796" y="701995"/>
                  <a:pt x="608310" y="703681"/>
                  <a:pt x="604814" y="703615"/>
                </a:cubicBezTo>
                <a:cubicBezTo>
                  <a:pt x="493943" y="701138"/>
                  <a:pt x="453462" y="757812"/>
                  <a:pt x="404122" y="855539"/>
                </a:cubicBezTo>
                <a:cubicBezTo>
                  <a:pt x="353897" y="955046"/>
                  <a:pt x="304519" y="1054925"/>
                  <a:pt x="256009" y="1155195"/>
                </a:cubicBezTo>
                <a:cubicBezTo>
                  <a:pt x="226414" y="1216222"/>
                  <a:pt x="228453" y="1275619"/>
                  <a:pt x="262105" y="1333408"/>
                </a:cubicBezTo>
                <a:cubicBezTo>
                  <a:pt x="263695" y="1336141"/>
                  <a:pt x="263248" y="1338456"/>
                  <a:pt x="260771" y="1340361"/>
                </a:cubicBezTo>
                <a:cubicBezTo>
                  <a:pt x="177903" y="1403416"/>
                  <a:pt x="186762" y="1475235"/>
                  <a:pt x="194381" y="1571437"/>
                </a:cubicBezTo>
                <a:cubicBezTo>
                  <a:pt x="194639" y="1574866"/>
                  <a:pt x="193077" y="1576171"/>
                  <a:pt x="189714" y="1575343"/>
                </a:cubicBezTo>
                <a:cubicBezTo>
                  <a:pt x="50554" y="1541624"/>
                  <a:pt x="-26217" y="1457614"/>
                  <a:pt x="8168" y="1308452"/>
                </a:cubicBezTo>
                <a:cubicBezTo>
                  <a:pt x="182190" y="551215"/>
                  <a:pt x="821126" y="19148"/>
                  <a:pt x="1602939" y="3"/>
                </a:cubicBezTo>
                <a:cubicBezTo>
                  <a:pt x="1605863" y="-64"/>
                  <a:pt x="1608301" y="984"/>
                  <a:pt x="1610273" y="3146"/>
                </a:cubicBezTo>
                <a:cubicBezTo>
                  <a:pt x="1782771" y="192599"/>
                  <a:pt x="2033755" y="197266"/>
                  <a:pt x="2266164" y="140687"/>
                </a:cubicBezTo>
                <a:cubicBezTo>
                  <a:pt x="2269127" y="139944"/>
                  <a:pt x="2272241" y="140211"/>
                  <a:pt x="2275023" y="141449"/>
                </a:cubicBezTo>
                <a:cubicBezTo>
                  <a:pt x="2774133" y="369287"/>
                  <a:pt x="3126558" y="820677"/>
                  <a:pt x="3233333" y="1357125"/>
                </a:cubicBezTo>
                <a:cubicBezTo>
                  <a:pt x="3266766" y="1524955"/>
                  <a:pt x="3214283" y="1617443"/>
                  <a:pt x="3033689" y="1620110"/>
                </a:cubicBezTo>
                <a:cubicBezTo>
                  <a:pt x="3030765" y="1620177"/>
                  <a:pt x="3029431" y="1618748"/>
                  <a:pt x="3029689" y="1615824"/>
                </a:cubicBezTo>
                <a:cubicBezTo>
                  <a:pt x="3038928" y="1513240"/>
                  <a:pt x="3064741" y="1419704"/>
                  <a:pt x="2973300" y="1343409"/>
                </a:cubicBezTo>
                <a:cubicBezTo>
                  <a:pt x="2970824" y="1341247"/>
                  <a:pt x="2970348" y="1338742"/>
                  <a:pt x="2971872" y="1335884"/>
                </a:cubicBezTo>
                <a:cubicBezTo>
                  <a:pt x="3025783" y="1235872"/>
                  <a:pt x="2989779" y="1178626"/>
                  <a:pt x="2937296" y="1071946"/>
                </a:cubicBezTo>
                <a:cubicBezTo>
                  <a:pt x="2894176" y="984383"/>
                  <a:pt x="2850524" y="897001"/>
                  <a:pt x="2806327" y="809818"/>
                </a:cubicBezTo>
                <a:cubicBezTo>
                  <a:pt x="2770132" y="738447"/>
                  <a:pt x="2711554" y="702919"/>
                  <a:pt x="2630591" y="703234"/>
                </a:cubicBezTo>
                <a:cubicBezTo>
                  <a:pt x="2627286" y="703234"/>
                  <a:pt x="2625800" y="701586"/>
                  <a:pt x="2626114" y="698281"/>
                </a:cubicBezTo>
                <a:cubicBezTo>
                  <a:pt x="2634877" y="613508"/>
                  <a:pt x="2602178" y="547433"/>
                  <a:pt x="2528007" y="500066"/>
                </a:cubicBezTo>
                <a:cubicBezTo>
                  <a:pt x="2429204" y="437010"/>
                  <a:pt x="2329982" y="374497"/>
                  <a:pt x="2230350" y="312518"/>
                </a:cubicBezTo>
                <a:cubicBezTo>
                  <a:pt x="2145864" y="260035"/>
                  <a:pt x="2065187" y="252416"/>
                  <a:pt x="1985463" y="320615"/>
                </a:cubicBezTo>
                <a:cubicBezTo>
                  <a:pt x="1982672" y="323024"/>
                  <a:pt x="1980634" y="322491"/>
                  <a:pt x="1979367" y="318995"/>
                </a:cubicBezTo>
                <a:cubicBezTo>
                  <a:pt x="1943077" y="216601"/>
                  <a:pt x="1872115" y="190979"/>
                  <a:pt x="1765245" y="187931"/>
                </a:cubicBezTo>
                <a:cubicBezTo>
                  <a:pt x="1695712" y="185931"/>
                  <a:pt x="1623798" y="189455"/>
                  <a:pt x="1556933" y="188217"/>
                </a:cubicBezTo>
                <a:cubicBezTo>
                  <a:pt x="1432632" y="186026"/>
                  <a:pt x="1299853" y="167071"/>
                  <a:pt x="1238703" y="305946"/>
                </a:cubicBezTo>
                <a:cubicBezTo>
                  <a:pt x="1237369" y="308994"/>
                  <a:pt x="1235340" y="309566"/>
                  <a:pt x="1232607" y="307660"/>
                </a:cubicBezTo>
                <a:cubicBezTo>
                  <a:pt x="1165998" y="261559"/>
                  <a:pt x="1098561" y="257778"/>
                  <a:pt x="1030296" y="296326"/>
                </a:cubicBezTo>
                <a:cubicBezTo>
                  <a:pt x="948762" y="342303"/>
                  <a:pt x="836395" y="413798"/>
                  <a:pt x="693206" y="51082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80" name="Полилиния: фигура 479">
            <a:extLst>
              <a:ext uri="{FF2B5EF4-FFF2-40B4-BE49-F238E27FC236}">
                <a16:creationId xmlns:a16="http://schemas.microsoft.com/office/drawing/2014/main" xmlns="" id="{5EFFC092-C6B1-0E23-AC5A-84F8F98C20CE}"/>
              </a:ext>
            </a:extLst>
          </p:cNvPr>
          <p:cNvSpPr/>
          <p:nvPr/>
        </p:nvSpPr>
        <p:spPr>
          <a:xfrm>
            <a:off x="8393815" y="3904926"/>
            <a:ext cx="2812456" cy="1478984"/>
          </a:xfrm>
          <a:custGeom>
            <a:avLst/>
            <a:gdLst>
              <a:gd name="connsiteX0" fmla="*/ 838100 w 2812456"/>
              <a:gd name="connsiteY0" fmla="*/ 1186853 h 1478984"/>
              <a:gd name="connsiteX1" fmla="*/ 6948 w 2812456"/>
              <a:gd name="connsiteY1" fmla="*/ 7658 h 1478984"/>
              <a:gd name="connsiteX2" fmla="*/ 9235 w 2812456"/>
              <a:gd name="connsiteY2" fmla="*/ 133 h 1478984"/>
              <a:gd name="connsiteX3" fmla="*/ 2565269 w 2812456"/>
              <a:gd name="connsiteY3" fmla="*/ 177679 h 1478984"/>
              <a:gd name="connsiteX4" fmla="*/ 2809300 w 2812456"/>
              <a:gd name="connsiteY4" fmla="*/ 333508 h 1478984"/>
              <a:gd name="connsiteX5" fmla="*/ 2812252 w 2812456"/>
              <a:gd name="connsiteY5" fmla="*/ 707936 h 1478984"/>
              <a:gd name="connsiteX6" fmla="*/ 2807203 w 2812456"/>
              <a:gd name="connsiteY6" fmla="*/ 710984 h 1478984"/>
              <a:gd name="connsiteX7" fmla="*/ 1064033 w 2812456"/>
              <a:gd name="connsiteY7" fmla="*/ 1472032 h 1478984"/>
              <a:gd name="connsiteX8" fmla="*/ 1057080 w 2812456"/>
              <a:gd name="connsiteY8" fmla="*/ 1477175 h 1478984"/>
              <a:gd name="connsiteX9" fmla="*/ 598642 w 2812456"/>
              <a:gd name="connsiteY9" fmla="*/ 1478985 h 1478984"/>
              <a:gd name="connsiteX10" fmla="*/ 595013 w 2812456"/>
              <a:gd name="connsiteY10" fmla="*/ 1475375 h 1478984"/>
              <a:gd name="connsiteX11" fmla="*/ 595499 w 2812456"/>
              <a:gd name="connsiteY11" fmla="*/ 1473555 h 1478984"/>
              <a:gd name="connsiteX12" fmla="*/ 599785 w 2812456"/>
              <a:gd name="connsiteY12" fmla="*/ 1466507 h 1478984"/>
              <a:gd name="connsiteX13" fmla="*/ 603690 w 2812456"/>
              <a:gd name="connsiteY13" fmla="*/ 1464412 h 1478984"/>
              <a:gd name="connsiteX14" fmla="*/ 838100 w 2812456"/>
              <a:gd name="connsiteY14" fmla="*/ 1186853 h 147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2456" h="1478984">
                <a:moveTo>
                  <a:pt x="838100" y="1186853"/>
                </a:moveTo>
                <a:cubicBezTo>
                  <a:pt x="740755" y="687076"/>
                  <a:pt x="445289" y="264261"/>
                  <a:pt x="6948" y="7658"/>
                </a:cubicBezTo>
                <a:cubicBezTo>
                  <a:pt x="-3024" y="1876"/>
                  <a:pt x="-2262" y="-629"/>
                  <a:pt x="9235" y="133"/>
                </a:cubicBezTo>
                <a:cubicBezTo>
                  <a:pt x="858608" y="57407"/>
                  <a:pt x="1710590" y="116595"/>
                  <a:pt x="2565269" y="177679"/>
                </a:cubicBezTo>
                <a:cubicBezTo>
                  <a:pt x="2669663" y="185109"/>
                  <a:pt x="2806442" y="200253"/>
                  <a:pt x="2809300" y="333508"/>
                </a:cubicBezTo>
                <a:cubicBezTo>
                  <a:pt x="2811966" y="458352"/>
                  <a:pt x="2812919" y="583159"/>
                  <a:pt x="2812252" y="707936"/>
                </a:cubicBezTo>
                <a:cubicBezTo>
                  <a:pt x="2812156" y="711679"/>
                  <a:pt x="2810538" y="712699"/>
                  <a:pt x="2807203" y="710984"/>
                </a:cubicBezTo>
                <a:cubicBezTo>
                  <a:pt x="2106259" y="354844"/>
                  <a:pt x="1287776" y="728319"/>
                  <a:pt x="1064033" y="1472032"/>
                </a:cubicBezTo>
                <a:cubicBezTo>
                  <a:pt x="1062957" y="1475527"/>
                  <a:pt x="1060633" y="1477242"/>
                  <a:pt x="1057080" y="1477175"/>
                </a:cubicBezTo>
                <a:cubicBezTo>
                  <a:pt x="904232" y="1475717"/>
                  <a:pt x="751423" y="1476318"/>
                  <a:pt x="598642" y="1478985"/>
                </a:cubicBezTo>
                <a:cubicBezTo>
                  <a:pt x="596642" y="1478985"/>
                  <a:pt x="595022" y="1477375"/>
                  <a:pt x="595013" y="1475375"/>
                </a:cubicBezTo>
                <a:cubicBezTo>
                  <a:pt x="595013" y="1474737"/>
                  <a:pt x="595184" y="1474108"/>
                  <a:pt x="595499" y="1473555"/>
                </a:cubicBezTo>
                <a:lnTo>
                  <a:pt x="599785" y="1466507"/>
                </a:lnTo>
                <a:cubicBezTo>
                  <a:pt x="600613" y="1465107"/>
                  <a:pt x="602128" y="1464288"/>
                  <a:pt x="603690" y="1464412"/>
                </a:cubicBezTo>
                <a:cubicBezTo>
                  <a:pt x="783522" y="1475460"/>
                  <a:pt x="872486" y="1363161"/>
                  <a:pt x="838100" y="118685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200" b="1" dirty="0"/>
              <a:t>О</a:t>
            </a:r>
          </a:p>
          <a:p>
            <a:pPr algn="ctr"/>
            <a:endParaRPr lang="ru-RU" sz="3200" b="1" dirty="0"/>
          </a:p>
        </p:txBody>
      </p:sp>
      <p:sp>
        <p:nvSpPr>
          <p:cNvPr id="481" name="Полилиния: фигура 480">
            <a:extLst>
              <a:ext uri="{FF2B5EF4-FFF2-40B4-BE49-F238E27FC236}">
                <a16:creationId xmlns:a16="http://schemas.microsoft.com/office/drawing/2014/main" xmlns="" id="{152A51ED-916E-329D-52AC-230A8C26FB26}"/>
              </a:ext>
            </a:extLst>
          </p:cNvPr>
          <p:cNvSpPr/>
          <p:nvPr/>
        </p:nvSpPr>
        <p:spPr>
          <a:xfrm>
            <a:off x="6184378" y="3940936"/>
            <a:ext cx="2791265" cy="2824482"/>
          </a:xfrm>
          <a:custGeom>
            <a:avLst/>
            <a:gdLst>
              <a:gd name="connsiteX0" fmla="*/ 2363357 w 2791265"/>
              <a:gd name="connsiteY0" fmla="*/ 525908 h 2824482"/>
              <a:gd name="connsiteX1" fmla="*/ 2571097 w 2791265"/>
              <a:gd name="connsiteY1" fmla="*/ 626397 h 2824482"/>
              <a:gd name="connsiteX2" fmla="*/ 2730736 w 2791265"/>
              <a:gd name="connsiteY2" fmla="*/ 945960 h 2824482"/>
              <a:gd name="connsiteX3" fmla="*/ 2708067 w 2791265"/>
              <a:gd name="connsiteY3" fmla="*/ 1125125 h 2824482"/>
              <a:gd name="connsiteX4" fmla="*/ 2709114 w 2791265"/>
              <a:gd name="connsiteY4" fmla="*/ 1131317 h 2824482"/>
              <a:gd name="connsiteX5" fmla="*/ 2790172 w 2791265"/>
              <a:gd name="connsiteY5" fmla="*/ 1295337 h 2824482"/>
              <a:gd name="connsiteX6" fmla="*/ 2752929 w 2791265"/>
              <a:gd name="connsiteY6" fmla="*/ 1666907 h 2824482"/>
              <a:gd name="connsiteX7" fmla="*/ 2703304 w 2791265"/>
              <a:gd name="connsiteY7" fmla="*/ 1750823 h 2824482"/>
              <a:gd name="connsiteX8" fmla="*/ 2701971 w 2791265"/>
              <a:gd name="connsiteY8" fmla="*/ 1758824 h 2824482"/>
              <a:gd name="connsiteX9" fmla="*/ 2699779 w 2791265"/>
              <a:gd name="connsiteY9" fmla="*/ 1916748 h 2824482"/>
              <a:gd name="connsiteX10" fmla="*/ 2557667 w 2791265"/>
              <a:gd name="connsiteY10" fmla="*/ 2201260 h 2824482"/>
              <a:gd name="connsiteX11" fmla="*/ 2361928 w 2791265"/>
              <a:gd name="connsiteY11" fmla="*/ 2298034 h 2824482"/>
              <a:gd name="connsiteX12" fmla="*/ 2359356 w 2791265"/>
              <a:gd name="connsiteY12" fmla="*/ 2300891 h 2824482"/>
              <a:gd name="connsiteX13" fmla="*/ 2297634 w 2791265"/>
              <a:gd name="connsiteY13" fmla="*/ 2514728 h 2824482"/>
              <a:gd name="connsiteX14" fmla="*/ 2002359 w 2791265"/>
              <a:gd name="connsiteY14" fmla="*/ 2700751 h 2824482"/>
              <a:gd name="connsiteX15" fmla="*/ 1915491 w 2791265"/>
              <a:gd name="connsiteY15" fmla="*/ 2739994 h 2824482"/>
              <a:gd name="connsiteX16" fmla="*/ 1743279 w 2791265"/>
              <a:gd name="connsiteY16" fmla="*/ 2626265 h 2824482"/>
              <a:gd name="connsiteX17" fmla="*/ 1737660 w 2791265"/>
              <a:gd name="connsiteY17" fmla="*/ 2623656 h 2824482"/>
              <a:gd name="connsiteX18" fmla="*/ 1734802 w 2791265"/>
              <a:gd name="connsiteY18" fmla="*/ 2628170 h 2824482"/>
              <a:gd name="connsiteX19" fmla="*/ 1558589 w 2791265"/>
              <a:gd name="connsiteY19" fmla="*/ 2824481 h 2824482"/>
              <a:gd name="connsiteX20" fmla="*/ 1226452 w 2791265"/>
              <a:gd name="connsiteY20" fmla="*/ 2824290 h 2824482"/>
              <a:gd name="connsiteX21" fmla="*/ 1036524 w 2791265"/>
              <a:gd name="connsiteY21" fmla="*/ 2675795 h 2824482"/>
              <a:gd name="connsiteX22" fmla="*/ 1031476 w 2791265"/>
              <a:gd name="connsiteY22" fmla="*/ 2674272 h 2824482"/>
              <a:gd name="connsiteX23" fmla="*/ 781064 w 2791265"/>
              <a:gd name="connsiteY23" fmla="*/ 2693417 h 2824482"/>
              <a:gd name="connsiteX24" fmla="*/ 525317 w 2791265"/>
              <a:gd name="connsiteY24" fmla="*/ 2531968 h 2824482"/>
              <a:gd name="connsiteX25" fmla="*/ 431115 w 2791265"/>
              <a:gd name="connsiteY25" fmla="*/ 2310416 h 2824482"/>
              <a:gd name="connsiteX26" fmla="*/ 428353 w 2791265"/>
              <a:gd name="connsiteY26" fmla="*/ 2307273 h 2824482"/>
              <a:gd name="connsiteX27" fmla="*/ 250235 w 2791265"/>
              <a:gd name="connsiteY27" fmla="*/ 2220310 h 2824482"/>
              <a:gd name="connsiteX28" fmla="*/ 109837 w 2791265"/>
              <a:gd name="connsiteY28" fmla="*/ 1937798 h 2824482"/>
              <a:gd name="connsiteX29" fmla="*/ 113837 w 2791265"/>
              <a:gd name="connsiteY29" fmla="*/ 1785303 h 2824482"/>
              <a:gd name="connsiteX30" fmla="*/ 112313 w 2791265"/>
              <a:gd name="connsiteY30" fmla="*/ 1778445 h 2824482"/>
              <a:gd name="connsiteX31" fmla="*/ 30113 w 2791265"/>
              <a:gd name="connsiteY31" fmla="*/ 1620045 h 2824482"/>
              <a:gd name="connsiteX32" fmla="*/ 2967 w 2791265"/>
              <a:gd name="connsiteY32" fmla="*/ 1330008 h 2824482"/>
              <a:gd name="connsiteX33" fmla="*/ 83929 w 2791265"/>
              <a:gd name="connsiteY33" fmla="*/ 1131317 h 2824482"/>
              <a:gd name="connsiteX34" fmla="*/ 85262 w 2791265"/>
              <a:gd name="connsiteY34" fmla="*/ 1124649 h 2824482"/>
              <a:gd name="connsiteX35" fmla="*/ 68213 w 2791265"/>
              <a:gd name="connsiteY35" fmla="*/ 937578 h 2824482"/>
              <a:gd name="connsiteX36" fmla="*/ 210040 w 2791265"/>
              <a:gd name="connsiteY36" fmla="*/ 653066 h 2824482"/>
              <a:gd name="connsiteX37" fmla="*/ 434163 w 2791265"/>
              <a:gd name="connsiteY37" fmla="*/ 526289 h 2824482"/>
              <a:gd name="connsiteX38" fmla="*/ 436544 w 2791265"/>
              <a:gd name="connsiteY38" fmla="*/ 523622 h 2824482"/>
              <a:gd name="connsiteX39" fmla="*/ 539129 w 2791265"/>
              <a:gd name="connsiteY39" fmla="*/ 283211 h 2824482"/>
              <a:gd name="connsiteX40" fmla="*/ 794208 w 2791265"/>
              <a:gd name="connsiteY40" fmla="*/ 122524 h 2824482"/>
              <a:gd name="connsiteX41" fmla="*/ 1034333 w 2791265"/>
              <a:gd name="connsiteY41" fmla="*/ 153385 h 2824482"/>
              <a:gd name="connsiteX42" fmla="*/ 1036038 w 2791265"/>
              <a:gd name="connsiteY42" fmla="*/ 153785 h 2824482"/>
              <a:gd name="connsiteX43" fmla="*/ 1036619 w 2791265"/>
              <a:gd name="connsiteY43" fmla="*/ 152813 h 2824482"/>
              <a:gd name="connsiteX44" fmla="*/ 1224071 w 2791265"/>
              <a:gd name="connsiteY44" fmla="*/ 128 h 2824482"/>
              <a:gd name="connsiteX45" fmla="*/ 1533158 w 2791265"/>
              <a:gd name="connsiteY45" fmla="*/ 32 h 2824482"/>
              <a:gd name="connsiteX46" fmla="*/ 1740708 w 2791265"/>
              <a:gd name="connsiteY46" fmla="*/ 147575 h 2824482"/>
              <a:gd name="connsiteX47" fmla="*/ 1753347 w 2791265"/>
              <a:gd name="connsiteY47" fmla="*/ 156538 h 2824482"/>
              <a:gd name="connsiteX48" fmla="*/ 1759948 w 2791265"/>
              <a:gd name="connsiteY48" fmla="*/ 152718 h 2824482"/>
              <a:gd name="connsiteX49" fmla="*/ 2019409 w 2791265"/>
              <a:gd name="connsiteY49" fmla="*/ 134049 h 2824482"/>
              <a:gd name="connsiteX50" fmla="*/ 2271631 w 2791265"/>
              <a:gd name="connsiteY50" fmla="*/ 293212 h 2824482"/>
              <a:gd name="connsiteX51" fmla="*/ 2360404 w 2791265"/>
              <a:gd name="connsiteY51" fmla="*/ 522764 h 2824482"/>
              <a:gd name="connsiteX52" fmla="*/ 2363357 w 2791265"/>
              <a:gd name="connsiteY52" fmla="*/ 525908 h 2824482"/>
              <a:gd name="connsiteX53" fmla="*/ 2102562 w 2791265"/>
              <a:gd name="connsiteY53" fmla="*/ 1386396 h 2824482"/>
              <a:gd name="connsiteX54" fmla="*/ 1397426 w 2791265"/>
              <a:gd name="connsiteY54" fmla="*/ 681260 h 2824482"/>
              <a:gd name="connsiteX55" fmla="*/ 692291 w 2791265"/>
              <a:gd name="connsiteY55" fmla="*/ 1386396 h 2824482"/>
              <a:gd name="connsiteX56" fmla="*/ 1397426 w 2791265"/>
              <a:gd name="connsiteY56" fmla="*/ 2091532 h 2824482"/>
              <a:gd name="connsiteX57" fmla="*/ 2102562 w 2791265"/>
              <a:gd name="connsiteY57" fmla="*/ 1386396 h 282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91265" h="2824482">
                <a:moveTo>
                  <a:pt x="2363357" y="525908"/>
                </a:moveTo>
                <a:cubicBezTo>
                  <a:pt x="2464989" y="489236"/>
                  <a:pt x="2526996" y="539909"/>
                  <a:pt x="2571097" y="626397"/>
                </a:cubicBezTo>
                <a:cubicBezTo>
                  <a:pt x="2638086" y="757908"/>
                  <a:pt x="2691303" y="864426"/>
                  <a:pt x="2730736" y="945960"/>
                </a:cubicBezTo>
                <a:cubicBezTo>
                  <a:pt x="2762426" y="1011492"/>
                  <a:pt x="2754863" y="1071214"/>
                  <a:pt x="2708067" y="1125125"/>
                </a:cubicBezTo>
                <a:cubicBezTo>
                  <a:pt x="2705904" y="1127602"/>
                  <a:pt x="2706257" y="1129669"/>
                  <a:pt x="2709114" y="1131317"/>
                </a:cubicBezTo>
                <a:cubicBezTo>
                  <a:pt x="2770198" y="1165921"/>
                  <a:pt x="2797221" y="1220595"/>
                  <a:pt x="2790172" y="1295337"/>
                </a:cubicBezTo>
                <a:cubicBezTo>
                  <a:pt x="2778428" y="1419286"/>
                  <a:pt x="2766007" y="1543149"/>
                  <a:pt x="2752929" y="1666907"/>
                </a:cubicBezTo>
                <a:cubicBezTo>
                  <a:pt x="2749815" y="1696178"/>
                  <a:pt x="2733279" y="1724153"/>
                  <a:pt x="2703304" y="1750823"/>
                </a:cubicBezTo>
                <a:cubicBezTo>
                  <a:pt x="2700761" y="1753109"/>
                  <a:pt x="2700322" y="1755776"/>
                  <a:pt x="2701971" y="1758824"/>
                </a:cubicBezTo>
                <a:cubicBezTo>
                  <a:pt x="2728450" y="1807658"/>
                  <a:pt x="2727717" y="1860293"/>
                  <a:pt x="2699779" y="1916748"/>
                </a:cubicBezTo>
                <a:cubicBezTo>
                  <a:pt x="2652793" y="2011808"/>
                  <a:pt x="2605415" y="2106648"/>
                  <a:pt x="2557667" y="2201260"/>
                </a:cubicBezTo>
                <a:cubicBezTo>
                  <a:pt x="2515471" y="2284985"/>
                  <a:pt x="2459655" y="2330419"/>
                  <a:pt x="2361928" y="2298034"/>
                </a:cubicBezTo>
                <a:cubicBezTo>
                  <a:pt x="2358947" y="2297081"/>
                  <a:pt x="2358089" y="2298034"/>
                  <a:pt x="2359356" y="2300891"/>
                </a:cubicBezTo>
                <a:cubicBezTo>
                  <a:pt x="2399170" y="2392455"/>
                  <a:pt x="2378597" y="2463740"/>
                  <a:pt x="2297634" y="2514728"/>
                </a:cubicBezTo>
                <a:cubicBezTo>
                  <a:pt x="2199269" y="2576764"/>
                  <a:pt x="2100848" y="2638772"/>
                  <a:pt x="2002359" y="2700751"/>
                </a:cubicBezTo>
                <a:cubicBezTo>
                  <a:pt x="1966803" y="2723106"/>
                  <a:pt x="1937846" y="2736184"/>
                  <a:pt x="1915491" y="2739994"/>
                </a:cubicBezTo>
                <a:cubicBezTo>
                  <a:pt x="1832243" y="2754187"/>
                  <a:pt x="1768711" y="2703609"/>
                  <a:pt x="1743279" y="2626265"/>
                </a:cubicBezTo>
                <a:cubicBezTo>
                  <a:pt x="1742451" y="2623989"/>
                  <a:pt x="1739926" y="2622827"/>
                  <a:pt x="1737660" y="2623656"/>
                </a:cubicBezTo>
                <a:cubicBezTo>
                  <a:pt x="1735792" y="2624342"/>
                  <a:pt x="1734621" y="2626189"/>
                  <a:pt x="1734802" y="2628170"/>
                </a:cubicBezTo>
                <a:cubicBezTo>
                  <a:pt x="1751661" y="2756091"/>
                  <a:pt x="1678318" y="2824862"/>
                  <a:pt x="1558589" y="2824481"/>
                </a:cubicBezTo>
                <a:cubicBezTo>
                  <a:pt x="1447842" y="2824033"/>
                  <a:pt x="1337133" y="2823976"/>
                  <a:pt x="1226452" y="2824290"/>
                </a:cubicBezTo>
                <a:cubicBezTo>
                  <a:pt x="1123106" y="2824576"/>
                  <a:pt x="1049764" y="2789143"/>
                  <a:pt x="1036524" y="2675795"/>
                </a:cubicBezTo>
                <a:cubicBezTo>
                  <a:pt x="1036019" y="2671414"/>
                  <a:pt x="1034333" y="2670909"/>
                  <a:pt x="1031476" y="2674272"/>
                </a:cubicBezTo>
                <a:cubicBezTo>
                  <a:pt x="950704" y="2768664"/>
                  <a:pt x="879267" y="2754853"/>
                  <a:pt x="781064" y="2693417"/>
                </a:cubicBezTo>
                <a:cubicBezTo>
                  <a:pt x="695653" y="2639953"/>
                  <a:pt x="610404" y="2586137"/>
                  <a:pt x="525317" y="2531968"/>
                </a:cubicBezTo>
                <a:cubicBezTo>
                  <a:pt x="436926" y="2475770"/>
                  <a:pt x="389110" y="2417763"/>
                  <a:pt x="431115" y="2310416"/>
                </a:cubicBezTo>
                <a:cubicBezTo>
                  <a:pt x="432325" y="2307492"/>
                  <a:pt x="431401" y="2306445"/>
                  <a:pt x="428353" y="2307273"/>
                </a:cubicBezTo>
                <a:cubicBezTo>
                  <a:pt x="341676" y="2332419"/>
                  <a:pt x="289002" y="2295271"/>
                  <a:pt x="250235" y="2220310"/>
                </a:cubicBezTo>
                <a:cubicBezTo>
                  <a:pt x="202039" y="2126841"/>
                  <a:pt x="155243" y="2032668"/>
                  <a:pt x="109837" y="1937798"/>
                </a:cubicBezTo>
                <a:cubicBezTo>
                  <a:pt x="82500" y="1880458"/>
                  <a:pt x="78404" y="1836167"/>
                  <a:pt x="113837" y="1785303"/>
                </a:cubicBezTo>
                <a:cubicBezTo>
                  <a:pt x="115866" y="1782446"/>
                  <a:pt x="115361" y="1780160"/>
                  <a:pt x="112313" y="1778445"/>
                </a:cubicBezTo>
                <a:cubicBezTo>
                  <a:pt x="49925" y="1743584"/>
                  <a:pt x="36590" y="1689196"/>
                  <a:pt x="30113" y="1620045"/>
                </a:cubicBezTo>
                <a:cubicBezTo>
                  <a:pt x="21092" y="1523394"/>
                  <a:pt x="12044" y="1426716"/>
                  <a:pt x="2967" y="1330008"/>
                </a:cubicBezTo>
                <a:cubicBezTo>
                  <a:pt x="-5797" y="1236949"/>
                  <a:pt x="395" y="1174941"/>
                  <a:pt x="83929" y="1131317"/>
                </a:cubicBezTo>
                <a:cubicBezTo>
                  <a:pt x="87043" y="1129669"/>
                  <a:pt x="87482" y="1127440"/>
                  <a:pt x="85262" y="1124649"/>
                </a:cubicBezTo>
                <a:cubicBezTo>
                  <a:pt x="39990" y="1067880"/>
                  <a:pt x="34304" y="1005520"/>
                  <a:pt x="68213" y="937578"/>
                </a:cubicBezTo>
                <a:cubicBezTo>
                  <a:pt x="115457" y="842776"/>
                  <a:pt x="162729" y="747935"/>
                  <a:pt x="210040" y="653066"/>
                </a:cubicBezTo>
                <a:cubicBezTo>
                  <a:pt x="260999" y="550673"/>
                  <a:pt x="312338" y="485331"/>
                  <a:pt x="434163" y="526289"/>
                </a:cubicBezTo>
                <a:cubicBezTo>
                  <a:pt x="437020" y="527241"/>
                  <a:pt x="437811" y="526355"/>
                  <a:pt x="436544" y="523622"/>
                </a:cubicBezTo>
                <a:cubicBezTo>
                  <a:pt x="381395" y="404655"/>
                  <a:pt x="441117" y="345123"/>
                  <a:pt x="539129" y="283211"/>
                </a:cubicBezTo>
                <a:cubicBezTo>
                  <a:pt x="624091" y="229556"/>
                  <a:pt x="709121" y="175988"/>
                  <a:pt x="794208" y="122524"/>
                </a:cubicBezTo>
                <a:cubicBezTo>
                  <a:pt x="881933" y="67469"/>
                  <a:pt x="965182" y="62135"/>
                  <a:pt x="1034333" y="153385"/>
                </a:cubicBezTo>
                <a:cubicBezTo>
                  <a:pt x="1034696" y="153966"/>
                  <a:pt x="1035457" y="154147"/>
                  <a:pt x="1036038" y="153785"/>
                </a:cubicBezTo>
                <a:cubicBezTo>
                  <a:pt x="1036372" y="153566"/>
                  <a:pt x="1036591" y="153213"/>
                  <a:pt x="1036619" y="152813"/>
                </a:cubicBezTo>
                <a:cubicBezTo>
                  <a:pt x="1047002" y="38704"/>
                  <a:pt x="1120725" y="223"/>
                  <a:pt x="1224071" y="128"/>
                </a:cubicBezTo>
                <a:cubicBezTo>
                  <a:pt x="1327132" y="4"/>
                  <a:pt x="1430164" y="-34"/>
                  <a:pt x="1533158" y="32"/>
                </a:cubicBezTo>
                <a:cubicBezTo>
                  <a:pt x="1647172" y="32"/>
                  <a:pt x="1719753" y="25179"/>
                  <a:pt x="1740708" y="147575"/>
                </a:cubicBezTo>
                <a:cubicBezTo>
                  <a:pt x="1741727" y="153537"/>
                  <a:pt x="1747375" y="157547"/>
                  <a:pt x="1753347" y="156538"/>
                </a:cubicBezTo>
                <a:cubicBezTo>
                  <a:pt x="1755928" y="156100"/>
                  <a:pt x="1758272" y="154737"/>
                  <a:pt x="1759948" y="152718"/>
                </a:cubicBezTo>
                <a:cubicBezTo>
                  <a:pt x="1842911" y="53754"/>
                  <a:pt x="1919206" y="70898"/>
                  <a:pt x="2019409" y="134049"/>
                </a:cubicBezTo>
                <a:cubicBezTo>
                  <a:pt x="2103543" y="187008"/>
                  <a:pt x="2187621" y="240063"/>
                  <a:pt x="2271631" y="293212"/>
                </a:cubicBezTo>
                <a:cubicBezTo>
                  <a:pt x="2362976" y="350933"/>
                  <a:pt x="2406696" y="412179"/>
                  <a:pt x="2360404" y="522764"/>
                </a:cubicBezTo>
                <a:cubicBezTo>
                  <a:pt x="2359004" y="526127"/>
                  <a:pt x="2359994" y="527174"/>
                  <a:pt x="2363357" y="525908"/>
                </a:cubicBezTo>
                <a:close/>
                <a:moveTo>
                  <a:pt x="2102562" y="1386396"/>
                </a:moveTo>
                <a:cubicBezTo>
                  <a:pt x="2102562" y="996957"/>
                  <a:pt x="1786865" y="681260"/>
                  <a:pt x="1397426" y="681260"/>
                </a:cubicBezTo>
                <a:cubicBezTo>
                  <a:pt x="1007987" y="681260"/>
                  <a:pt x="692291" y="996957"/>
                  <a:pt x="692291" y="1386396"/>
                </a:cubicBezTo>
                <a:cubicBezTo>
                  <a:pt x="692291" y="1775835"/>
                  <a:pt x="1007987" y="2091532"/>
                  <a:pt x="1397426" y="2091532"/>
                </a:cubicBezTo>
                <a:cubicBezTo>
                  <a:pt x="1786865" y="2091532"/>
                  <a:pt x="2102562" y="1775835"/>
                  <a:pt x="2102562" y="138639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  <a:p>
            <a:pPr algn="ctr"/>
            <a:r>
              <a:rPr lang="ru-RU" sz="3200" b="1" dirty="0"/>
              <a:t>И</a:t>
            </a:r>
          </a:p>
        </p:txBody>
      </p:sp>
      <p:sp>
        <p:nvSpPr>
          <p:cNvPr id="482" name="Полилиния: фигура 481">
            <a:extLst>
              <a:ext uri="{FF2B5EF4-FFF2-40B4-BE49-F238E27FC236}">
                <a16:creationId xmlns:a16="http://schemas.microsoft.com/office/drawing/2014/main" xmlns="" id="{ABDEF4D2-5436-2793-B20D-905CB68945A3}"/>
              </a:ext>
            </a:extLst>
          </p:cNvPr>
          <p:cNvSpPr/>
          <p:nvPr/>
        </p:nvSpPr>
        <p:spPr>
          <a:xfrm>
            <a:off x="6233729" y="3996176"/>
            <a:ext cx="361578" cy="385641"/>
          </a:xfrm>
          <a:custGeom>
            <a:avLst/>
            <a:gdLst>
              <a:gd name="connsiteX0" fmla="*/ 359190 w 361578"/>
              <a:gd name="connsiteY0" fmla="*/ 16134 h 385641"/>
              <a:gd name="connsiteX1" fmla="*/ 361476 w 361578"/>
              <a:gd name="connsiteY1" fmla="*/ 20230 h 385641"/>
              <a:gd name="connsiteX2" fmla="*/ 356619 w 361578"/>
              <a:gd name="connsiteY2" fmla="*/ 26993 h 385641"/>
              <a:gd name="connsiteX3" fmla="*/ 4098 w 361578"/>
              <a:gd name="connsiteY3" fmla="*/ 384752 h 385641"/>
              <a:gd name="connsiteX4" fmla="*/ 1183 w 361578"/>
              <a:gd name="connsiteY4" fmla="*/ 385266 h 385641"/>
              <a:gd name="connsiteX5" fmla="*/ 288 w 361578"/>
              <a:gd name="connsiteY5" fmla="*/ 383514 h 385641"/>
              <a:gd name="connsiteX6" fmla="*/ 3 w 361578"/>
              <a:gd name="connsiteY6" fmla="*/ 149104 h 385641"/>
              <a:gd name="connsiteX7" fmla="*/ 359190 w 361578"/>
              <a:gd name="connsiteY7" fmla="*/ 16134 h 38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578" h="385641">
                <a:moveTo>
                  <a:pt x="359190" y="16134"/>
                </a:moveTo>
                <a:cubicBezTo>
                  <a:pt x="360914" y="16687"/>
                  <a:pt x="361914" y="18477"/>
                  <a:pt x="361476" y="20230"/>
                </a:cubicBezTo>
                <a:cubicBezTo>
                  <a:pt x="360904" y="22773"/>
                  <a:pt x="359285" y="25021"/>
                  <a:pt x="356619" y="26993"/>
                </a:cubicBezTo>
                <a:cubicBezTo>
                  <a:pt x="221487" y="128786"/>
                  <a:pt x="103987" y="248040"/>
                  <a:pt x="4098" y="384752"/>
                </a:cubicBezTo>
                <a:cubicBezTo>
                  <a:pt x="3431" y="385695"/>
                  <a:pt x="2126" y="385923"/>
                  <a:pt x="1183" y="385266"/>
                </a:cubicBezTo>
                <a:cubicBezTo>
                  <a:pt x="612" y="384866"/>
                  <a:pt x="279" y="384209"/>
                  <a:pt x="288" y="383514"/>
                </a:cubicBezTo>
                <a:cubicBezTo>
                  <a:pt x="603" y="305723"/>
                  <a:pt x="507" y="227589"/>
                  <a:pt x="3" y="149104"/>
                </a:cubicBezTo>
                <a:cubicBezTo>
                  <a:pt x="-950" y="-13107"/>
                  <a:pt x="256511" y="-16060"/>
                  <a:pt x="359190" y="1613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83" name="Полилиния: фигура 482">
            <a:extLst>
              <a:ext uri="{FF2B5EF4-FFF2-40B4-BE49-F238E27FC236}">
                <a16:creationId xmlns:a16="http://schemas.microsoft.com/office/drawing/2014/main" xmlns="" id="{4F6A4EDE-9238-48D5-8AD4-65A745508E7C}"/>
              </a:ext>
            </a:extLst>
          </p:cNvPr>
          <p:cNvSpPr/>
          <p:nvPr/>
        </p:nvSpPr>
        <p:spPr>
          <a:xfrm>
            <a:off x="695420" y="4129087"/>
            <a:ext cx="4900612" cy="1275651"/>
          </a:xfrm>
          <a:custGeom>
            <a:avLst/>
            <a:gdLst>
              <a:gd name="connsiteX0" fmla="*/ 3956971 w 4900612"/>
              <a:gd name="connsiteY0" fmla="*/ 976884 h 1275651"/>
              <a:gd name="connsiteX1" fmla="*/ 3712274 w 4900612"/>
              <a:gd name="connsiteY1" fmla="*/ 976503 h 1275651"/>
              <a:gd name="connsiteX2" fmla="*/ 3638741 w 4900612"/>
              <a:gd name="connsiteY2" fmla="*/ 990600 h 1275651"/>
              <a:gd name="connsiteX3" fmla="*/ 1253776 w 4900612"/>
              <a:gd name="connsiteY3" fmla="*/ 990600 h 1275651"/>
              <a:gd name="connsiteX4" fmla="*/ 1183386 w 4900612"/>
              <a:gd name="connsiteY4" fmla="*/ 976313 h 1275651"/>
              <a:gd name="connsiteX5" fmla="*/ 945261 w 4900612"/>
              <a:gd name="connsiteY5" fmla="*/ 976313 h 1275651"/>
              <a:gd name="connsiteX6" fmla="*/ 871633 w 4900612"/>
              <a:gd name="connsiteY6" fmla="*/ 990600 h 1275651"/>
              <a:gd name="connsiteX7" fmla="*/ 318802 w 4900612"/>
              <a:gd name="connsiteY7" fmla="*/ 990409 h 1275651"/>
              <a:gd name="connsiteX8" fmla="*/ 211265 w 4900612"/>
              <a:gd name="connsiteY8" fmla="*/ 1004125 h 1275651"/>
              <a:gd name="connsiteX9" fmla="*/ 137827 w 4900612"/>
              <a:gd name="connsiteY9" fmla="*/ 1266730 h 1275651"/>
              <a:gd name="connsiteX10" fmla="*/ 135470 w 4900612"/>
              <a:gd name="connsiteY10" fmla="*/ 1273473 h 1275651"/>
              <a:gd name="connsiteX11" fmla="*/ 133350 w 4900612"/>
              <a:gd name="connsiteY11" fmla="*/ 1273969 h 1275651"/>
              <a:gd name="connsiteX12" fmla="*/ 14192 w 4900612"/>
              <a:gd name="connsiteY12" fmla="*/ 1273969 h 1275651"/>
              <a:gd name="connsiteX13" fmla="*/ 0 w 4900612"/>
              <a:gd name="connsiteY13" fmla="*/ 1259681 h 1275651"/>
              <a:gd name="connsiteX14" fmla="*/ 190 w 4900612"/>
              <a:gd name="connsiteY14" fmla="*/ 4286 h 1275651"/>
              <a:gd name="connsiteX15" fmla="*/ 4477 w 4900612"/>
              <a:gd name="connsiteY15" fmla="*/ 0 h 1275651"/>
              <a:gd name="connsiteX16" fmla="*/ 4895755 w 4900612"/>
              <a:gd name="connsiteY16" fmla="*/ 0 h 1275651"/>
              <a:gd name="connsiteX17" fmla="*/ 4900613 w 4900612"/>
              <a:gd name="connsiteY17" fmla="*/ 4763 h 1275651"/>
              <a:gd name="connsiteX18" fmla="*/ 4900517 w 4900612"/>
              <a:gd name="connsiteY18" fmla="*/ 1271588 h 1275651"/>
              <a:gd name="connsiteX19" fmla="*/ 4895946 w 4900612"/>
              <a:gd name="connsiteY19" fmla="*/ 1275588 h 1275651"/>
              <a:gd name="connsiteX20" fmla="*/ 4764596 w 4900612"/>
              <a:gd name="connsiteY20" fmla="*/ 1274255 h 1275651"/>
              <a:gd name="connsiteX21" fmla="*/ 4761205 w 4900612"/>
              <a:gd name="connsiteY21" fmla="*/ 1271549 h 1275651"/>
              <a:gd name="connsiteX22" fmla="*/ 4761547 w 4900612"/>
              <a:gd name="connsiteY22" fmla="*/ 1269682 h 1275651"/>
              <a:gd name="connsiteX23" fmla="*/ 4690396 w 4900612"/>
              <a:gd name="connsiteY23" fmla="*/ 1003745 h 1275651"/>
              <a:gd name="connsiteX24" fmla="*/ 4584002 w 4900612"/>
              <a:gd name="connsiteY24" fmla="*/ 990600 h 1275651"/>
              <a:gd name="connsiteX25" fmla="*/ 4015645 w 4900612"/>
              <a:gd name="connsiteY25" fmla="*/ 990600 h 1275651"/>
              <a:gd name="connsiteX26" fmla="*/ 3956971 w 4900612"/>
              <a:gd name="connsiteY26" fmla="*/ 976884 h 1275651"/>
              <a:gd name="connsiteX27" fmla="*/ 4787360 w 4900612"/>
              <a:gd name="connsiteY27" fmla="*/ 286131 h 1275651"/>
              <a:gd name="connsiteX28" fmla="*/ 4622673 w 4900612"/>
              <a:gd name="connsiteY28" fmla="*/ 121444 h 1275651"/>
              <a:gd name="connsiteX29" fmla="*/ 279273 w 4900612"/>
              <a:gd name="connsiteY29" fmla="*/ 121444 h 1275651"/>
              <a:gd name="connsiteX30" fmla="*/ 114586 w 4900612"/>
              <a:gd name="connsiteY30" fmla="*/ 286131 h 1275651"/>
              <a:gd name="connsiteX31" fmla="*/ 114586 w 4900612"/>
              <a:gd name="connsiteY31" fmla="*/ 313944 h 1275651"/>
              <a:gd name="connsiteX32" fmla="*/ 279273 w 4900612"/>
              <a:gd name="connsiteY32" fmla="*/ 478631 h 1275651"/>
              <a:gd name="connsiteX33" fmla="*/ 4622673 w 4900612"/>
              <a:gd name="connsiteY33" fmla="*/ 478631 h 1275651"/>
              <a:gd name="connsiteX34" fmla="*/ 4787360 w 4900612"/>
              <a:gd name="connsiteY34" fmla="*/ 313944 h 1275651"/>
              <a:gd name="connsiteX35" fmla="*/ 4787360 w 4900612"/>
              <a:gd name="connsiteY35" fmla="*/ 286131 h 1275651"/>
              <a:gd name="connsiteX36" fmla="*/ 3437763 w 4900612"/>
              <a:gd name="connsiteY36" fmla="*/ 898589 h 1275651"/>
              <a:gd name="connsiteX37" fmla="*/ 4544282 w 4900612"/>
              <a:gd name="connsiteY37" fmla="*/ 899732 h 1275651"/>
              <a:gd name="connsiteX38" fmla="*/ 4671537 w 4900612"/>
              <a:gd name="connsiteY38" fmla="*/ 891826 h 1275651"/>
              <a:gd name="connsiteX39" fmla="*/ 4692396 w 4900612"/>
              <a:gd name="connsiteY39" fmla="*/ 556927 h 1275651"/>
              <a:gd name="connsiteX40" fmla="*/ 4587431 w 4900612"/>
              <a:gd name="connsiteY40" fmla="*/ 542925 h 1275651"/>
              <a:gd name="connsiteX41" fmla="*/ 303752 w 4900612"/>
              <a:gd name="connsiteY41" fmla="*/ 542925 h 1275651"/>
              <a:gd name="connsiteX42" fmla="*/ 208788 w 4900612"/>
              <a:gd name="connsiteY42" fmla="*/ 556546 h 1275651"/>
              <a:gd name="connsiteX43" fmla="*/ 145923 w 4900612"/>
              <a:gd name="connsiteY43" fmla="*/ 828199 h 1275651"/>
              <a:gd name="connsiteX44" fmla="*/ 307086 w 4900612"/>
              <a:gd name="connsiteY44" fmla="*/ 899827 h 1275651"/>
              <a:gd name="connsiteX45" fmla="*/ 880015 w 4900612"/>
              <a:gd name="connsiteY45" fmla="*/ 896969 h 1275651"/>
              <a:gd name="connsiteX46" fmla="*/ 888682 w 4900612"/>
              <a:gd name="connsiteY46" fmla="*/ 899160 h 1275651"/>
              <a:gd name="connsiteX47" fmla="*/ 895064 w 4900612"/>
              <a:gd name="connsiteY47" fmla="*/ 900303 h 1275651"/>
              <a:gd name="connsiteX48" fmla="*/ 900398 w 4900612"/>
              <a:gd name="connsiteY48" fmla="*/ 899541 h 1275651"/>
              <a:gd name="connsiteX49" fmla="*/ 3437763 w 4900612"/>
              <a:gd name="connsiteY49" fmla="*/ 898589 h 127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900612" h="1275651">
                <a:moveTo>
                  <a:pt x="3956971" y="976884"/>
                </a:moveTo>
                <a:cubicBezTo>
                  <a:pt x="3832127" y="975741"/>
                  <a:pt x="3750564" y="975617"/>
                  <a:pt x="3712274" y="976503"/>
                </a:cubicBezTo>
                <a:cubicBezTo>
                  <a:pt x="3687127" y="977075"/>
                  <a:pt x="3665125" y="990600"/>
                  <a:pt x="3638741" y="990600"/>
                </a:cubicBezTo>
                <a:cubicBezTo>
                  <a:pt x="2843784" y="990600"/>
                  <a:pt x="2048799" y="990600"/>
                  <a:pt x="1253776" y="990600"/>
                </a:cubicBezTo>
                <a:cubicBezTo>
                  <a:pt x="1227677" y="990600"/>
                  <a:pt x="1204817" y="976313"/>
                  <a:pt x="1183386" y="976313"/>
                </a:cubicBezTo>
                <a:cubicBezTo>
                  <a:pt x="1104014" y="976313"/>
                  <a:pt x="1024633" y="976313"/>
                  <a:pt x="945261" y="976313"/>
                </a:cubicBezTo>
                <a:cubicBezTo>
                  <a:pt x="921734" y="976313"/>
                  <a:pt x="898303" y="990600"/>
                  <a:pt x="871633" y="990600"/>
                </a:cubicBezTo>
                <a:cubicBezTo>
                  <a:pt x="687353" y="990724"/>
                  <a:pt x="503082" y="990667"/>
                  <a:pt x="318802" y="990409"/>
                </a:cubicBezTo>
                <a:cubicBezTo>
                  <a:pt x="269148" y="990343"/>
                  <a:pt x="233299" y="994915"/>
                  <a:pt x="211265" y="1004125"/>
                </a:cubicBezTo>
                <a:cubicBezTo>
                  <a:pt x="111633" y="1045940"/>
                  <a:pt x="92297" y="1175290"/>
                  <a:pt x="137827" y="1266730"/>
                </a:cubicBezTo>
                <a:cubicBezTo>
                  <a:pt x="139037" y="1269245"/>
                  <a:pt x="137982" y="1272254"/>
                  <a:pt x="135470" y="1273473"/>
                </a:cubicBezTo>
                <a:cubicBezTo>
                  <a:pt x="134808" y="1273788"/>
                  <a:pt x="134084" y="1273960"/>
                  <a:pt x="133350" y="1273969"/>
                </a:cubicBezTo>
                <a:lnTo>
                  <a:pt x="14192" y="1273969"/>
                </a:lnTo>
                <a:cubicBezTo>
                  <a:pt x="4731" y="1273969"/>
                  <a:pt x="0" y="1269206"/>
                  <a:pt x="0" y="1259681"/>
                </a:cubicBezTo>
                <a:lnTo>
                  <a:pt x="190" y="4286"/>
                </a:lnTo>
                <a:cubicBezTo>
                  <a:pt x="190" y="1914"/>
                  <a:pt x="2110" y="0"/>
                  <a:pt x="4477" y="0"/>
                </a:cubicBezTo>
                <a:lnTo>
                  <a:pt x="4895755" y="0"/>
                </a:lnTo>
                <a:cubicBezTo>
                  <a:pt x="4898994" y="0"/>
                  <a:pt x="4900613" y="1591"/>
                  <a:pt x="4900613" y="4763"/>
                </a:cubicBezTo>
                <a:lnTo>
                  <a:pt x="4900517" y="1271588"/>
                </a:lnTo>
                <a:cubicBezTo>
                  <a:pt x="4900517" y="1274636"/>
                  <a:pt x="4898994" y="1275969"/>
                  <a:pt x="4895946" y="1275588"/>
                </a:cubicBezTo>
                <a:cubicBezTo>
                  <a:pt x="4852197" y="1269940"/>
                  <a:pt x="4808411" y="1269492"/>
                  <a:pt x="4764596" y="1274255"/>
                </a:cubicBezTo>
                <a:cubicBezTo>
                  <a:pt x="4762919" y="1274483"/>
                  <a:pt x="4761405" y="1273274"/>
                  <a:pt x="4761205" y="1271549"/>
                </a:cubicBezTo>
                <a:cubicBezTo>
                  <a:pt x="4761129" y="1270911"/>
                  <a:pt x="4761253" y="1270254"/>
                  <a:pt x="4761547" y="1269682"/>
                </a:cubicBezTo>
                <a:cubicBezTo>
                  <a:pt x="4809172" y="1182243"/>
                  <a:pt x="4790980" y="1046226"/>
                  <a:pt x="4690396" y="1003745"/>
                </a:cubicBezTo>
                <a:cubicBezTo>
                  <a:pt x="4669698" y="995048"/>
                  <a:pt x="4634227" y="990667"/>
                  <a:pt x="4584002" y="990600"/>
                </a:cubicBezTo>
                <a:cubicBezTo>
                  <a:pt x="4394454" y="990533"/>
                  <a:pt x="4205002" y="990533"/>
                  <a:pt x="4015645" y="990600"/>
                </a:cubicBezTo>
                <a:cubicBezTo>
                  <a:pt x="3993166" y="990600"/>
                  <a:pt x="3974783" y="977075"/>
                  <a:pt x="3956971" y="976884"/>
                </a:cubicBezTo>
                <a:close/>
                <a:moveTo>
                  <a:pt x="4787360" y="286131"/>
                </a:moveTo>
                <a:cubicBezTo>
                  <a:pt x="4787360" y="195177"/>
                  <a:pt x="4713628" y="121444"/>
                  <a:pt x="4622673" y="121444"/>
                </a:cubicBezTo>
                <a:lnTo>
                  <a:pt x="279273" y="121444"/>
                </a:lnTo>
                <a:cubicBezTo>
                  <a:pt x="188319" y="121444"/>
                  <a:pt x="114586" y="195177"/>
                  <a:pt x="114586" y="286131"/>
                </a:cubicBezTo>
                <a:lnTo>
                  <a:pt x="114586" y="313944"/>
                </a:lnTo>
                <a:cubicBezTo>
                  <a:pt x="114586" y="404898"/>
                  <a:pt x="188319" y="478631"/>
                  <a:pt x="279273" y="478631"/>
                </a:cubicBezTo>
                <a:lnTo>
                  <a:pt x="4622673" y="478631"/>
                </a:lnTo>
                <a:cubicBezTo>
                  <a:pt x="4713628" y="478631"/>
                  <a:pt x="4787360" y="404898"/>
                  <a:pt x="4787360" y="313944"/>
                </a:cubicBezTo>
                <a:lnTo>
                  <a:pt x="4787360" y="286131"/>
                </a:lnTo>
                <a:close/>
                <a:moveTo>
                  <a:pt x="3437763" y="898589"/>
                </a:moveTo>
                <a:cubicBezTo>
                  <a:pt x="3806571" y="897636"/>
                  <a:pt x="4175379" y="902589"/>
                  <a:pt x="4544282" y="899732"/>
                </a:cubicBezTo>
                <a:cubicBezTo>
                  <a:pt x="4613177" y="899227"/>
                  <a:pt x="4655601" y="896588"/>
                  <a:pt x="4671537" y="891826"/>
                </a:cubicBezTo>
                <a:cubicBezTo>
                  <a:pt x="4816412" y="848392"/>
                  <a:pt x="4828128" y="617791"/>
                  <a:pt x="4692396" y="556927"/>
                </a:cubicBezTo>
                <a:cubicBezTo>
                  <a:pt x="4671508" y="547592"/>
                  <a:pt x="4636513" y="542925"/>
                  <a:pt x="4587431" y="542925"/>
                </a:cubicBezTo>
                <a:cubicBezTo>
                  <a:pt x="3159566" y="542925"/>
                  <a:pt x="1731674" y="542925"/>
                  <a:pt x="303752" y="542925"/>
                </a:cubicBezTo>
                <a:cubicBezTo>
                  <a:pt x="260575" y="542925"/>
                  <a:pt x="228917" y="547468"/>
                  <a:pt x="208788" y="556546"/>
                </a:cubicBezTo>
                <a:cubicBezTo>
                  <a:pt x="106108" y="602742"/>
                  <a:pt x="90773" y="739807"/>
                  <a:pt x="145923" y="828199"/>
                </a:cubicBezTo>
                <a:cubicBezTo>
                  <a:pt x="185261" y="891254"/>
                  <a:pt x="241459" y="899732"/>
                  <a:pt x="307086" y="899827"/>
                </a:cubicBezTo>
                <a:cubicBezTo>
                  <a:pt x="498091" y="900141"/>
                  <a:pt x="689067" y="899189"/>
                  <a:pt x="880015" y="896969"/>
                </a:cubicBezTo>
                <a:cubicBezTo>
                  <a:pt x="883129" y="896969"/>
                  <a:pt x="886015" y="897703"/>
                  <a:pt x="888682" y="899160"/>
                </a:cubicBezTo>
                <a:cubicBezTo>
                  <a:pt x="890711" y="900303"/>
                  <a:pt x="892845" y="900684"/>
                  <a:pt x="895064" y="900303"/>
                </a:cubicBezTo>
                <a:cubicBezTo>
                  <a:pt x="898046" y="899798"/>
                  <a:pt x="899827" y="899541"/>
                  <a:pt x="900398" y="899541"/>
                </a:cubicBezTo>
                <a:cubicBezTo>
                  <a:pt x="1746218" y="900999"/>
                  <a:pt x="2592010" y="900684"/>
                  <a:pt x="3437763" y="89858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84" name="Полилиния: фигура 483">
            <a:extLst>
              <a:ext uri="{FF2B5EF4-FFF2-40B4-BE49-F238E27FC236}">
                <a16:creationId xmlns:a16="http://schemas.microsoft.com/office/drawing/2014/main" xmlns="" id="{A1C2B1AD-4F91-144E-6203-9014193AECDF}"/>
              </a:ext>
            </a:extLst>
          </p:cNvPr>
          <p:cNvSpPr/>
          <p:nvPr/>
        </p:nvSpPr>
        <p:spPr>
          <a:xfrm>
            <a:off x="6154762" y="4149187"/>
            <a:ext cx="49824" cy="265431"/>
          </a:xfrm>
          <a:custGeom>
            <a:avLst/>
            <a:gdLst>
              <a:gd name="connsiteX0" fmla="*/ 40107 w 49824"/>
              <a:gd name="connsiteY0" fmla="*/ 5713 h 265431"/>
              <a:gd name="connsiteX1" fmla="*/ 48013 w 49824"/>
              <a:gd name="connsiteY1" fmla="*/ 7999 h 265431"/>
              <a:gd name="connsiteX2" fmla="*/ 49823 w 49824"/>
              <a:gd name="connsiteY2" fmla="*/ 261269 h 265431"/>
              <a:gd name="connsiteX3" fmla="*/ 45774 w 49824"/>
              <a:gd name="connsiteY3" fmla="*/ 265431 h 265431"/>
              <a:gd name="connsiteX4" fmla="*/ 42202 w 49824"/>
              <a:gd name="connsiteY4" fmla="*/ 263555 h 265431"/>
              <a:gd name="connsiteX5" fmla="*/ 40107 w 49824"/>
              <a:gd name="connsiteY5" fmla="*/ 5713 h 2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24" h="265431">
                <a:moveTo>
                  <a:pt x="40107" y="5713"/>
                </a:moveTo>
                <a:cubicBezTo>
                  <a:pt x="45317" y="-2602"/>
                  <a:pt x="47946" y="-1840"/>
                  <a:pt x="48013" y="7999"/>
                </a:cubicBezTo>
                <a:lnTo>
                  <a:pt x="49823" y="261269"/>
                </a:lnTo>
                <a:cubicBezTo>
                  <a:pt x="49889" y="263545"/>
                  <a:pt x="48079" y="265403"/>
                  <a:pt x="45774" y="265431"/>
                </a:cubicBezTo>
                <a:cubicBezTo>
                  <a:pt x="44355" y="265441"/>
                  <a:pt x="43003" y="264736"/>
                  <a:pt x="42202" y="263555"/>
                </a:cubicBezTo>
                <a:cubicBezTo>
                  <a:pt x="-13357" y="178211"/>
                  <a:pt x="-14062" y="92267"/>
                  <a:pt x="40107" y="571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85" name="Полилиния: фигура 484">
            <a:extLst>
              <a:ext uri="{FF2B5EF4-FFF2-40B4-BE49-F238E27FC236}">
                <a16:creationId xmlns:a16="http://schemas.microsoft.com/office/drawing/2014/main" xmlns="" id="{A6972B64-1774-8218-EAF4-AF48213BBF5B}"/>
              </a:ext>
            </a:extLst>
          </p:cNvPr>
          <p:cNvSpPr/>
          <p:nvPr/>
        </p:nvSpPr>
        <p:spPr>
          <a:xfrm>
            <a:off x="11233782" y="4226055"/>
            <a:ext cx="68040" cy="323035"/>
          </a:xfrm>
          <a:custGeom>
            <a:avLst/>
            <a:gdLst>
              <a:gd name="connsiteX0" fmla="*/ 6765 w 68040"/>
              <a:gd name="connsiteY0" fmla="*/ 2378 h 323035"/>
              <a:gd name="connsiteX1" fmla="*/ 8385 w 68040"/>
              <a:gd name="connsiteY1" fmla="*/ 321942 h 323035"/>
              <a:gd name="connsiteX2" fmla="*/ 3908 w 68040"/>
              <a:gd name="connsiteY2" fmla="*/ 322275 h 323035"/>
              <a:gd name="connsiteX3" fmla="*/ 2860 w 68040"/>
              <a:gd name="connsiteY3" fmla="*/ 319941 h 323035"/>
              <a:gd name="connsiteX4" fmla="*/ 3 w 68040"/>
              <a:gd name="connsiteY4" fmla="*/ 5521 h 323035"/>
              <a:gd name="connsiteX5" fmla="*/ 6765 w 68040"/>
              <a:gd name="connsiteY5" fmla="*/ 2378 h 3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0" h="323035">
                <a:moveTo>
                  <a:pt x="6765" y="2378"/>
                </a:moveTo>
                <a:cubicBezTo>
                  <a:pt x="98205" y="83912"/>
                  <a:pt x="77632" y="236978"/>
                  <a:pt x="8385" y="321942"/>
                </a:cubicBezTo>
                <a:cubicBezTo>
                  <a:pt x="7242" y="323256"/>
                  <a:pt x="5241" y="323408"/>
                  <a:pt x="3908" y="322275"/>
                </a:cubicBezTo>
                <a:cubicBezTo>
                  <a:pt x="3241" y="321684"/>
                  <a:pt x="2860" y="320837"/>
                  <a:pt x="2860" y="319941"/>
                </a:cubicBezTo>
                <a:lnTo>
                  <a:pt x="3" y="5521"/>
                </a:lnTo>
                <a:cubicBezTo>
                  <a:pt x="-92" y="-575"/>
                  <a:pt x="2193" y="-1623"/>
                  <a:pt x="6765" y="237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86" name="Полилиния: фигура 485">
            <a:extLst>
              <a:ext uri="{FF2B5EF4-FFF2-40B4-BE49-F238E27FC236}">
                <a16:creationId xmlns:a16="http://schemas.microsoft.com/office/drawing/2014/main" xmlns="" id="{86397A1A-B3D8-E330-3A3A-803ACEC317F2}"/>
              </a:ext>
            </a:extLst>
          </p:cNvPr>
          <p:cNvSpPr/>
          <p:nvPr/>
        </p:nvSpPr>
        <p:spPr>
          <a:xfrm>
            <a:off x="810006" y="4250531"/>
            <a:ext cx="4672774" cy="357187"/>
          </a:xfrm>
          <a:custGeom>
            <a:avLst/>
            <a:gdLst>
              <a:gd name="connsiteX0" fmla="*/ 4672775 w 4672774"/>
              <a:gd name="connsiteY0" fmla="*/ 192500 h 357187"/>
              <a:gd name="connsiteX1" fmla="*/ 4508088 w 4672774"/>
              <a:gd name="connsiteY1" fmla="*/ 357188 h 357187"/>
              <a:gd name="connsiteX2" fmla="*/ 164687 w 4672774"/>
              <a:gd name="connsiteY2" fmla="*/ 357188 h 357187"/>
              <a:gd name="connsiteX3" fmla="*/ 0 w 4672774"/>
              <a:gd name="connsiteY3" fmla="*/ 192500 h 357187"/>
              <a:gd name="connsiteX4" fmla="*/ 0 w 4672774"/>
              <a:gd name="connsiteY4" fmla="*/ 164687 h 357187"/>
              <a:gd name="connsiteX5" fmla="*/ 164687 w 4672774"/>
              <a:gd name="connsiteY5" fmla="*/ 0 h 357187"/>
              <a:gd name="connsiteX6" fmla="*/ 4508088 w 4672774"/>
              <a:gd name="connsiteY6" fmla="*/ 0 h 357187"/>
              <a:gd name="connsiteX7" fmla="*/ 4672775 w 4672774"/>
              <a:gd name="connsiteY7" fmla="*/ 164687 h 357187"/>
              <a:gd name="connsiteX8" fmla="*/ 4672775 w 4672774"/>
              <a:gd name="connsiteY8" fmla="*/ 192500 h 357187"/>
              <a:gd name="connsiteX9" fmla="*/ 4642199 w 4672774"/>
              <a:gd name="connsiteY9" fmla="*/ 162973 h 357187"/>
              <a:gd name="connsiteX10" fmla="*/ 4509802 w 4672774"/>
              <a:gd name="connsiteY10" fmla="*/ 30575 h 357187"/>
              <a:gd name="connsiteX11" fmla="*/ 161830 w 4672774"/>
              <a:gd name="connsiteY11" fmla="*/ 30575 h 357187"/>
              <a:gd name="connsiteX12" fmla="*/ 29432 w 4672774"/>
              <a:gd name="connsiteY12" fmla="*/ 162973 h 357187"/>
              <a:gd name="connsiteX13" fmla="*/ 29432 w 4672774"/>
              <a:gd name="connsiteY13" fmla="*/ 193834 h 357187"/>
              <a:gd name="connsiteX14" fmla="*/ 161830 w 4672774"/>
              <a:gd name="connsiteY14" fmla="*/ 326231 h 357187"/>
              <a:gd name="connsiteX15" fmla="*/ 4509802 w 4672774"/>
              <a:gd name="connsiteY15" fmla="*/ 326231 h 357187"/>
              <a:gd name="connsiteX16" fmla="*/ 4642199 w 4672774"/>
              <a:gd name="connsiteY16" fmla="*/ 193834 h 357187"/>
              <a:gd name="connsiteX17" fmla="*/ 4642199 w 4672774"/>
              <a:gd name="connsiteY17" fmla="*/ 162973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72774" h="357187">
                <a:moveTo>
                  <a:pt x="4672775" y="192500"/>
                </a:moveTo>
                <a:cubicBezTo>
                  <a:pt x="4672775" y="283455"/>
                  <a:pt x="4599042" y="357188"/>
                  <a:pt x="4508088" y="357188"/>
                </a:cubicBezTo>
                <a:lnTo>
                  <a:pt x="164687" y="357188"/>
                </a:lnTo>
                <a:cubicBezTo>
                  <a:pt x="73733" y="357188"/>
                  <a:pt x="0" y="283455"/>
                  <a:pt x="0" y="192500"/>
                </a:cubicBezTo>
                <a:lnTo>
                  <a:pt x="0" y="164687"/>
                </a:lnTo>
                <a:cubicBezTo>
                  <a:pt x="0" y="73733"/>
                  <a:pt x="73733" y="0"/>
                  <a:pt x="164687" y="0"/>
                </a:cubicBezTo>
                <a:lnTo>
                  <a:pt x="4508088" y="0"/>
                </a:lnTo>
                <a:cubicBezTo>
                  <a:pt x="4599042" y="0"/>
                  <a:pt x="4672775" y="73733"/>
                  <a:pt x="4672775" y="164687"/>
                </a:cubicBezTo>
                <a:lnTo>
                  <a:pt x="4672775" y="192500"/>
                </a:lnTo>
                <a:close/>
                <a:moveTo>
                  <a:pt x="4642199" y="162973"/>
                </a:moveTo>
                <a:cubicBezTo>
                  <a:pt x="4642199" y="89849"/>
                  <a:pt x="4582926" y="30575"/>
                  <a:pt x="4509802" y="30575"/>
                </a:cubicBezTo>
                <a:lnTo>
                  <a:pt x="161830" y="30575"/>
                </a:lnTo>
                <a:cubicBezTo>
                  <a:pt x="88708" y="30575"/>
                  <a:pt x="29432" y="89849"/>
                  <a:pt x="29432" y="162973"/>
                </a:cubicBezTo>
                <a:lnTo>
                  <a:pt x="29432" y="193834"/>
                </a:lnTo>
                <a:cubicBezTo>
                  <a:pt x="29432" y="266957"/>
                  <a:pt x="88708" y="326231"/>
                  <a:pt x="161830" y="326231"/>
                </a:cubicBezTo>
                <a:lnTo>
                  <a:pt x="4509802" y="326231"/>
                </a:lnTo>
                <a:cubicBezTo>
                  <a:pt x="4582926" y="326231"/>
                  <a:pt x="4642199" y="266957"/>
                  <a:pt x="4642199" y="193834"/>
                </a:cubicBezTo>
                <a:lnTo>
                  <a:pt x="4642199" y="16297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87" name="Полилиния: фигура 486">
            <a:extLst>
              <a:ext uri="{FF2B5EF4-FFF2-40B4-BE49-F238E27FC236}">
                <a16:creationId xmlns:a16="http://schemas.microsoft.com/office/drawing/2014/main" xmlns="" id="{1A34C610-18A4-142C-0B8A-5D67F85EECC0}"/>
              </a:ext>
            </a:extLst>
          </p:cNvPr>
          <p:cNvSpPr/>
          <p:nvPr/>
        </p:nvSpPr>
        <p:spPr>
          <a:xfrm>
            <a:off x="839438" y="4281106"/>
            <a:ext cx="4612767" cy="295656"/>
          </a:xfrm>
          <a:custGeom>
            <a:avLst/>
            <a:gdLst>
              <a:gd name="connsiteX0" fmla="*/ 4480370 w 4612767"/>
              <a:gd name="connsiteY0" fmla="*/ 0 h 295656"/>
              <a:gd name="connsiteX1" fmla="*/ 4612768 w 4612767"/>
              <a:gd name="connsiteY1" fmla="*/ 0 h 295656"/>
              <a:gd name="connsiteX2" fmla="*/ 4612768 w 4612767"/>
              <a:gd name="connsiteY2" fmla="*/ 295656 h 295656"/>
              <a:gd name="connsiteX3" fmla="*/ 4480370 w 4612767"/>
              <a:gd name="connsiteY3" fmla="*/ 295656 h 295656"/>
              <a:gd name="connsiteX4" fmla="*/ 132398 w 4612767"/>
              <a:gd name="connsiteY4" fmla="*/ 295656 h 295656"/>
              <a:gd name="connsiteX5" fmla="*/ 0 w 4612767"/>
              <a:gd name="connsiteY5" fmla="*/ 295656 h 295656"/>
              <a:gd name="connsiteX6" fmla="*/ 0 w 4612767"/>
              <a:gd name="connsiteY6" fmla="*/ 0 h 295656"/>
              <a:gd name="connsiteX7" fmla="*/ 132398 w 4612767"/>
              <a:gd name="connsiteY7" fmla="*/ 0 h 2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2767" h="295656">
                <a:moveTo>
                  <a:pt x="4480370" y="0"/>
                </a:moveTo>
                <a:cubicBezTo>
                  <a:pt x="4553491" y="0"/>
                  <a:pt x="4612768" y="0"/>
                  <a:pt x="4612768" y="0"/>
                </a:cubicBezTo>
                <a:lnTo>
                  <a:pt x="4612768" y="295656"/>
                </a:lnTo>
                <a:cubicBezTo>
                  <a:pt x="4612768" y="295656"/>
                  <a:pt x="4553491" y="295656"/>
                  <a:pt x="4480370" y="295656"/>
                </a:cubicBezTo>
                <a:lnTo>
                  <a:pt x="132398" y="295656"/>
                </a:lnTo>
                <a:cubicBezTo>
                  <a:pt x="59276" y="295656"/>
                  <a:pt x="0" y="295656"/>
                  <a:pt x="0" y="295656"/>
                </a:cubicBezTo>
                <a:lnTo>
                  <a:pt x="0" y="0"/>
                </a:lnTo>
                <a:cubicBezTo>
                  <a:pt x="0" y="0"/>
                  <a:pt x="59276" y="0"/>
                  <a:pt x="132398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200" b="1" dirty="0"/>
              <a:t>О</a:t>
            </a:r>
          </a:p>
        </p:txBody>
      </p:sp>
      <p:sp>
        <p:nvSpPr>
          <p:cNvPr id="488" name="Полилиния: фигура 487">
            <a:extLst>
              <a:ext uri="{FF2B5EF4-FFF2-40B4-BE49-F238E27FC236}">
                <a16:creationId xmlns:a16="http://schemas.microsoft.com/office/drawing/2014/main" xmlns="" id="{B1FC813F-2684-3B0E-A689-0CA4D6B7F719}"/>
              </a:ext>
            </a:extLst>
          </p:cNvPr>
          <p:cNvSpPr/>
          <p:nvPr/>
        </p:nvSpPr>
        <p:spPr>
          <a:xfrm>
            <a:off x="9464253" y="4510175"/>
            <a:ext cx="2364490" cy="1159433"/>
          </a:xfrm>
          <a:custGeom>
            <a:avLst/>
            <a:gdLst>
              <a:gd name="connsiteX0" fmla="*/ 61414 w 2364490"/>
              <a:gd name="connsiteY0" fmla="*/ 1098907 h 1159433"/>
              <a:gd name="connsiteX1" fmla="*/ 9217 w 2364490"/>
              <a:gd name="connsiteY1" fmla="*/ 925266 h 1159433"/>
              <a:gd name="connsiteX2" fmla="*/ 1132023 w 2364490"/>
              <a:gd name="connsiteY2" fmla="*/ 674 h 1159433"/>
              <a:gd name="connsiteX3" fmla="*/ 2353034 w 2364490"/>
              <a:gd name="connsiteY3" fmla="*/ 949935 h 1159433"/>
              <a:gd name="connsiteX4" fmla="*/ 2245973 w 2364490"/>
              <a:gd name="connsiteY4" fmla="*/ 1159390 h 1159433"/>
              <a:gd name="connsiteX5" fmla="*/ 2241686 w 2364490"/>
              <a:gd name="connsiteY5" fmla="*/ 1155199 h 1159433"/>
              <a:gd name="connsiteX6" fmla="*/ 2200157 w 2364490"/>
              <a:gd name="connsiteY6" fmla="*/ 962128 h 1159433"/>
              <a:gd name="connsiteX7" fmla="*/ 2198633 w 2364490"/>
              <a:gd name="connsiteY7" fmla="*/ 950507 h 1159433"/>
              <a:gd name="connsiteX8" fmla="*/ 2191966 w 2364490"/>
              <a:gd name="connsiteY8" fmla="*/ 800869 h 1159433"/>
              <a:gd name="connsiteX9" fmla="*/ 2079761 w 2364490"/>
              <a:gd name="connsiteY9" fmla="*/ 575127 h 1159433"/>
              <a:gd name="connsiteX10" fmla="*/ 1940219 w 2364490"/>
              <a:gd name="connsiteY10" fmla="*/ 468351 h 1159433"/>
              <a:gd name="connsiteX11" fmla="*/ 1935647 w 2364490"/>
              <a:gd name="connsiteY11" fmla="*/ 463303 h 1159433"/>
              <a:gd name="connsiteX12" fmla="*/ 1850970 w 2364490"/>
              <a:gd name="connsiteY12" fmla="*/ 312332 h 1159433"/>
              <a:gd name="connsiteX13" fmla="*/ 1644183 w 2364490"/>
              <a:gd name="connsiteY13" fmla="*/ 182125 h 1159433"/>
              <a:gd name="connsiteX14" fmla="*/ 1442824 w 2364490"/>
              <a:gd name="connsiteY14" fmla="*/ 170505 h 1159433"/>
              <a:gd name="connsiteX15" fmla="*/ 1436157 w 2364490"/>
              <a:gd name="connsiteY15" fmla="*/ 168790 h 1159433"/>
              <a:gd name="connsiteX16" fmla="*/ 1276993 w 2364490"/>
              <a:gd name="connsiteY16" fmla="*/ 77255 h 1159433"/>
              <a:gd name="connsiteX17" fmla="*/ 1012581 w 2364490"/>
              <a:gd name="connsiteY17" fmla="*/ 77065 h 1159433"/>
              <a:gd name="connsiteX18" fmla="*/ 868181 w 2364490"/>
              <a:gd name="connsiteY18" fmla="*/ 160694 h 1159433"/>
              <a:gd name="connsiteX19" fmla="*/ 861513 w 2364490"/>
              <a:gd name="connsiteY19" fmla="*/ 162599 h 1159433"/>
              <a:gd name="connsiteX20" fmla="*/ 674823 w 2364490"/>
              <a:gd name="connsiteY20" fmla="*/ 180601 h 1159433"/>
              <a:gd name="connsiteX21" fmla="*/ 451272 w 2364490"/>
              <a:gd name="connsiteY21" fmla="*/ 321381 h 1159433"/>
              <a:gd name="connsiteX22" fmla="*/ 379930 w 2364490"/>
              <a:gd name="connsiteY22" fmla="*/ 461494 h 1159433"/>
              <a:gd name="connsiteX23" fmla="*/ 372024 w 2364490"/>
              <a:gd name="connsiteY23" fmla="*/ 469399 h 1159433"/>
              <a:gd name="connsiteX24" fmla="*/ 235816 w 2364490"/>
              <a:gd name="connsiteY24" fmla="*/ 576461 h 1159433"/>
              <a:gd name="connsiteX25" fmla="*/ 117611 w 2364490"/>
              <a:gd name="connsiteY25" fmla="*/ 813728 h 1159433"/>
              <a:gd name="connsiteX26" fmla="*/ 117992 w 2364490"/>
              <a:gd name="connsiteY26" fmla="*/ 952317 h 1159433"/>
              <a:gd name="connsiteX27" fmla="*/ 116563 w 2364490"/>
              <a:gd name="connsiteY27" fmla="*/ 959460 h 1159433"/>
              <a:gd name="connsiteX28" fmla="*/ 66652 w 2364490"/>
              <a:gd name="connsiteY28" fmla="*/ 1095573 h 1159433"/>
              <a:gd name="connsiteX29" fmla="*/ 61414 w 2364490"/>
              <a:gd name="connsiteY29" fmla="*/ 1098907 h 115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4490" h="1159433">
                <a:moveTo>
                  <a:pt x="61414" y="1098907"/>
                </a:moveTo>
                <a:cubicBezTo>
                  <a:pt x="-3166" y="1054806"/>
                  <a:pt x="-9548" y="1000989"/>
                  <a:pt x="9217" y="925266"/>
                </a:cubicBezTo>
                <a:cubicBezTo>
                  <a:pt x="137614" y="406820"/>
                  <a:pt x="591766" y="18486"/>
                  <a:pt x="1132023" y="674"/>
                </a:cubicBezTo>
                <a:cubicBezTo>
                  <a:pt x="1718858" y="-18662"/>
                  <a:pt x="2222540" y="380054"/>
                  <a:pt x="2353034" y="949935"/>
                </a:cubicBezTo>
                <a:cubicBezTo>
                  <a:pt x="2377131" y="1054901"/>
                  <a:pt x="2372559" y="1145389"/>
                  <a:pt x="2245973" y="1159390"/>
                </a:cubicBezTo>
                <a:cubicBezTo>
                  <a:pt x="2242829" y="1159705"/>
                  <a:pt x="2241400" y="1158314"/>
                  <a:pt x="2241686" y="1155199"/>
                </a:cubicBezTo>
                <a:cubicBezTo>
                  <a:pt x="2248925" y="1080713"/>
                  <a:pt x="2259879" y="1022516"/>
                  <a:pt x="2200157" y="962128"/>
                </a:cubicBezTo>
                <a:cubicBezTo>
                  <a:pt x="2197109" y="959032"/>
                  <a:pt x="2196442" y="954289"/>
                  <a:pt x="2198633" y="950507"/>
                </a:cubicBezTo>
                <a:cubicBezTo>
                  <a:pt x="2227018" y="899358"/>
                  <a:pt x="2218255" y="855257"/>
                  <a:pt x="2191966" y="800869"/>
                </a:cubicBezTo>
                <a:cubicBezTo>
                  <a:pt x="2155295" y="725241"/>
                  <a:pt x="2117956" y="649993"/>
                  <a:pt x="2079761" y="575127"/>
                </a:cubicBezTo>
                <a:cubicBezTo>
                  <a:pt x="2046043" y="508928"/>
                  <a:pt x="2013086" y="472447"/>
                  <a:pt x="1940219" y="468351"/>
                </a:cubicBezTo>
                <a:cubicBezTo>
                  <a:pt x="1937076" y="468161"/>
                  <a:pt x="1935552" y="466475"/>
                  <a:pt x="1935647" y="463303"/>
                </a:cubicBezTo>
                <a:cubicBezTo>
                  <a:pt x="1936790" y="399419"/>
                  <a:pt x="1908597" y="349099"/>
                  <a:pt x="1850970" y="312332"/>
                </a:cubicBezTo>
                <a:cubicBezTo>
                  <a:pt x="1782200" y="268584"/>
                  <a:pt x="1713239" y="225178"/>
                  <a:pt x="1644183" y="182125"/>
                </a:cubicBezTo>
                <a:cubicBezTo>
                  <a:pt x="1571316" y="136691"/>
                  <a:pt x="1513976" y="119736"/>
                  <a:pt x="1442824" y="170505"/>
                </a:cubicBezTo>
                <a:cubicBezTo>
                  <a:pt x="1439872" y="172600"/>
                  <a:pt x="1437586" y="172029"/>
                  <a:pt x="1436157" y="168790"/>
                </a:cubicBezTo>
                <a:cubicBezTo>
                  <a:pt x="1404344" y="98877"/>
                  <a:pt x="1354622" y="78684"/>
                  <a:pt x="1276993" y="77255"/>
                </a:cubicBezTo>
                <a:cubicBezTo>
                  <a:pt x="1203556" y="75855"/>
                  <a:pt x="1115450" y="75798"/>
                  <a:pt x="1012581" y="77065"/>
                </a:cubicBezTo>
                <a:cubicBezTo>
                  <a:pt x="946381" y="77893"/>
                  <a:pt x="898281" y="105763"/>
                  <a:pt x="868181" y="160694"/>
                </a:cubicBezTo>
                <a:cubicBezTo>
                  <a:pt x="866562" y="163618"/>
                  <a:pt x="864371" y="164247"/>
                  <a:pt x="861513" y="162599"/>
                </a:cubicBezTo>
                <a:cubicBezTo>
                  <a:pt x="793029" y="122784"/>
                  <a:pt x="742451" y="138786"/>
                  <a:pt x="674823" y="180601"/>
                </a:cubicBezTo>
                <a:cubicBezTo>
                  <a:pt x="557190" y="253182"/>
                  <a:pt x="482609" y="300111"/>
                  <a:pt x="451272" y="321381"/>
                </a:cubicBezTo>
                <a:cubicBezTo>
                  <a:pt x="406694" y="351604"/>
                  <a:pt x="382882" y="398314"/>
                  <a:pt x="379930" y="461494"/>
                </a:cubicBezTo>
                <a:cubicBezTo>
                  <a:pt x="379644" y="466570"/>
                  <a:pt x="377072" y="469209"/>
                  <a:pt x="372024" y="469399"/>
                </a:cubicBezTo>
                <a:cubicBezTo>
                  <a:pt x="301253" y="471876"/>
                  <a:pt x="268106" y="512643"/>
                  <a:pt x="235816" y="576461"/>
                </a:cubicBezTo>
                <a:cubicBezTo>
                  <a:pt x="196002" y="655327"/>
                  <a:pt x="156568" y="734413"/>
                  <a:pt x="117611" y="813728"/>
                </a:cubicBezTo>
                <a:cubicBezTo>
                  <a:pt x="94656" y="860467"/>
                  <a:pt x="94751" y="906664"/>
                  <a:pt x="117992" y="952317"/>
                </a:cubicBezTo>
                <a:cubicBezTo>
                  <a:pt x="119420" y="955108"/>
                  <a:pt x="118944" y="957489"/>
                  <a:pt x="116563" y="959460"/>
                </a:cubicBezTo>
                <a:cubicBezTo>
                  <a:pt x="75225" y="994770"/>
                  <a:pt x="58585" y="1040137"/>
                  <a:pt x="66652" y="1095573"/>
                </a:cubicBezTo>
                <a:cubicBezTo>
                  <a:pt x="67414" y="1100649"/>
                  <a:pt x="65700" y="1101764"/>
                  <a:pt x="61414" y="109890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89" name="Полилиния: фигура 488">
            <a:extLst>
              <a:ext uri="{FF2B5EF4-FFF2-40B4-BE49-F238E27FC236}">
                <a16:creationId xmlns:a16="http://schemas.microsoft.com/office/drawing/2014/main" xmlns="" id="{37F6D729-0256-7C62-8A3D-099F41486041}"/>
              </a:ext>
            </a:extLst>
          </p:cNvPr>
          <p:cNvSpPr/>
          <p:nvPr/>
        </p:nvSpPr>
        <p:spPr>
          <a:xfrm>
            <a:off x="9558683" y="4617211"/>
            <a:ext cx="2123094" cy="2148111"/>
          </a:xfrm>
          <a:custGeom>
            <a:avLst/>
            <a:gdLst>
              <a:gd name="connsiteX0" fmla="*/ 788610 w 2123094"/>
              <a:gd name="connsiteY0" fmla="*/ 113856 h 2148111"/>
              <a:gd name="connsiteX1" fmla="*/ 928437 w 2123094"/>
              <a:gd name="connsiteY1" fmla="*/ 32 h 2148111"/>
              <a:gd name="connsiteX2" fmla="*/ 1180659 w 2123094"/>
              <a:gd name="connsiteY2" fmla="*/ 128 h 2148111"/>
              <a:gd name="connsiteX3" fmla="*/ 1324868 w 2123094"/>
              <a:gd name="connsiteY3" fmla="*/ 113189 h 2148111"/>
              <a:gd name="connsiteX4" fmla="*/ 1334202 w 2123094"/>
              <a:gd name="connsiteY4" fmla="*/ 119990 h 2148111"/>
              <a:gd name="connsiteX5" fmla="*/ 1339441 w 2123094"/>
              <a:gd name="connsiteY5" fmla="*/ 116904 h 2148111"/>
              <a:gd name="connsiteX6" fmla="*/ 1519464 w 2123094"/>
              <a:gd name="connsiteY6" fmla="*/ 91282 h 2148111"/>
              <a:gd name="connsiteX7" fmla="*/ 1709964 w 2123094"/>
              <a:gd name="connsiteY7" fmla="*/ 210916 h 2148111"/>
              <a:gd name="connsiteX8" fmla="*/ 1795783 w 2123094"/>
              <a:gd name="connsiteY8" fmla="*/ 395701 h 2148111"/>
              <a:gd name="connsiteX9" fmla="*/ 1798546 w 2123094"/>
              <a:gd name="connsiteY9" fmla="*/ 398844 h 2148111"/>
              <a:gd name="connsiteX10" fmla="*/ 1959900 w 2123094"/>
              <a:gd name="connsiteY10" fmla="*/ 482283 h 2148111"/>
              <a:gd name="connsiteX11" fmla="*/ 2073342 w 2123094"/>
              <a:gd name="connsiteY11" fmla="*/ 710312 h 2148111"/>
              <a:gd name="connsiteX12" fmla="*/ 2062579 w 2123094"/>
              <a:gd name="connsiteY12" fmla="*/ 854806 h 2148111"/>
              <a:gd name="connsiteX13" fmla="*/ 2063722 w 2123094"/>
              <a:gd name="connsiteY13" fmla="*/ 860997 h 2148111"/>
              <a:gd name="connsiteX14" fmla="*/ 2122205 w 2123094"/>
              <a:gd name="connsiteY14" fmla="*/ 988823 h 2148111"/>
              <a:gd name="connsiteX15" fmla="*/ 2094393 w 2123094"/>
              <a:gd name="connsiteY15" fmla="*/ 1266286 h 2148111"/>
              <a:gd name="connsiteX16" fmla="*/ 2057341 w 2123094"/>
              <a:gd name="connsiteY16" fmla="*/ 1329722 h 2148111"/>
              <a:gd name="connsiteX17" fmla="*/ 2055816 w 2123094"/>
              <a:gd name="connsiteY17" fmla="*/ 1337437 h 2148111"/>
              <a:gd name="connsiteX18" fmla="*/ 2051911 w 2123094"/>
              <a:gd name="connsiteY18" fmla="*/ 1461929 h 2148111"/>
              <a:gd name="connsiteX19" fmla="*/ 1945708 w 2123094"/>
              <a:gd name="connsiteY19" fmla="*/ 1674623 h 2148111"/>
              <a:gd name="connsiteX20" fmla="*/ 1799118 w 2123094"/>
              <a:gd name="connsiteY20" fmla="*/ 1748441 h 2148111"/>
              <a:gd name="connsiteX21" fmla="*/ 1796260 w 2123094"/>
              <a:gd name="connsiteY21" fmla="*/ 1751680 h 2148111"/>
              <a:gd name="connsiteX22" fmla="*/ 1743206 w 2123094"/>
              <a:gd name="connsiteY22" fmla="*/ 1915320 h 2148111"/>
              <a:gd name="connsiteX23" fmla="*/ 1514034 w 2123094"/>
              <a:gd name="connsiteY23" fmla="*/ 2059814 h 2148111"/>
              <a:gd name="connsiteX24" fmla="*/ 1325725 w 2123094"/>
              <a:gd name="connsiteY24" fmla="*/ 1998853 h 2148111"/>
              <a:gd name="connsiteX25" fmla="*/ 1320867 w 2123094"/>
              <a:gd name="connsiteY25" fmla="*/ 1996758 h 2148111"/>
              <a:gd name="connsiteX26" fmla="*/ 1318581 w 2123094"/>
              <a:gd name="connsiteY26" fmla="*/ 2000663 h 2148111"/>
              <a:gd name="connsiteX27" fmla="*/ 1174563 w 2123094"/>
              <a:gd name="connsiteY27" fmla="*/ 2148111 h 2148111"/>
              <a:gd name="connsiteX28" fmla="*/ 932532 w 2123094"/>
              <a:gd name="connsiteY28" fmla="*/ 2147920 h 2148111"/>
              <a:gd name="connsiteX29" fmla="*/ 788800 w 2123094"/>
              <a:gd name="connsiteY29" fmla="*/ 2035334 h 2148111"/>
              <a:gd name="connsiteX30" fmla="*/ 783847 w 2123094"/>
              <a:gd name="connsiteY30" fmla="*/ 2034001 h 2148111"/>
              <a:gd name="connsiteX31" fmla="*/ 590014 w 2123094"/>
              <a:gd name="connsiteY31" fmla="*/ 2045622 h 2148111"/>
              <a:gd name="connsiteX32" fmla="*/ 394561 w 2123094"/>
              <a:gd name="connsiteY32" fmla="*/ 1922177 h 2148111"/>
              <a:gd name="connsiteX33" fmla="*/ 328839 w 2123094"/>
              <a:gd name="connsiteY33" fmla="*/ 1758538 h 2148111"/>
              <a:gd name="connsiteX34" fmla="*/ 326076 w 2123094"/>
              <a:gd name="connsiteY34" fmla="*/ 1755490 h 2148111"/>
              <a:gd name="connsiteX35" fmla="*/ 178724 w 2123094"/>
              <a:gd name="connsiteY35" fmla="*/ 1664717 h 2148111"/>
              <a:gd name="connsiteX36" fmla="*/ 79379 w 2123094"/>
              <a:gd name="connsiteY36" fmla="*/ 1463549 h 2148111"/>
              <a:gd name="connsiteX37" fmla="*/ 86046 w 2123094"/>
              <a:gd name="connsiteY37" fmla="*/ 1360012 h 2148111"/>
              <a:gd name="connsiteX38" fmla="*/ 84522 w 2123094"/>
              <a:gd name="connsiteY38" fmla="*/ 1352773 h 2148111"/>
              <a:gd name="connsiteX39" fmla="*/ 23848 w 2123094"/>
              <a:gd name="connsiteY39" fmla="*/ 1217518 h 2148111"/>
              <a:gd name="connsiteX40" fmla="*/ 797 w 2123094"/>
              <a:gd name="connsiteY40" fmla="*/ 987584 h 2148111"/>
              <a:gd name="connsiteX41" fmla="*/ 62519 w 2123094"/>
              <a:gd name="connsiteY41" fmla="*/ 860140 h 2148111"/>
              <a:gd name="connsiteX42" fmla="*/ 63853 w 2123094"/>
              <a:gd name="connsiteY42" fmla="*/ 853663 h 2148111"/>
              <a:gd name="connsiteX43" fmla="*/ 53947 w 2123094"/>
              <a:gd name="connsiteY43" fmla="*/ 711645 h 2148111"/>
              <a:gd name="connsiteX44" fmla="*/ 167866 w 2123094"/>
              <a:gd name="connsiteY44" fmla="*/ 482379 h 2148111"/>
              <a:gd name="connsiteX45" fmla="*/ 329410 w 2123094"/>
              <a:gd name="connsiteY45" fmla="*/ 399511 h 2148111"/>
              <a:gd name="connsiteX46" fmla="*/ 332457 w 2123094"/>
              <a:gd name="connsiteY46" fmla="*/ 396082 h 2148111"/>
              <a:gd name="connsiteX47" fmla="*/ 390084 w 2123094"/>
              <a:gd name="connsiteY47" fmla="*/ 228823 h 2148111"/>
              <a:gd name="connsiteX48" fmla="*/ 614494 w 2123094"/>
              <a:gd name="connsiteY48" fmla="*/ 86710 h 2148111"/>
              <a:gd name="connsiteX49" fmla="*/ 784610 w 2123094"/>
              <a:gd name="connsiteY49" fmla="*/ 114999 h 2148111"/>
              <a:gd name="connsiteX50" fmla="*/ 788610 w 2123094"/>
              <a:gd name="connsiteY50" fmla="*/ 113856 h 2148111"/>
              <a:gd name="connsiteX51" fmla="*/ 1606903 w 2123094"/>
              <a:gd name="connsiteY51" fmla="*/ 1054355 h 2148111"/>
              <a:gd name="connsiteX52" fmla="*/ 1063501 w 2123094"/>
              <a:gd name="connsiteY52" fmla="*/ 510954 h 2148111"/>
              <a:gd name="connsiteX53" fmla="*/ 520101 w 2123094"/>
              <a:gd name="connsiteY53" fmla="*/ 1054355 h 2148111"/>
              <a:gd name="connsiteX54" fmla="*/ 1063501 w 2123094"/>
              <a:gd name="connsiteY54" fmla="*/ 1597756 h 2148111"/>
              <a:gd name="connsiteX55" fmla="*/ 1606903 w 2123094"/>
              <a:gd name="connsiteY55" fmla="*/ 1054355 h 214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23094" h="2148111">
                <a:moveTo>
                  <a:pt x="788610" y="113856"/>
                </a:moveTo>
                <a:cubicBezTo>
                  <a:pt x="797755" y="31179"/>
                  <a:pt x="850237" y="32"/>
                  <a:pt x="928437" y="32"/>
                </a:cubicBezTo>
                <a:cubicBezTo>
                  <a:pt x="1012543" y="-34"/>
                  <a:pt x="1096554" y="4"/>
                  <a:pt x="1180659" y="128"/>
                </a:cubicBezTo>
                <a:cubicBezTo>
                  <a:pt x="1261431" y="223"/>
                  <a:pt x="1311247" y="29465"/>
                  <a:pt x="1324868" y="113189"/>
                </a:cubicBezTo>
                <a:cubicBezTo>
                  <a:pt x="1325534" y="117657"/>
                  <a:pt x="1329821" y="120705"/>
                  <a:pt x="1334202" y="119990"/>
                </a:cubicBezTo>
                <a:cubicBezTo>
                  <a:pt x="1336297" y="119657"/>
                  <a:pt x="1338203" y="118552"/>
                  <a:pt x="1339441" y="116904"/>
                </a:cubicBezTo>
                <a:cubicBezTo>
                  <a:pt x="1390018" y="52039"/>
                  <a:pt x="1452789" y="49563"/>
                  <a:pt x="1519464" y="91282"/>
                </a:cubicBezTo>
                <a:cubicBezTo>
                  <a:pt x="1583090" y="131030"/>
                  <a:pt x="1646623" y="170911"/>
                  <a:pt x="1709964" y="210916"/>
                </a:cubicBezTo>
                <a:cubicBezTo>
                  <a:pt x="1787401" y="259875"/>
                  <a:pt x="1836551" y="302260"/>
                  <a:pt x="1795783" y="395701"/>
                </a:cubicBezTo>
                <a:cubicBezTo>
                  <a:pt x="1794451" y="398749"/>
                  <a:pt x="1795403" y="399796"/>
                  <a:pt x="1798546" y="398844"/>
                </a:cubicBezTo>
                <a:cubicBezTo>
                  <a:pt x="1880080" y="373508"/>
                  <a:pt x="1923895" y="411513"/>
                  <a:pt x="1959900" y="482283"/>
                </a:cubicBezTo>
                <a:cubicBezTo>
                  <a:pt x="1998285" y="557979"/>
                  <a:pt x="2036100" y="633988"/>
                  <a:pt x="2073342" y="710312"/>
                </a:cubicBezTo>
                <a:cubicBezTo>
                  <a:pt x="2099631" y="764223"/>
                  <a:pt x="2096011" y="812391"/>
                  <a:pt x="2062579" y="854806"/>
                </a:cubicBezTo>
                <a:cubicBezTo>
                  <a:pt x="2060579" y="857282"/>
                  <a:pt x="2060960" y="859349"/>
                  <a:pt x="2063722" y="860997"/>
                </a:cubicBezTo>
                <a:cubicBezTo>
                  <a:pt x="2108204" y="888115"/>
                  <a:pt x="2127635" y="930720"/>
                  <a:pt x="2122205" y="988823"/>
                </a:cubicBezTo>
                <a:cubicBezTo>
                  <a:pt x="2113538" y="1081406"/>
                  <a:pt x="2104203" y="1173893"/>
                  <a:pt x="2094393" y="1266286"/>
                </a:cubicBezTo>
                <a:cubicBezTo>
                  <a:pt x="2091821" y="1290289"/>
                  <a:pt x="2079533" y="1311434"/>
                  <a:pt x="2057341" y="1329722"/>
                </a:cubicBezTo>
                <a:cubicBezTo>
                  <a:pt x="2054769" y="1331885"/>
                  <a:pt x="2054292" y="1334456"/>
                  <a:pt x="2055816" y="1337437"/>
                </a:cubicBezTo>
                <a:cubicBezTo>
                  <a:pt x="2075152" y="1375471"/>
                  <a:pt x="2073914" y="1416972"/>
                  <a:pt x="2051911" y="1461929"/>
                </a:cubicBezTo>
                <a:cubicBezTo>
                  <a:pt x="2017145" y="1533110"/>
                  <a:pt x="1981711" y="1604014"/>
                  <a:pt x="1945708" y="1674623"/>
                </a:cubicBezTo>
                <a:cubicBezTo>
                  <a:pt x="1913323" y="1738250"/>
                  <a:pt x="1871603" y="1769682"/>
                  <a:pt x="1799118" y="1748441"/>
                </a:cubicBezTo>
                <a:cubicBezTo>
                  <a:pt x="1795974" y="1747489"/>
                  <a:pt x="1795022" y="1748565"/>
                  <a:pt x="1796260" y="1751680"/>
                </a:cubicBezTo>
                <a:cubicBezTo>
                  <a:pt x="1824169" y="1820193"/>
                  <a:pt x="1806451" y="1874743"/>
                  <a:pt x="1743206" y="1915320"/>
                </a:cubicBezTo>
                <a:cubicBezTo>
                  <a:pt x="1667291" y="1963964"/>
                  <a:pt x="1590902" y="2012122"/>
                  <a:pt x="1514034" y="2059814"/>
                </a:cubicBezTo>
                <a:cubicBezTo>
                  <a:pt x="1436882" y="2107534"/>
                  <a:pt x="1355443" y="2084102"/>
                  <a:pt x="1325725" y="1998853"/>
                </a:cubicBezTo>
                <a:cubicBezTo>
                  <a:pt x="1324963" y="1996949"/>
                  <a:pt x="1322773" y="1996006"/>
                  <a:pt x="1320867" y="1996758"/>
                </a:cubicBezTo>
                <a:cubicBezTo>
                  <a:pt x="1319344" y="1997377"/>
                  <a:pt x="1318390" y="1998987"/>
                  <a:pt x="1318581" y="2000663"/>
                </a:cubicBezTo>
                <a:cubicBezTo>
                  <a:pt x="1335536" y="2108486"/>
                  <a:pt x="1267432" y="2148301"/>
                  <a:pt x="1174563" y="2148111"/>
                </a:cubicBezTo>
                <a:cubicBezTo>
                  <a:pt x="1093887" y="2147853"/>
                  <a:pt x="1013210" y="2147796"/>
                  <a:pt x="932532" y="2147920"/>
                </a:cubicBezTo>
                <a:cubicBezTo>
                  <a:pt x="852904" y="2148111"/>
                  <a:pt x="799468" y="2119631"/>
                  <a:pt x="788800" y="2035334"/>
                </a:cubicBezTo>
                <a:cubicBezTo>
                  <a:pt x="788230" y="2030886"/>
                  <a:pt x="786610" y="2030448"/>
                  <a:pt x="783847" y="2034001"/>
                </a:cubicBezTo>
                <a:cubicBezTo>
                  <a:pt x="725269" y="2109439"/>
                  <a:pt x="663166" y="2091722"/>
                  <a:pt x="590014" y="2045622"/>
                </a:cubicBezTo>
                <a:cubicBezTo>
                  <a:pt x="524768" y="2004473"/>
                  <a:pt x="459617" y="1963325"/>
                  <a:pt x="394561" y="1922177"/>
                </a:cubicBezTo>
                <a:cubicBezTo>
                  <a:pt x="329982" y="1881220"/>
                  <a:pt x="299026" y="1834357"/>
                  <a:pt x="328839" y="1758538"/>
                </a:cubicBezTo>
                <a:cubicBezTo>
                  <a:pt x="329887" y="1755747"/>
                  <a:pt x="329029" y="1754728"/>
                  <a:pt x="326076" y="1755490"/>
                </a:cubicBezTo>
                <a:cubicBezTo>
                  <a:pt x="245495" y="1775778"/>
                  <a:pt x="213586" y="1733487"/>
                  <a:pt x="178724" y="1664717"/>
                </a:cubicBezTo>
                <a:cubicBezTo>
                  <a:pt x="133100" y="1574867"/>
                  <a:pt x="100048" y="1507811"/>
                  <a:pt x="79379" y="1463549"/>
                </a:cubicBezTo>
                <a:cubicBezTo>
                  <a:pt x="62710" y="1427925"/>
                  <a:pt x="64996" y="1393416"/>
                  <a:pt x="86046" y="1360012"/>
                </a:cubicBezTo>
                <a:cubicBezTo>
                  <a:pt x="87856" y="1357088"/>
                  <a:pt x="87285" y="1354678"/>
                  <a:pt x="84522" y="1352773"/>
                </a:cubicBezTo>
                <a:cubicBezTo>
                  <a:pt x="30420" y="1315530"/>
                  <a:pt x="30515" y="1277145"/>
                  <a:pt x="23848" y="1217518"/>
                </a:cubicBezTo>
                <a:cubicBezTo>
                  <a:pt x="15371" y="1140870"/>
                  <a:pt x="7656" y="1064232"/>
                  <a:pt x="797" y="987584"/>
                </a:cubicBezTo>
                <a:cubicBezTo>
                  <a:pt x="-4441" y="929225"/>
                  <a:pt x="16132" y="886743"/>
                  <a:pt x="62519" y="860140"/>
                </a:cubicBezTo>
                <a:cubicBezTo>
                  <a:pt x="65472" y="858492"/>
                  <a:pt x="65853" y="856330"/>
                  <a:pt x="63853" y="853663"/>
                </a:cubicBezTo>
                <a:cubicBezTo>
                  <a:pt x="31468" y="811629"/>
                  <a:pt x="28134" y="764290"/>
                  <a:pt x="53947" y="711645"/>
                </a:cubicBezTo>
                <a:cubicBezTo>
                  <a:pt x="91571" y="634940"/>
                  <a:pt x="129480" y="558512"/>
                  <a:pt x="167866" y="482379"/>
                </a:cubicBezTo>
                <a:cubicBezTo>
                  <a:pt x="203680" y="411417"/>
                  <a:pt x="247971" y="372841"/>
                  <a:pt x="329410" y="399511"/>
                </a:cubicBezTo>
                <a:cubicBezTo>
                  <a:pt x="333125" y="400721"/>
                  <a:pt x="334077" y="399578"/>
                  <a:pt x="332457" y="396082"/>
                </a:cubicBezTo>
                <a:cubicBezTo>
                  <a:pt x="297501" y="321977"/>
                  <a:pt x="326076" y="270066"/>
                  <a:pt x="390084" y="228823"/>
                </a:cubicBezTo>
                <a:cubicBezTo>
                  <a:pt x="495811" y="160691"/>
                  <a:pt x="570582" y="113313"/>
                  <a:pt x="614494" y="86710"/>
                </a:cubicBezTo>
                <a:cubicBezTo>
                  <a:pt x="681169" y="46257"/>
                  <a:pt x="737842" y="55687"/>
                  <a:pt x="784610" y="114999"/>
                </a:cubicBezTo>
                <a:cubicBezTo>
                  <a:pt x="786896" y="117857"/>
                  <a:pt x="788230" y="117476"/>
                  <a:pt x="788610" y="113856"/>
                </a:cubicBezTo>
                <a:close/>
                <a:moveTo>
                  <a:pt x="1606903" y="1054355"/>
                </a:moveTo>
                <a:cubicBezTo>
                  <a:pt x="1606903" y="754241"/>
                  <a:pt x="1363634" y="510954"/>
                  <a:pt x="1063501" y="510954"/>
                </a:cubicBezTo>
                <a:cubicBezTo>
                  <a:pt x="763369" y="510954"/>
                  <a:pt x="520101" y="754241"/>
                  <a:pt x="520101" y="1054355"/>
                </a:cubicBezTo>
                <a:cubicBezTo>
                  <a:pt x="520101" y="1354468"/>
                  <a:pt x="763369" y="1597756"/>
                  <a:pt x="1063501" y="1597756"/>
                </a:cubicBezTo>
                <a:cubicBezTo>
                  <a:pt x="1363634" y="1597756"/>
                  <a:pt x="1606903" y="1354468"/>
                  <a:pt x="1606903" y="105435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О</a:t>
            </a:r>
          </a:p>
        </p:txBody>
      </p:sp>
      <p:sp>
        <p:nvSpPr>
          <p:cNvPr id="490" name="Полилиния: фигура 489">
            <a:extLst>
              <a:ext uri="{FF2B5EF4-FFF2-40B4-BE49-F238E27FC236}">
                <a16:creationId xmlns:a16="http://schemas.microsoft.com/office/drawing/2014/main" xmlns="" id="{30679658-13BB-9A2F-E2D3-FA7ECEC7A7AA}"/>
              </a:ext>
            </a:extLst>
          </p:cNvPr>
          <p:cNvSpPr/>
          <p:nvPr/>
        </p:nvSpPr>
        <p:spPr>
          <a:xfrm>
            <a:off x="6876669" y="4622196"/>
            <a:ext cx="1410271" cy="1410271"/>
          </a:xfrm>
          <a:custGeom>
            <a:avLst/>
            <a:gdLst>
              <a:gd name="connsiteX0" fmla="*/ 1410272 w 1410271"/>
              <a:gd name="connsiteY0" fmla="*/ 705136 h 1410271"/>
              <a:gd name="connsiteX1" fmla="*/ 705135 w 1410271"/>
              <a:gd name="connsiteY1" fmla="*/ 1410272 h 1410271"/>
              <a:gd name="connsiteX2" fmla="*/ 0 w 1410271"/>
              <a:gd name="connsiteY2" fmla="*/ 705136 h 1410271"/>
              <a:gd name="connsiteX3" fmla="*/ 705135 w 1410271"/>
              <a:gd name="connsiteY3" fmla="*/ 0 h 1410271"/>
              <a:gd name="connsiteX4" fmla="*/ 1410272 w 1410271"/>
              <a:gd name="connsiteY4" fmla="*/ 705136 h 1410271"/>
              <a:gd name="connsiteX5" fmla="*/ 1380934 w 1410271"/>
              <a:gd name="connsiteY5" fmla="*/ 705136 h 1410271"/>
              <a:gd name="connsiteX6" fmla="*/ 705231 w 1410271"/>
              <a:gd name="connsiteY6" fmla="*/ 29432 h 1410271"/>
              <a:gd name="connsiteX7" fmla="*/ 29527 w 1410271"/>
              <a:gd name="connsiteY7" fmla="*/ 705136 h 1410271"/>
              <a:gd name="connsiteX8" fmla="*/ 705231 w 1410271"/>
              <a:gd name="connsiteY8" fmla="*/ 1380839 h 1410271"/>
              <a:gd name="connsiteX9" fmla="*/ 1380934 w 1410271"/>
              <a:gd name="connsiteY9" fmla="*/ 705136 h 14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0271" h="1410271">
                <a:moveTo>
                  <a:pt x="1410272" y="705136"/>
                </a:moveTo>
                <a:cubicBezTo>
                  <a:pt x="1410272" y="1094575"/>
                  <a:pt x="1094575" y="1410272"/>
                  <a:pt x="705135" y="1410272"/>
                </a:cubicBezTo>
                <a:cubicBezTo>
                  <a:pt x="315696" y="1410272"/>
                  <a:pt x="0" y="1094575"/>
                  <a:pt x="0" y="705136"/>
                </a:cubicBezTo>
                <a:cubicBezTo>
                  <a:pt x="0" y="315697"/>
                  <a:pt x="315696" y="0"/>
                  <a:pt x="705135" y="0"/>
                </a:cubicBezTo>
                <a:cubicBezTo>
                  <a:pt x="1094575" y="0"/>
                  <a:pt x="1410272" y="315697"/>
                  <a:pt x="1410272" y="705136"/>
                </a:cubicBezTo>
                <a:close/>
                <a:moveTo>
                  <a:pt x="1380934" y="705136"/>
                </a:moveTo>
                <a:cubicBezTo>
                  <a:pt x="1380934" y="331956"/>
                  <a:pt x="1078411" y="29432"/>
                  <a:pt x="705231" y="29432"/>
                </a:cubicBezTo>
                <a:cubicBezTo>
                  <a:pt x="332051" y="29432"/>
                  <a:pt x="29527" y="331956"/>
                  <a:pt x="29527" y="705136"/>
                </a:cubicBezTo>
                <a:cubicBezTo>
                  <a:pt x="29527" y="1078316"/>
                  <a:pt x="332051" y="1380839"/>
                  <a:pt x="705231" y="1380839"/>
                </a:cubicBezTo>
                <a:cubicBezTo>
                  <a:pt x="1078411" y="1380839"/>
                  <a:pt x="1380934" y="1078316"/>
                  <a:pt x="1380934" y="70513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91" name="Полилиния: фигура 490">
            <a:extLst>
              <a:ext uri="{FF2B5EF4-FFF2-40B4-BE49-F238E27FC236}">
                <a16:creationId xmlns:a16="http://schemas.microsoft.com/office/drawing/2014/main" xmlns="" id="{7BB59DF5-B28C-235E-77BE-DA6A764B620B}"/>
              </a:ext>
            </a:extLst>
          </p:cNvPr>
          <p:cNvSpPr/>
          <p:nvPr/>
        </p:nvSpPr>
        <p:spPr>
          <a:xfrm>
            <a:off x="6906196" y="4651628"/>
            <a:ext cx="1351407" cy="1351407"/>
          </a:xfrm>
          <a:custGeom>
            <a:avLst/>
            <a:gdLst>
              <a:gd name="connsiteX0" fmla="*/ 1351407 w 1351407"/>
              <a:gd name="connsiteY0" fmla="*/ 675704 h 1351407"/>
              <a:gd name="connsiteX1" fmla="*/ 675704 w 1351407"/>
              <a:gd name="connsiteY1" fmla="*/ 1351407 h 1351407"/>
              <a:gd name="connsiteX2" fmla="*/ 0 w 1351407"/>
              <a:gd name="connsiteY2" fmla="*/ 675704 h 1351407"/>
              <a:gd name="connsiteX3" fmla="*/ 675704 w 1351407"/>
              <a:gd name="connsiteY3" fmla="*/ 0 h 1351407"/>
              <a:gd name="connsiteX4" fmla="*/ 1351407 w 1351407"/>
              <a:gd name="connsiteY4" fmla="*/ 675704 h 1351407"/>
              <a:gd name="connsiteX5" fmla="*/ 1253395 w 1351407"/>
              <a:gd name="connsiteY5" fmla="*/ 675799 h 1351407"/>
              <a:gd name="connsiteX6" fmla="*/ 675704 w 1351407"/>
              <a:gd name="connsiteY6" fmla="*/ 98108 h 1351407"/>
              <a:gd name="connsiteX7" fmla="*/ 98012 w 1351407"/>
              <a:gd name="connsiteY7" fmla="*/ 675799 h 1351407"/>
              <a:gd name="connsiteX8" fmla="*/ 675704 w 1351407"/>
              <a:gd name="connsiteY8" fmla="*/ 1253490 h 1351407"/>
              <a:gd name="connsiteX9" fmla="*/ 1253395 w 1351407"/>
              <a:gd name="connsiteY9" fmla="*/ 675799 h 135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407" h="1351407">
                <a:moveTo>
                  <a:pt x="1351407" y="675704"/>
                </a:moveTo>
                <a:cubicBezTo>
                  <a:pt x="1351407" y="1048884"/>
                  <a:pt x="1048884" y="1351407"/>
                  <a:pt x="675704" y="1351407"/>
                </a:cubicBezTo>
                <a:cubicBezTo>
                  <a:pt x="302523" y="1351407"/>
                  <a:pt x="0" y="1048884"/>
                  <a:pt x="0" y="675704"/>
                </a:cubicBezTo>
                <a:cubicBezTo>
                  <a:pt x="0" y="302523"/>
                  <a:pt x="302523" y="0"/>
                  <a:pt x="675704" y="0"/>
                </a:cubicBezTo>
                <a:cubicBezTo>
                  <a:pt x="1048884" y="0"/>
                  <a:pt x="1351407" y="302523"/>
                  <a:pt x="1351407" y="675704"/>
                </a:cubicBezTo>
                <a:close/>
                <a:moveTo>
                  <a:pt x="1253395" y="675799"/>
                </a:moveTo>
                <a:cubicBezTo>
                  <a:pt x="1253395" y="356750"/>
                  <a:pt x="994753" y="98108"/>
                  <a:pt x="675704" y="98108"/>
                </a:cubicBezTo>
                <a:cubicBezTo>
                  <a:pt x="356654" y="98108"/>
                  <a:pt x="98012" y="356750"/>
                  <a:pt x="98012" y="675799"/>
                </a:cubicBezTo>
                <a:cubicBezTo>
                  <a:pt x="98012" y="994849"/>
                  <a:pt x="356654" y="1253490"/>
                  <a:pt x="675704" y="1253490"/>
                </a:cubicBezTo>
                <a:cubicBezTo>
                  <a:pt x="994753" y="1253490"/>
                  <a:pt x="1253395" y="994849"/>
                  <a:pt x="1253395" y="67579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92" name="Полилиния: фигура 491">
            <a:extLst>
              <a:ext uri="{FF2B5EF4-FFF2-40B4-BE49-F238E27FC236}">
                <a16:creationId xmlns:a16="http://schemas.microsoft.com/office/drawing/2014/main" xmlns="" id="{3BB0DAF5-B9A9-FBBC-9DC4-867EFE5A4A94}"/>
              </a:ext>
            </a:extLst>
          </p:cNvPr>
          <p:cNvSpPr/>
          <p:nvPr/>
        </p:nvSpPr>
        <p:spPr>
          <a:xfrm>
            <a:off x="809924" y="4672012"/>
            <a:ext cx="4673043" cy="357705"/>
          </a:xfrm>
          <a:custGeom>
            <a:avLst/>
            <a:gdLst>
              <a:gd name="connsiteX0" fmla="*/ 3323259 w 4673043"/>
              <a:gd name="connsiteY0" fmla="*/ 355664 h 357705"/>
              <a:gd name="connsiteX1" fmla="*/ 785894 w 4673043"/>
              <a:gd name="connsiteY1" fmla="*/ 356616 h 357705"/>
              <a:gd name="connsiteX2" fmla="*/ 780560 w 4673043"/>
              <a:gd name="connsiteY2" fmla="*/ 357378 h 357705"/>
              <a:gd name="connsiteX3" fmla="*/ 774178 w 4673043"/>
              <a:gd name="connsiteY3" fmla="*/ 356235 h 357705"/>
              <a:gd name="connsiteX4" fmla="*/ 765510 w 4673043"/>
              <a:gd name="connsiteY4" fmla="*/ 354044 h 357705"/>
              <a:gd name="connsiteX5" fmla="*/ 192582 w 4673043"/>
              <a:gd name="connsiteY5" fmla="*/ 356901 h 357705"/>
              <a:gd name="connsiteX6" fmla="*/ 31419 w 4673043"/>
              <a:gd name="connsiteY6" fmla="*/ 285274 h 357705"/>
              <a:gd name="connsiteX7" fmla="*/ 94284 w 4673043"/>
              <a:gd name="connsiteY7" fmla="*/ 13621 h 357705"/>
              <a:gd name="connsiteX8" fmla="*/ 189248 w 4673043"/>
              <a:gd name="connsiteY8" fmla="*/ 0 h 357705"/>
              <a:gd name="connsiteX9" fmla="*/ 4472926 w 4673043"/>
              <a:gd name="connsiteY9" fmla="*/ 0 h 357705"/>
              <a:gd name="connsiteX10" fmla="*/ 4577892 w 4673043"/>
              <a:gd name="connsiteY10" fmla="*/ 14002 h 357705"/>
              <a:gd name="connsiteX11" fmla="*/ 4557032 w 4673043"/>
              <a:gd name="connsiteY11" fmla="*/ 348901 h 357705"/>
              <a:gd name="connsiteX12" fmla="*/ 4429778 w 4673043"/>
              <a:gd name="connsiteY12" fmla="*/ 356807 h 357705"/>
              <a:gd name="connsiteX13" fmla="*/ 3323259 w 4673043"/>
              <a:gd name="connsiteY13" fmla="*/ 355664 h 357705"/>
              <a:gd name="connsiteX14" fmla="*/ 4642662 w 4673043"/>
              <a:gd name="connsiteY14" fmla="*/ 163639 h 357705"/>
              <a:gd name="connsiteX15" fmla="*/ 4507693 w 4673043"/>
              <a:gd name="connsiteY15" fmla="*/ 28670 h 357705"/>
              <a:gd name="connsiteX16" fmla="*/ 163911 w 4673043"/>
              <a:gd name="connsiteY16" fmla="*/ 28670 h 357705"/>
              <a:gd name="connsiteX17" fmla="*/ 28942 w 4673043"/>
              <a:gd name="connsiteY17" fmla="*/ 163639 h 357705"/>
              <a:gd name="connsiteX18" fmla="*/ 28942 w 4673043"/>
              <a:gd name="connsiteY18" fmla="*/ 191262 h 357705"/>
              <a:gd name="connsiteX19" fmla="*/ 163911 w 4673043"/>
              <a:gd name="connsiteY19" fmla="*/ 326231 h 357705"/>
              <a:gd name="connsiteX20" fmla="*/ 4507693 w 4673043"/>
              <a:gd name="connsiteY20" fmla="*/ 326231 h 357705"/>
              <a:gd name="connsiteX21" fmla="*/ 4642662 w 4673043"/>
              <a:gd name="connsiteY21" fmla="*/ 191262 h 357705"/>
              <a:gd name="connsiteX22" fmla="*/ 4642662 w 4673043"/>
              <a:gd name="connsiteY22" fmla="*/ 163639 h 35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73043" h="357705">
                <a:moveTo>
                  <a:pt x="3323259" y="355664"/>
                </a:moveTo>
                <a:cubicBezTo>
                  <a:pt x="2477505" y="357759"/>
                  <a:pt x="1631714" y="358074"/>
                  <a:pt x="785894" y="356616"/>
                </a:cubicBezTo>
                <a:cubicBezTo>
                  <a:pt x="785322" y="356616"/>
                  <a:pt x="783541" y="356873"/>
                  <a:pt x="780560" y="357378"/>
                </a:cubicBezTo>
                <a:cubicBezTo>
                  <a:pt x="778341" y="357759"/>
                  <a:pt x="776207" y="357378"/>
                  <a:pt x="774178" y="356235"/>
                </a:cubicBezTo>
                <a:cubicBezTo>
                  <a:pt x="771511" y="354778"/>
                  <a:pt x="768625" y="354044"/>
                  <a:pt x="765510" y="354044"/>
                </a:cubicBezTo>
                <a:cubicBezTo>
                  <a:pt x="574563" y="356264"/>
                  <a:pt x="383586" y="357216"/>
                  <a:pt x="192582" y="356901"/>
                </a:cubicBezTo>
                <a:cubicBezTo>
                  <a:pt x="126954" y="356807"/>
                  <a:pt x="70757" y="348329"/>
                  <a:pt x="31419" y="285274"/>
                </a:cubicBezTo>
                <a:cubicBezTo>
                  <a:pt x="-23731" y="196882"/>
                  <a:pt x="-8396" y="59817"/>
                  <a:pt x="94284" y="13621"/>
                </a:cubicBezTo>
                <a:cubicBezTo>
                  <a:pt x="114413" y="4543"/>
                  <a:pt x="146071" y="0"/>
                  <a:pt x="189248" y="0"/>
                </a:cubicBezTo>
                <a:cubicBezTo>
                  <a:pt x="1617169" y="0"/>
                  <a:pt x="3045062" y="0"/>
                  <a:pt x="4472926" y="0"/>
                </a:cubicBezTo>
                <a:cubicBezTo>
                  <a:pt x="4522009" y="0"/>
                  <a:pt x="4557003" y="4667"/>
                  <a:pt x="4577892" y="14002"/>
                </a:cubicBezTo>
                <a:cubicBezTo>
                  <a:pt x="4713623" y="74866"/>
                  <a:pt x="4701907" y="305467"/>
                  <a:pt x="4557032" y="348901"/>
                </a:cubicBezTo>
                <a:cubicBezTo>
                  <a:pt x="4541097" y="353663"/>
                  <a:pt x="4498673" y="356302"/>
                  <a:pt x="4429778" y="356807"/>
                </a:cubicBezTo>
                <a:cubicBezTo>
                  <a:pt x="4060875" y="359664"/>
                  <a:pt x="3692067" y="354711"/>
                  <a:pt x="3323259" y="355664"/>
                </a:cubicBezTo>
                <a:close/>
                <a:moveTo>
                  <a:pt x="4642662" y="163639"/>
                </a:moveTo>
                <a:cubicBezTo>
                  <a:pt x="4642662" y="89097"/>
                  <a:pt x="4582235" y="28670"/>
                  <a:pt x="4507693" y="28670"/>
                </a:cubicBezTo>
                <a:lnTo>
                  <a:pt x="163911" y="28670"/>
                </a:lnTo>
                <a:cubicBezTo>
                  <a:pt x="89370" y="28670"/>
                  <a:pt x="28942" y="89097"/>
                  <a:pt x="28942" y="163639"/>
                </a:cubicBezTo>
                <a:lnTo>
                  <a:pt x="28942" y="191262"/>
                </a:lnTo>
                <a:cubicBezTo>
                  <a:pt x="28942" y="265805"/>
                  <a:pt x="89370" y="326231"/>
                  <a:pt x="163911" y="326231"/>
                </a:cubicBezTo>
                <a:lnTo>
                  <a:pt x="4507693" y="326231"/>
                </a:lnTo>
                <a:cubicBezTo>
                  <a:pt x="4582235" y="326231"/>
                  <a:pt x="4642662" y="265805"/>
                  <a:pt x="4642662" y="191262"/>
                </a:cubicBezTo>
                <a:lnTo>
                  <a:pt x="4642662" y="163639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93" name="Полилиния: фигура 492">
            <a:extLst>
              <a:ext uri="{FF2B5EF4-FFF2-40B4-BE49-F238E27FC236}">
                <a16:creationId xmlns:a16="http://schemas.microsoft.com/office/drawing/2014/main" xmlns="" id="{50AD448D-9B08-4B4D-D3CC-8F625335B5EB}"/>
              </a:ext>
            </a:extLst>
          </p:cNvPr>
          <p:cNvSpPr/>
          <p:nvPr/>
        </p:nvSpPr>
        <p:spPr>
          <a:xfrm>
            <a:off x="838866" y="4700682"/>
            <a:ext cx="4613719" cy="297561"/>
          </a:xfrm>
          <a:custGeom>
            <a:avLst/>
            <a:gdLst>
              <a:gd name="connsiteX0" fmla="*/ 4478751 w 4613719"/>
              <a:gd name="connsiteY0" fmla="*/ 0 h 297561"/>
              <a:gd name="connsiteX1" fmla="*/ 4613720 w 4613719"/>
              <a:gd name="connsiteY1" fmla="*/ 0 h 297561"/>
              <a:gd name="connsiteX2" fmla="*/ 4613720 w 4613719"/>
              <a:gd name="connsiteY2" fmla="*/ 297561 h 297561"/>
              <a:gd name="connsiteX3" fmla="*/ 4478751 w 4613719"/>
              <a:gd name="connsiteY3" fmla="*/ 297561 h 297561"/>
              <a:gd name="connsiteX4" fmla="*/ 134970 w 4613719"/>
              <a:gd name="connsiteY4" fmla="*/ 297561 h 297561"/>
              <a:gd name="connsiteX5" fmla="*/ 0 w 4613719"/>
              <a:gd name="connsiteY5" fmla="*/ 297561 h 297561"/>
              <a:gd name="connsiteX6" fmla="*/ 0 w 4613719"/>
              <a:gd name="connsiteY6" fmla="*/ 0 h 297561"/>
              <a:gd name="connsiteX7" fmla="*/ 134970 w 4613719"/>
              <a:gd name="connsiteY7" fmla="*/ 0 h 29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3719" h="297561">
                <a:moveTo>
                  <a:pt x="4478751" y="0"/>
                </a:moveTo>
                <a:cubicBezTo>
                  <a:pt x="4553292" y="0"/>
                  <a:pt x="4613720" y="0"/>
                  <a:pt x="4613720" y="0"/>
                </a:cubicBezTo>
                <a:lnTo>
                  <a:pt x="4613720" y="297561"/>
                </a:lnTo>
                <a:cubicBezTo>
                  <a:pt x="4613720" y="297561"/>
                  <a:pt x="4553292" y="297561"/>
                  <a:pt x="4478751" y="297561"/>
                </a:cubicBezTo>
                <a:lnTo>
                  <a:pt x="134970" y="297561"/>
                </a:lnTo>
                <a:cubicBezTo>
                  <a:pt x="60428" y="297561"/>
                  <a:pt x="0" y="297561"/>
                  <a:pt x="0" y="297561"/>
                </a:cubicBezTo>
                <a:lnTo>
                  <a:pt x="0" y="0"/>
                </a:lnTo>
                <a:cubicBezTo>
                  <a:pt x="0" y="0"/>
                  <a:pt x="60428" y="0"/>
                  <a:pt x="13497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200" b="1" dirty="0"/>
              <a:t>У</a:t>
            </a:r>
          </a:p>
        </p:txBody>
      </p:sp>
      <p:sp>
        <p:nvSpPr>
          <p:cNvPr id="494" name="Полилиния: фигура 493">
            <a:extLst>
              <a:ext uri="{FF2B5EF4-FFF2-40B4-BE49-F238E27FC236}">
                <a16:creationId xmlns:a16="http://schemas.microsoft.com/office/drawing/2014/main" xmlns="" id="{9F8BF3FD-DC58-F679-9CE5-8C2087657E79}"/>
              </a:ext>
            </a:extLst>
          </p:cNvPr>
          <p:cNvSpPr/>
          <p:nvPr/>
        </p:nvSpPr>
        <p:spPr>
          <a:xfrm>
            <a:off x="7004208" y="4749736"/>
            <a:ext cx="1155382" cy="1155382"/>
          </a:xfrm>
          <a:custGeom>
            <a:avLst/>
            <a:gdLst>
              <a:gd name="connsiteX0" fmla="*/ 1155383 w 1155382"/>
              <a:gd name="connsiteY0" fmla="*/ 577691 h 1155382"/>
              <a:gd name="connsiteX1" fmla="*/ 577692 w 1155382"/>
              <a:gd name="connsiteY1" fmla="*/ 1155383 h 1155382"/>
              <a:gd name="connsiteX2" fmla="*/ 0 w 1155382"/>
              <a:gd name="connsiteY2" fmla="*/ 577691 h 1155382"/>
              <a:gd name="connsiteX3" fmla="*/ 577692 w 1155382"/>
              <a:gd name="connsiteY3" fmla="*/ 0 h 1155382"/>
              <a:gd name="connsiteX4" fmla="*/ 1155383 w 1155382"/>
              <a:gd name="connsiteY4" fmla="*/ 577691 h 1155382"/>
              <a:gd name="connsiteX5" fmla="*/ 1139953 w 1155382"/>
              <a:gd name="connsiteY5" fmla="*/ 577596 h 1155382"/>
              <a:gd name="connsiteX6" fmla="*/ 577596 w 1155382"/>
              <a:gd name="connsiteY6" fmla="*/ 15240 h 1155382"/>
              <a:gd name="connsiteX7" fmla="*/ 15240 w 1155382"/>
              <a:gd name="connsiteY7" fmla="*/ 577596 h 1155382"/>
              <a:gd name="connsiteX8" fmla="*/ 577596 w 1155382"/>
              <a:gd name="connsiteY8" fmla="*/ 1139952 h 1155382"/>
              <a:gd name="connsiteX9" fmla="*/ 1139953 w 1155382"/>
              <a:gd name="connsiteY9" fmla="*/ 577596 h 115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382" h="1155382">
                <a:moveTo>
                  <a:pt x="1155383" y="577691"/>
                </a:moveTo>
                <a:cubicBezTo>
                  <a:pt x="1155383" y="896741"/>
                  <a:pt x="896741" y="1155383"/>
                  <a:pt x="577692" y="1155383"/>
                </a:cubicBezTo>
                <a:cubicBezTo>
                  <a:pt x="258642" y="1155383"/>
                  <a:pt x="0" y="896741"/>
                  <a:pt x="0" y="577691"/>
                </a:cubicBezTo>
                <a:cubicBezTo>
                  <a:pt x="0" y="258642"/>
                  <a:pt x="258642" y="0"/>
                  <a:pt x="577692" y="0"/>
                </a:cubicBezTo>
                <a:cubicBezTo>
                  <a:pt x="896741" y="0"/>
                  <a:pt x="1155383" y="258642"/>
                  <a:pt x="1155383" y="577691"/>
                </a:cubicBezTo>
                <a:close/>
                <a:moveTo>
                  <a:pt x="1139953" y="577596"/>
                </a:moveTo>
                <a:cubicBezTo>
                  <a:pt x="1139953" y="267014"/>
                  <a:pt x="888178" y="15240"/>
                  <a:pt x="577596" y="15240"/>
                </a:cubicBezTo>
                <a:cubicBezTo>
                  <a:pt x="267015" y="15240"/>
                  <a:pt x="15240" y="267014"/>
                  <a:pt x="15240" y="577596"/>
                </a:cubicBezTo>
                <a:cubicBezTo>
                  <a:pt x="15240" y="888178"/>
                  <a:pt x="267015" y="1139952"/>
                  <a:pt x="577596" y="1139952"/>
                </a:cubicBezTo>
                <a:cubicBezTo>
                  <a:pt x="888178" y="1139952"/>
                  <a:pt x="1139953" y="888178"/>
                  <a:pt x="1139953" y="57759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95" name="Полилиния: фигура 494">
            <a:extLst>
              <a:ext uri="{FF2B5EF4-FFF2-40B4-BE49-F238E27FC236}">
                <a16:creationId xmlns:a16="http://schemas.microsoft.com/office/drawing/2014/main" xmlns="" id="{EFD71790-4236-CF8E-CD40-25852F78EA26}"/>
              </a:ext>
            </a:extLst>
          </p:cNvPr>
          <p:cNvSpPr/>
          <p:nvPr/>
        </p:nvSpPr>
        <p:spPr>
          <a:xfrm>
            <a:off x="7019448" y="4764976"/>
            <a:ext cx="1124712" cy="1124712"/>
          </a:xfrm>
          <a:custGeom>
            <a:avLst/>
            <a:gdLst>
              <a:gd name="connsiteX0" fmla="*/ 1124712 w 1124712"/>
              <a:gd name="connsiteY0" fmla="*/ 562356 h 1124712"/>
              <a:gd name="connsiteX1" fmla="*/ 562356 w 1124712"/>
              <a:gd name="connsiteY1" fmla="*/ 1124712 h 1124712"/>
              <a:gd name="connsiteX2" fmla="*/ 0 w 1124712"/>
              <a:gd name="connsiteY2" fmla="*/ 562356 h 1124712"/>
              <a:gd name="connsiteX3" fmla="*/ 562356 w 1124712"/>
              <a:gd name="connsiteY3" fmla="*/ 0 h 1124712"/>
              <a:gd name="connsiteX4" fmla="*/ 1124712 w 1124712"/>
              <a:gd name="connsiteY4" fmla="*/ 562356 h 1124712"/>
              <a:gd name="connsiteX5" fmla="*/ 737235 w 1124712"/>
              <a:gd name="connsiteY5" fmla="*/ 562070 h 1124712"/>
              <a:gd name="connsiteX6" fmla="*/ 562451 w 1124712"/>
              <a:gd name="connsiteY6" fmla="*/ 387286 h 1124712"/>
              <a:gd name="connsiteX7" fmla="*/ 387668 w 1124712"/>
              <a:gd name="connsiteY7" fmla="*/ 562070 h 1124712"/>
              <a:gd name="connsiteX8" fmla="*/ 562451 w 1124712"/>
              <a:gd name="connsiteY8" fmla="*/ 736854 h 1124712"/>
              <a:gd name="connsiteX9" fmla="*/ 737235 w 1124712"/>
              <a:gd name="connsiteY9" fmla="*/ 562070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712" h="1124712">
                <a:moveTo>
                  <a:pt x="1124712" y="562356"/>
                </a:moveTo>
                <a:cubicBezTo>
                  <a:pt x="1124712" y="872937"/>
                  <a:pt x="872937" y="1124712"/>
                  <a:pt x="562356" y="1124712"/>
                </a:cubicBezTo>
                <a:cubicBezTo>
                  <a:pt x="251774" y="1124712"/>
                  <a:pt x="0" y="872937"/>
                  <a:pt x="0" y="562356"/>
                </a:cubicBezTo>
                <a:cubicBezTo>
                  <a:pt x="0" y="251774"/>
                  <a:pt x="251774" y="0"/>
                  <a:pt x="562356" y="0"/>
                </a:cubicBezTo>
                <a:cubicBezTo>
                  <a:pt x="872937" y="0"/>
                  <a:pt x="1124712" y="251774"/>
                  <a:pt x="1124712" y="562356"/>
                </a:cubicBezTo>
                <a:close/>
                <a:moveTo>
                  <a:pt x="737235" y="562070"/>
                </a:moveTo>
                <a:cubicBezTo>
                  <a:pt x="737235" y="465544"/>
                  <a:pt x="658977" y="387286"/>
                  <a:pt x="562451" y="387286"/>
                </a:cubicBezTo>
                <a:cubicBezTo>
                  <a:pt x="465925" y="387286"/>
                  <a:pt x="387668" y="465544"/>
                  <a:pt x="387668" y="562070"/>
                </a:cubicBezTo>
                <a:cubicBezTo>
                  <a:pt x="387668" y="658596"/>
                  <a:pt x="465925" y="736854"/>
                  <a:pt x="562451" y="736854"/>
                </a:cubicBezTo>
                <a:cubicBezTo>
                  <a:pt x="658977" y="736854"/>
                  <a:pt x="737235" y="658596"/>
                  <a:pt x="737235" y="56207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96" name="Полилиния: фигура 495">
            <a:extLst>
              <a:ext uri="{FF2B5EF4-FFF2-40B4-BE49-F238E27FC236}">
                <a16:creationId xmlns:a16="http://schemas.microsoft.com/office/drawing/2014/main" xmlns="" id="{3025B79F-4541-3FE2-0404-908E4C51E258}"/>
              </a:ext>
            </a:extLst>
          </p:cNvPr>
          <p:cNvSpPr/>
          <p:nvPr/>
        </p:nvSpPr>
        <p:spPr>
          <a:xfrm>
            <a:off x="10078783" y="5128164"/>
            <a:ext cx="1086802" cy="1086802"/>
          </a:xfrm>
          <a:custGeom>
            <a:avLst/>
            <a:gdLst>
              <a:gd name="connsiteX0" fmla="*/ 1086802 w 1086802"/>
              <a:gd name="connsiteY0" fmla="*/ 543401 h 1086802"/>
              <a:gd name="connsiteX1" fmla="*/ 543401 w 1086802"/>
              <a:gd name="connsiteY1" fmla="*/ 1086802 h 1086802"/>
              <a:gd name="connsiteX2" fmla="*/ 0 w 1086802"/>
              <a:gd name="connsiteY2" fmla="*/ 543401 h 1086802"/>
              <a:gd name="connsiteX3" fmla="*/ 543401 w 1086802"/>
              <a:gd name="connsiteY3" fmla="*/ 0 h 1086802"/>
              <a:gd name="connsiteX4" fmla="*/ 1086802 w 1086802"/>
              <a:gd name="connsiteY4" fmla="*/ 543401 h 1086802"/>
              <a:gd name="connsiteX5" fmla="*/ 1057275 w 1086802"/>
              <a:gd name="connsiteY5" fmla="*/ 543497 h 1086802"/>
              <a:gd name="connsiteX6" fmla="*/ 543496 w 1086802"/>
              <a:gd name="connsiteY6" fmla="*/ 29718 h 1086802"/>
              <a:gd name="connsiteX7" fmla="*/ 29718 w 1086802"/>
              <a:gd name="connsiteY7" fmla="*/ 543497 h 1086802"/>
              <a:gd name="connsiteX8" fmla="*/ 543496 w 1086802"/>
              <a:gd name="connsiteY8" fmla="*/ 1057275 h 1086802"/>
              <a:gd name="connsiteX9" fmla="*/ 1057275 w 1086802"/>
              <a:gd name="connsiteY9" fmla="*/ 543497 h 108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802" h="1086802">
                <a:moveTo>
                  <a:pt x="1086802" y="543401"/>
                </a:moveTo>
                <a:cubicBezTo>
                  <a:pt x="1086802" y="843515"/>
                  <a:pt x="843533" y="1086802"/>
                  <a:pt x="543401" y="1086802"/>
                </a:cubicBezTo>
                <a:cubicBezTo>
                  <a:pt x="243269" y="1086802"/>
                  <a:pt x="0" y="843515"/>
                  <a:pt x="0" y="543401"/>
                </a:cubicBezTo>
                <a:cubicBezTo>
                  <a:pt x="0" y="243287"/>
                  <a:pt x="243269" y="0"/>
                  <a:pt x="543401" y="0"/>
                </a:cubicBezTo>
                <a:cubicBezTo>
                  <a:pt x="843533" y="0"/>
                  <a:pt x="1086802" y="243287"/>
                  <a:pt x="1086802" y="543401"/>
                </a:cubicBezTo>
                <a:close/>
                <a:moveTo>
                  <a:pt x="1057275" y="543497"/>
                </a:moveTo>
                <a:cubicBezTo>
                  <a:pt x="1057275" y="259746"/>
                  <a:pt x="827246" y="29718"/>
                  <a:pt x="543496" y="29718"/>
                </a:cubicBezTo>
                <a:cubicBezTo>
                  <a:pt x="259747" y="29718"/>
                  <a:pt x="29718" y="259746"/>
                  <a:pt x="29718" y="543497"/>
                </a:cubicBezTo>
                <a:cubicBezTo>
                  <a:pt x="29718" y="827246"/>
                  <a:pt x="259747" y="1057275"/>
                  <a:pt x="543496" y="1057275"/>
                </a:cubicBezTo>
                <a:cubicBezTo>
                  <a:pt x="827246" y="1057275"/>
                  <a:pt x="1057275" y="827246"/>
                  <a:pt x="1057275" y="54349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497" name="Полилиния: фигура 496">
            <a:extLst>
              <a:ext uri="{FF2B5EF4-FFF2-40B4-BE49-F238E27FC236}">
                <a16:creationId xmlns:a16="http://schemas.microsoft.com/office/drawing/2014/main" xmlns="" id="{67146F7C-0684-94F8-B4B5-000B52270E9D}"/>
              </a:ext>
            </a:extLst>
          </p:cNvPr>
          <p:cNvSpPr/>
          <p:nvPr/>
        </p:nvSpPr>
        <p:spPr>
          <a:xfrm>
            <a:off x="957632" y="5133594"/>
            <a:ext cx="1611612" cy="1631632"/>
          </a:xfrm>
          <a:custGeom>
            <a:avLst/>
            <a:gdLst>
              <a:gd name="connsiteX0" fmla="*/ 598181 w 1611612"/>
              <a:gd name="connsiteY0" fmla="*/ 85725 h 1631632"/>
              <a:gd name="connsiteX1" fmla="*/ 732865 w 1611612"/>
              <a:gd name="connsiteY1" fmla="*/ 381 h 1631632"/>
              <a:gd name="connsiteX2" fmla="*/ 899552 w 1611612"/>
              <a:gd name="connsiteY2" fmla="*/ 95 h 1631632"/>
              <a:gd name="connsiteX3" fmla="*/ 1004899 w 1611612"/>
              <a:gd name="connsiteY3" fmla="*/ 87344 h 1631632"/>
              <a:gd name="connsiteX4" fmla="*/ 1012814 w 1611612"/>
              <a:gd name="connsiteY4" fmla="*/ 92716 h 1631632"/>
              <a:gd name="connsiteX5" fmla="*/ 1016900 w 1611612"/>
              <a:gd name="connsiteY5" fmla="*/ 90202 h 1631632"/>
              <a:gd name="connsiteX6" fmla="*/ 1181207 w 1611612"/>
              <a:gd name="connsiteY6" fmla="*/ 88678 h 1631632"/>
              <a:gd name="connsiteX7" fmla="*/ 1322367 w 1611612"/>
              <a:gd name="connsiteY7" fmla="*/ 177356 h 1631632"/>
              <a:gd name="connsiteX8" fmla="*/ 1363610 w 1611612"/>
              <a:gd name="connsiteY8" fmla="*/ 299942 h 1631632"/>
              <a:gd name="connsiteX9" fmla="*/ 1366659 w 1611612"/>
              <a:gd name="connsiteY9" fmla="*/ 303371 h 1631632"/>
              <a:gd name="connsiteX10" fmla="*/ 1478387 w 1611612"/>
              <a:gd name="connsiteY10" fmla="*/ 352806 h 1631632"/>
              <a:gd name="connsiteX11" fmla="*/ 1569541 w 1611612"/>
              <a:gd name="connsiteY11" fmla="*/ 535305 h 1631632"/>
              <a:gd name="connsiteX12" fmla="*/ 1563826 w 1611612"/>
              <a:gd name="connsiteY12" fmla="*/ 648652 h 1631632"/>
              <a:gd name="connsiteX13" fmla="*/ 1564874 w 1611612"/>
              <a:gd name="connsiteY13" fmla="*/ 655606 h 1631632"/>
              <a:gd name="connsiteX14" fmla="*/ 1610975 w 1611612"/>
              <a:gd name="connsiteY14" fmla="*/ 747331 h 1631632"/>
              <a:gd name="connsiteX15" fmla="*/ 1588115 w 1611612"/>
              <a:gd name="connsiteY15" fmla="*/ 967169 h 1631632"/>
              <a:gd name="connsiteX16" fmla="*/ 1562016 w 1611612"/>
              <a:gd name="connsiteY16" fmla="*/ 1009269 h 1631632"/>
              <a:gd name="connsiteX17" fmla="*/ 1559063 w 1611612"/>
              <a:gd name="connsiteY17" fmla="*/ 1017651 h 1631632"/>
              <a:gd name="connsiteX18" fmla="*/ 1564969 w 1611612"/>
              <a:gd name="connsiteY18" fmla="*/ 1091756 h 1631632"/>
              <a:gd name="connsiteX19" fmla="*/ 1475148 w 1611612"/>
              <a:gd name="connsiteY19" fmla="*/ 1273112 h 1631632"/>
              <a:gd name="connsiteX20" fmla="*/ 1367325 w 1611612"/>
              <a:gd name="connsiteY20" fmla="*/ 1329405 h 1631632"/>
              <a:gd name="connsiteX21" fmla="*/ 1363610 w 1611612"/>
              <a:gd name="connsiteY21" fmla="*/ 1333500 h 1631632"/>
              <a:gd name="connsiteX22" fmla="*/ 1325606 w 1611612"/>
              <a:gd name="connsiteY22" fmla="*/ 1452658 h 1631632"/>
              <a:gd name="connsiteX23" fmla="*/ 1149393 w 1611612"/>
              <a:gd name="connsiteY23" fmla="*/ 1563624 h 1631632"/>
              <a:gd name="connsiteX24" fmla="*/ 1006709 w 1611612"/>
              <a:gd name="connsiteY24" fmla="*/ 1516475 h 1631632"/>
              <a:gd name="connsiteX25" fmla="*/ 1002889 w 1611612"/>
              <a:gd name="connsiteY25" fmla="*/ 1514475 h 1631632"/>
              <a:gd name="connsiteX26" fmla="*/ 1000708 w 1611612"/>
              <a:gd name="connsiteY26" fmla="*/ 1517904 h 1631632"/>
              <a:gd name="connsiteX27" fmla="*/ 893647 w 1611612"/>
              <a:gd name="connsiteY27" fmla="*/ 1631347 h 1631632"/>
              <a:gd name="connsiteX28" fmla="*/ 717815 w 1611612"/>
              <a:gd name="connsiteY28" fmla="*/ 1631633 h 1631632"/>
              <a:gd name="connsiteX29" fmla="*/ 598848 w 1611612"/>
              <a:gd name="connsiteY29" fmla="*/ 1548956 h 1631632"/>
              <a:gd name="connsiteX30" fmla="*/ 594086 w 1611612"/>
              <a:gd name="connsiteY30" fmla="*/ 1547431 h 1631632"/>
              <a:gd name="connsiteX31" fmla="*/ 411015 w 1611612"/>
              <a:gd name="connsiteY31" fmla="*/ 1530953 h 1631632"/>
              <a:gd name="connsiteX32" fmla="*/ 287952 w 1611612"/>
              <a:gd name="connsiteY32" fmla="*/ 1452944 h 1631632"/>
              <a:gd name="connsiteX33" fmla="*/ 248042 w 1611612"/>
              <a:gd name="connsiteY33" fmla="*/ 1336548 h 1631632"/>
              <a:gd name="connsiteX34" fmla="*/ 244899 w 1611612"/>
              <a:gd name="connsiteY34" fmla="*/ 1333214 h 1631632"/>
              <a:gd name="connsiteX35" fmla="*/ 140315 w 1611612"/>
              <a:gd name="connsiteY35" fmla="*/ 1274350 h 1631632"/>
              <a:gd name="connsiteX36" fmla="*/ 83450 w 1611612"/>
              <a:gd name="connsiteY36" fmla="*/ 1160526 h 1631632"/>
              <a:gd name="connsiteX37" fmla="*/ 64686 w 1611612"/>
              <a:gd name="connsiteY37" fmla="*/ 1033653 h 1631632"/>
              <a:gd name="connsiteX38" fmla="*/ 62781 w 1611612"/>
              <a:gd name="connsiteY38" fmla="*/ 1026224 h 1631632"/>
              <a:gd name="connsiteX39" fmla="*/ 21538 w 1611612"/>
              <a:gd name="connsiteY39" fmla="*/ 964787 h 1631632"/>
              <a:gd name="connsiteX40" fmla="*/ 869 w 1611612"/>
              <a:gd name="connsiteY40" fmla="*/ 761714 h 1631632"/>
              <a:gd name="connsiteX41" fmla="*/ 46779 w 1611612"/>
              <a:gd name="connsiteY41" fmla="*/ 652939 h 1631632"/>
              <a:gd name="connsiteX42" fmla="*/ 47636 w 1611612"/>
              <a:gd name="connsiteY42" fmla="*/ 646843 h 1631632"/>
              <a:gd name="connsiteX43" fmla="*/ 42017 w 1611612"/>
              <a:gd name="connsiteY43" fmla="*/ 538830 h 1631632"/>
              <a:gd name="connsiteX44" fmla="*/ 121265 w 1611612"/>
              <a:gd name="connsiteY44" fmla="*/ 379095 h 1631632"/>
              <a:gd name="connsiteX45" fmla="*/ 247661 w 1611612"/>
              <a:gd name="connsiteY45" fmla="*/ 304514 h 1631632"/>
              <a:gd name="connsiteX46" fmla="*/ 250909 w 1611612"/>
              <a:gd name="connsiteY46" fmla="*/ 302885 h 1631632"/>
              <a:gd name="connsiteX47" fmla="*/ 250805 w 1611612"/>
              <a:gd name="connsiteY47" fmla="*/ 300990 h 1631632"/>
              <a:gd name="connsiteX48" fmla="*/ 310145 w 1611612"/>
              <a:gd name="connsiteY48" fmla="*/ 166402 h 1631632"/>
              <a:gd name="connsiteX49" fmla="*/ 466927 w 1611612"/>
              <a:gd name="connsiteY49" fmla="*/ 67342 h 1631632"/>
              <a:gd name="connsiteX50" fmla="*/ 593324 w 1611612"/>
              <a:gd name="connsiteY50" fmla="*/ 87058 h 1631632"/>
              <a:gd name="connsiteX51" fmla="*/ 598181 w 1611612"/>
              <a:gd name="connsiteY51" fmla="*/ 85725 h 1631632"/>
              <a:gd name="connsiteX52" fmla="*/ 1225879 w 1611612"/>
              <a:gd name="connsiteY52" fmla="*/ 801910 h 1631632"/>
              <a:gd name="connsiteX53" fmla="*/ 806588 w 1611612"/>
              <a:gd name="connsiteY53" fmla="*/ 382619 h 1631632"/>
              <a:gd name="connsiteX54" fmla="*/ 387298 w 1611612"/>
              <a:gd name="connsiteY54" fmla="*/ 801910 h 1631632"/>
              <a:gd name="connsiteX55" fmla="*/ 806588 w 1611612"/>
              <a:gd name="connsiteY55" fmla="*/ 1221200 h 1631632"/>
              <a:gd name="connsiteX56" fmla="*/ 1225879 w 1611612"/>
              <a:gd name="connsiteY56" fmla="*/ 801910 h 16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11612" h="1631632">
                <a:moveTo>
                  <a:pt x="598181" y="85725"/>
                </a:moveTo>
                <a:cubicBezTo>
                  <a:pt x="609897" y="8382"/>
                  <a:pt x="661237" y="762"/>
                  <a:pt x="732865" y="381"/>
                </a:cubicBezTo>
                <a:cubicBezTo>
                  <a:pt x="788558" y="0"/>
                  <a:pt x="844117" y="-95"/>
                  <a:pt x="899552" y="95"/>
                </a:cubicBezTo>
                <a:cubicBezTo>
                  <a:pt x="958798" y="352"/>
                  <a:pt x="993917" y="29432"/>
                  <a:pt x="1004899" y="87344"/>
                </a:cubicBezTo>
                <a:cubicBezTo>
                  <a:pt x="1005604" y="91012"/>
                  <a:pt x="1009138" y="93421"/>
                  <a:pt x="1012814" y="92716"/>
                </a:cubicBezTo>
                <a:cubicBezTo>
                  <a:pt x="1014433" y="92411"/>
                  <a:pt x="1015891" y="91516"/>
                  <a:pt x="1016900" y="90202"/>
                </a:cubicBezTo>
                <a:cubicBezTo>
                  <a:pt x="1067192" y="22955"/>
                  <a:pt x="1119389" y="49911"/>
                  <a:pt x="1181207" y="88678"/>
                </a:cubicBezTo>
                <a:cubicBezTo>
                  <a:pt x="1228260" y="118138"/>
                  <a:pt x="1275314" y="147704"/>
                  <a:pt x="1322367" y="177356"/>
                </a:cubicBezTo>
                <a:cubicBezTo>
                  <a:pt x="1369611" y="207074"/>
                  <a:pt x="1383356" y="247936"/>
                  <a:pt x="1363610" y="299942"/>
                </a:cubicBezTo>
                <a:cubicBezTo>
                  <a:pt x="1362401" y="303057"/>
                  <a:pt x="1363420" y="304200"/>
                  <a:pt x="1366659" y="303371"/>
                </a:cubicBezTo>
                <a:cubicBezTo>
                  <a:pt x="1416951" y="290607"/>
                  <a:pt x="1454193" y="307086"/>
                  <a:pt x="1478387" y="352806"/>
                </a:cubicBezTo>
                <a:cubicBezTo>
                  <a:pt x="1510134" y="412937"/>
                  <a:pt x="1540518" y="473774"/>
                  <a:pt x="1569541" y="535305"/>
                </a:cubicBezTo>
                <a:cubicBezTo>
                  <a:pt x="1590020" y="578929"/>
                  <a:pt x="1594782" y="612267"/>
                  <a:pt x="1563826" y="648652"/>
                </a:cubicBezTo>
                <a:cubicBezTo>
                  <a:pt x="1561473" y="651386"/>
                  <a:pt x="1561826" y="653701"/>
                  <a:pt x="1564874" y="655606"/>
                </a:cubicBezTo>
                <a:cubicBezTo>
                  <a:pt x="1599669" y="677447"/>
                  <a:pt x="1615042" y="708022"/>
                  <a:pt x="1610975" y="747331"/>
                </a:cubicBezTo>
                <a:cubicBezTo>
                  <a:pt x="1603422" y="820741"/>
                  <a:pt x="1595801" y="894017"/>
                  <a:pt x="1588115" y="967169"/>
                </a:cubicBezTo>
                <a:cubicBezTo>
                  <a:pt x="1586657" y="980818"/>
                  <a:pt x="1577952" y="994858"/>
                  <a:pt x="1562016" y="1009269"/>
                </a:cubicBezTo>
                <a:cubicBezTo>
                  <a:pt x="1559473" y="1011555"/>
                  <a:pt x="1558492" y="1014346"/>
                  <a:pt x="1559063" y="1017651"/>
                </a:cubicBezTo>
                <a:cubicBezTo>
                  <a:pt x="1564207" y="1048703"/>
                  <a:pt x="1580780" y="1056989"/>
                  <a:pt x="1564969" y="1091756"/>
                </a:cubicBezTo>
                <a:cubicBezTo>
                  <a:pt x="1539509" y="1147887"/>
                  <a:pt x="1509562" y="1208342"/>
                  <a:pt x="1475148" y="1273112"/>
                </a:cubicBezTo>
                <a:cubicBezTo>
                  <a:pt x="1450097" y="1320356"/>
                  <a:pt x="1420189" y="1343692"/>
                  <a:pt x="1367325" y="1329405"/>
                </a:cubicBezTo>
                <a:cubicBezTo>
                  <a:pt x="1363391" y="1328385"/>
                  <a:pt x="1362153" y="1329757"/>
                  <a:pt x="1363610" y="1333500"/>
                </a:cubicBezTo>
                <a:cubicBezTo>
                  <a:pt x="1382918" y="1383668"/>
                  <a:pt x="1370249" y="1423387"/>
                  <a:pt x="1325606" y="1452658"/>
                </a:cubicBezTo>
                <a:cubicBezTo>
                  <a:pt x="1267503" y="1490691"/>
                  <a:pt x="1208762" y="1527686"/>
                  <a:pt x="1149393" y="1563624"/>
                </a:cubicBezTo>
                <a:cubicBezTo>
                  <a:pt x="1090719" y="1599247"/>
                  <a:pt x="1029759" y="1587817"/>
                  <a:pt x="1006709" y="1516475"/>
                </a:cubicBezTo>
                <a:cubicBezTo>
                  <a:pt x="1006223" y="1514837"/>
                  <a:pt x="1004518" y="1513942"/>
                  <a:pt x="1002889" y="1514475"/>
                </a:cubicBezTo>
                <a:cubicBezTo>
                  <a:pt x="1001451" y="1514951"/>
                  <a:pt x="1000527" y="1516399"/>
                  <a:pt x="1000708" y="1517904"/>
                </a:cubicBezTo>
                <a:cubicBezTo>
                  <a:pt x="1011757" y="1597057"/>
                  <a:pt x="965561" y="1631251"/>
                  <a:pt x="893647" y="1631347"/>
                </a:cubicBezTo>
                <a:cubicBezTo>
                  <a:pt x="835097" y="1631537"/>
                  <a:pt x="776489" y="1631633"/>
                  <a:pt x="717815" y="1631633"/>
                </a:cubicBezTo>
                <a:cubicBezTo>
                  <a:pt x="652188" y="1631633"/>
                  <a:pt x="608850" y="1617250"/>
                  <a:pt x="598848" y="1548956"/>
                </a:cubicBezTo>
                <a:cubicBezTo>
                  <a:pt x="598277" y="1545145"/>
                  <a:pt x="596686" y="1544641"/>
                  <a:pt x="594086" y="1547431"/>
                </a:cubicBezTo>
                <a:cubicBezTo>
                  <a:pt x="529697" y="1616583"/>
                  <a:pt x="483215" y="1575435"/>
                  <a:pt x="411015" y="1530953"/>
                </a:cubicBezTo>
                <a:cubicBezTo>
                  <a:pt x="369677" y="1505426"/>
                  <a:pt x="328652" y="1479423"/>
                  <a:pt x="287952" y="1452944"/>
                </a:cubicBezTo>
                <a:cubicBezTo>
                  <a:pt x="244261" y="1424559"/>
                  <a:pt x="230964" y="1385764"/>
                  <a:pt x="248042" y="1336548"/>
                </a:cubicBezTo>
                <a:cubicBezTo>
                  <a:pt x="249062" y="1333500"/>
                  <a:pt x="248014" y="1332386"/>
                  <a:pt x="244899" y="1333214"/>
                </a:cubicBezTo>
                <a:cubicBezTo>
                  <a:pt x="190321" y="1347502"/>
                  <a:pt x="164699" y="1321784"/>
                  <a:pt x="140315" y="1274350"/>
                </a:cubicBezTo>
                <a:cubicBezTo>
                  <a:pt x="120950" y="1236631"/>
                  <a:pt x="101996" y="1198693"/>
                  <a:pt x="83450" y="1160526"/>
                </a:cubicBezTo>
                <a:cubicBezTo>
                  <a:pt x="57447" y="1107186"/>
                  <a:pt x="38016" y="1081755"/>
                  <a:pt x="64686" y="1033653"/>
                </a:cubicBezTo>
                <a:cubicBezTo>
                  <a:pt x="66401" y="1030538"/>
                  <a:pt x="65763" y="1028062"/>
                  <a:pt x="62781" y="1026224"/>
                </a:cubicBezTo>
                <a:cubicBezTo>
                  <a:pt x="37950" y="1010412"/>
                  <a:pt x="24205" y="989933"/>
                  <a:pt x="21538" y="964787"/>
                </a:cubicBezTo>
                <a:cubicBezTo>
                  <a:pt x="14423" y="897036"/>
                  <a:pt x="7536" y="829342"/>
                  <a:pt x="869" y="761714"/>
                </a:cubicBezTo>
                <a:cubicBezTo>
                  <a:pt x="-3960" y="711803"/>
                  <a:pt x="11346" y="675542"/>
                  <a:pt x="46779" y="652939"/>
                </a:cubicBezTo>
                <a:cubicBezTo>
                  <a:pt x="49379" y="651291"/>
                  <a:pt x="49665" y="649252"/>
                  <a:pt x="47636" y="646843"/>
                </a:cubicBezTo>
                <a:cubicBezTo>
                  <a:pt x="19442" y="613410"/>
                  <a:pt x="22871" y="579025"/>
                  <a:pt x="42017" y="538830"/>
                </a:cubicBezTo>
                <a:cubicBezTo>
                  <a:pt x="67544" y="485175"/>
                  <a:pt x="93956" y="431930"/>
                  <a:pt x="121265" y="379095"/>
                </a:cubicBezTo>
                <a:cubicBezTo>
                  <a:pt x="151268" y="320992"/>
                  <a:pt x="179272" y="283654"/>
                  <a:pt x="247661" y="304514"/>
                </a:cubicBezTo>
                <a:cubicBezTo>
                  <a:pt x="249014" y="304962"/>
                  <a:pt x="250462" y="304229"/>
                  <a:pt x="250909" y="302885"/>
                </a:cubicBezTo>
                <a:cubicBezTo>
                  <a:pt x="251119" y="302266"/>
                  <a:pt x="251081" y="301581"/>
                  <a:pt x="250805" y="300990"/>
                </a:cubicBezTo>
                <a:cubicBezTo>
                  <a:pt x="221277" y="235649"/>
                  <a:pt x="255472" y="202025"/>
                  <a:pt x="310145" y="166402"/>
                </a:cubicBezTo>
                <a:cubicBezTo>
                  <a:pt x="361895" y="132683"/>
                  <a:pt x="414158" y="99660"/>
                  <a:pt x="466927" y="67342"/>
                </a:cubicBezTo>
                <a:cubicBezTo>
                  <a:pt x="516143" y="37310"/>
                  <a:pt x="558272" y="43882"/>
                  <a:pt x="593324" y="87058"/>
                </a:cubicBezTo>
                <a:cubicBezTo>
                  <a:pt x="595924" y="90230"/>
                  <a:pt x="597543" y="89792"/>
                  <a:pt x="598181" y="85725"/>
                </a:cubicBezTo>
                <a:close/>
                <a:moveTo>
                  <a:pt x="1225879" y="801910"/>
                </a:moveTo>
                <a:cubicBezTo>
                  <a:pt x="1225879" y="570338"/>
                  <a:pt x="1038160" y="382619"/>
                  <a:pt x="806588" y="382619"/>
                </a:cubicBezTo>
                <a:cubicBezTo>
                  <a:pt x="575017" y="382619"/>
                  <a:pt x="387298" y="570338"/>
                  <a:pt x="387298" y="801910"/>
                </a:cubicBezTo>
                <a:cubicBezTo>
                  <a:pt x="387298" y="1033481"/>
                  <a:pt x="575017" y="1221200"/>
                  <a:pt x="806588" y="1221200"/>
                </a:cubicBezTo>
                <a:cubicBezTo>
                  <a:pt x="1038160" y="1221200"/>
                  <a:pt x="1225879" y="1033481"/>
                  <a:pt x="1225879" y="8019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 dirty="0"/>
          </a:p>
          <a:p>
            <a:endParaRPr lang="ru-RU" sz="3200" b="1" dirty="0"/>
          </a:p>
          <a:p>
            <a:pPr algn="ctr">
              <a:lnSpc>
                <a:spcPct val="150000"/>
              </a:lnSpc>
            </a:pPr>
            <a:r>
              <a:rPr lang="ru-RU" sz="3200" b="1" dirty="0"/>
              <a:t>А</a:t>
            </a:r>
          </a:p>
        </p:txBody>
      </p:sp>
      <p:sp>
        <p:nvSpPr>
          <p:cNvPr id="498" name="Полилиния: фигура 497">
            <a:extLst>
              <a:ext uri="{FF2B5EF4-FFF2-40B4-BE49-F238E27FC236}">
                <a16:creationId xmlns:a16="http://schemas.microsoft.com/office/drawing/2014/main" xmlns="" id="{E7FDAD94-F84B-817B-2F48-7CF9F0ECA76F}"/>
              </a:ext>
            </a:extLst>
          </p:cNvPr>
          <p:cNvSpPr/>
          <p:nvPr/>
        </p:nvSpPr>
        <p:spPr>
          <a:xfrm>
            <a:off x="3723624" y="5133805"/>
            <a:ext cx="1610240" cy="1631388"/>
          </a:xfrm>
          <a:custGeom>
            <a:avLst/>
            <a:gdLst>
              <a:gd name="connsiteX0" fmla="*/ 999061 w 1610240"/>
              <a:gd name="connsiteY0" fmla="*/ 1518836 h 1631388"/>
              <a:gd name="connsiteX1" fmla="*/ 894858 w 1610240"/>
              <a:gd name="connsiteY1" fmla="*/ 1631135 h 1631388"/>
              <a:gd name="connsiteX2" fmla="*/ 709025 w 1610240"/>
              <a:gd name="connsiteY2" fmla="*/ 1631326 h 1631388"/>
              <a:gd name="connsiteX3" fmla="*/ 598249 w 1610240"/>
              <a:gd name="connsiteY3" fmla="*/ 1549030 h 1631388"/>
              <a:gd name="connsiteX4" fmla="*/ 592534 w 1610240"/>
              <a:gd name="connsiteY4" fmla="*/ 1547506 h 1631388"/>
              <a:gd name="connsiteX5" fmla="*/ 441467 w 1610240"/>
              <a:gd name="connsiteY5" fmla="*/ 1550077 h 1631388"/>
              <a:gd name="connsiteX6" fmla="*/ 282209 w 1610240"/>
              <a:gd name="connsiteY6" fmla="*/ 1449779 h 1631388"/>
              <a:gd name="connsiteX7" fmla="*/ 248491 w 1610240"/>
              <a:gd name="connsiteY7" fmla="*/ 1338623 h 1631388"/>
              <a:gd name="connsiteX8" fmla="*/ 246291 w 1610240"/>
              <a:gd name="connsiteY8" fmla="*/ 1334003 h 1631388"/>
              <a:gd name="connsiteX9" fmla="*/ 244395 w 1610240"/>
              <a:gd name="connsiteY9" fmla="*/ 1333860 h 1631388"/>
              <a:gd name="connsiteX10" fmla="*/ 148478 w 1610240"/>
              <a:gd name="connsiteY10" fmla="*/ 1290807 h 1631388"/>
              <a:gd name="connsiteX11" fmla="*/ 55705 w 1610240"/>
              <a:gd name="connsiteY11" fmla="*/ 1104593 h 1631388"/>
              <a:gd name="connsiteX12" fmla="*/ 64468 w 1610240"/>
              <a:gd name="connsiteY12" fmla="*/ 1036109 h 1631388"/>
              <a:gd name="connsiteX13" fmla="*/ 63039 w 1610240"/>
              <a:gd name="connsiteY13" fmla="*/ 1028489 h 1631388"/>
              <a:gd name="connsiteX14" fmla="*/ 19319 w 1610240"/>
              <a:gd name="connsiteY14" fmla="*/ 948288 h 1631388"/>
              <a:gd name="connsiteX15" fmla="*/ 1032 w 1610240"/>
              <a:gd name="connsiteY15" fmla="*/ 760074 h 1631388"/>
              <a:gd name="connsiteX16" fmla="*/ 47894 w 1610240"/>
              <a:gd name="connsiteY16" fmla="*/ 654251 h 1631388"/>
              <a:gd name="connsiteX17" fmla="*/ 49704 w 1610240"/>
              <a:gd name="connsiteY17" fmla="*/ 647908 h 1631388"/>
              <a:gd name="connsiteX18" fmla="*/ 49228 w 1610240"/>
              <a:gd name="connsiteY18" fmla="*/ 647203 h 1631388"/>
              <a:gd name="connsiteX19" fmla="*/ 35131 w 1610240"/>
              <a:gd name="connsiteY19" fmla="*/ 553477 h 1631388"/>
              <a:gd name="connsiteX20" fmla="*/ 138382 w 1610240"/>
              <a:gd name="connsiteY20" fmla="*/ 345355 h 1631388"/>
              <a:gd name="connsiteX21" fmla="*/ 247919 w 1610240"/>
              <a:gd name="connsiteY21" fmla="*/ 304970 h 1631388"/>
              <a:gd name="connsiteX22" fmla="*/ 251349 w 1610240"/>
              <a:gd name="connsiteY22" fmla="*/ 301065 h 1631388"/>
              <a:gd name="connsiteX23" fmla="*/ 279447 w 1610240"/>
              <a:gd name="connsiteY23" fmla="*/ 186098 h 1631388"/>
              <a:gd name="connsiteX24" fmla="*/ 466518 w 1610240"/>
              <a:gd name="connsiteY24" fmla="*/ 68274 h 1631388"/>
              <a:gd name="connsiteX25" fmla="*/ 592343 w 1610240"/>
              <a:gd name="connsiteY25" fmla="*/ 86085 h 1631388"/>
              <a:gd name="connsiteX26" fmla="*/ 596582 w 1610240"/>
              <a:gd name="connsiteY26" fmla="*/ 86876 h 1631388"/>
              <a:gd name="connsiteX27" fmla="*/ 597868 w 1610240"/>
              <a:gd name="connsiteY27" fmla="*/ 84847 h 1631388"/>
              <a:gd name="connsiteX28" fmla="*/ 727694 w 1610240"/>
              <a:gd name="connsiteY28" fmla="*/ 265 h 1631388"/>
              <a:gd name="connsiteX29" fmla="*/ 900763 w 1610240"/>
              <a:gd name="connsiteY29" fmla="*/ 170 h 1631388"/>
              <a:gd name="connsiteX30" fmla="*/ 1005348 w 1610240"/>
              <a:gd name="connsiteY30" fmla="*/ 88943 h 1631388"/>
              <a:gd name="connsiteX31" fmla="*/ 1011396 w 1610240"/>
              <a:gd name="connsiteY31" fmla="*/ 93219 h 1631388"/>
              <a:gd name="connsiteX32" fmla="*/ 1014682 w 1610240"/>
              <a:gd name="connsiteY32" fmla="*/ 91229 h 1631388"/>
              <a:gd name="connsiteX33" fmla="*/ 1146889 w 1610240"/>
              <a:gd name="connsiteY33" fmla="*/ 68940 h 1631388"/>
              <a:gd name="connsiteX34" fmla="*/ 1328721 w 1610240"/>
              <a:gd name="connsiteY34" fmla="*/ 181811 h 1631388"/>
              <a:gd name="connsiteX35" fmla="*/ 1363773 w 1610240"/>
              <a:gd name="connsiteY35" fmla="*/ 297730 h 1631388"/>
              <a:gd name="connsiteX36" fmla="*/ 1366821 w 1610240"/>
              <a:gd name="connsiteY36" fmla="*/ 301350 h 1631388"/>
              <a:gd name="connsiteX37" fmla="*/ 1506267 w 1610240"/>
              <a:gd name="connsiteY37" fmla="*/ 407839 h 1631388"/>
              <a:gd name="connsiteX38" fmla="*/ 1571513 w 1610240"/>
              <a:gd name="connsiteY38" fmla="*/ 540046 h 1631388"/>
              <a:gd name="connsiteX39" fmla="*/ 1564274 w 1610240"/>
              <a:gd name="connsiteY39" fmla="*/ 649108 h 1631388"/>
              <a:gd name="connsiteX40" fmla="*/ 1564922 w 1610240"/>
              <a:gd name="connsiteY40" fmla="*/ 655756 h 1631388"/>
              <a:gd name="connsiteX41" fmla="*/ 1565513 w 1610240"/>
              <a:gd name="connsiteY41" fmla="*/ 656156 h 1631388"/>
              <a:gd name="connsiteX42" fmla="*/ 1609804 w 1610240"/>
              <a:gd name="connsiteY42" fmla="*/ 745310 h 1631388"/>
              <a:gd name="connsiteX43" fmla="*/ 1589135 w 1610240"/>
              <a:gd name="connsiteY43" fmla="*/ 954479 h 1631388"/>
              <a:gd name="connsiteX44" fmla="*/ 1558655 w 1610240"/>
              <a:gd name="connsiteY44" fmla="*/ 1013439 h 1631388"/>
              <a:gd name="connsiteX45" fmla="*/ 1557893 w 1610240"/>
              <a:gd name="connsiteY45" fmla="*/ 1020392 h 1631388"/>
              <a:gd name="connsiteX46" fmla="*/ 1561988 w 1610240"/>
              <a:gd name="connsiteY46" fmla="*/ 1095545 h 1631388"/>
              <a:gd name="connsiteX47" fmla="*/ 1469786 w 1610240"/>
              <a:gd name="connsiteY47" fmla="*/ 1285568 h 1631388"/>
              <a:gd name="connsiteX48" fmla="*/ 1367012 w 1610240"/>
              <a:gd name="connsiteY48" fmla="*/ 1328240 h 1631388"/>
              <a:gd name="connsiteX49" fmla="*/ 1363678 w 1610240"/>
              <a:gd name="connsiteY49" fmla="*/ 1331955 h 1631388"/>
              <a:gd name="connsiteX50" fmla="*/ 1323387 w 1610240"/>
              <a:gd name="connsiteY50" fmla="*/ 1453494 h 1631388"/>
              <a:gd name="connsiteX51" fmla="*/ 1182227 w 1610240"/>
              <a:gd name="connsiteY51" fmla="*/ 1543506 h 1631388"/>
              <a:gd name="connsiteX52" fmla="*/ 1002871 w 1610240"/>
              <a:gd name="connsiteY52" fmla="*/ 1517597 h 1631388"/>
              <a:gd name="connsiteX53" fmla="*/ 1000347 w 1610240"/>
              <a:gd name="connsiteY53" fmla="*/ 1516311 h 1631388"/>
              <a:gd name="connsiteX54" fmla="*/ 999061 w 1610240"/>
              <a:gd name="connsiteY54" fmla="*/ 1518836 h 1631388"/>
              <a:gd name="connsiteX55" fmla="*/ 1225947 w 1610240"/>
              <a:gd name="connsiteY55" fmla="*/ 801699 h 1631388"/>
              <a:gd name="connsiteX56" fmla="*/ 806656 w 1610240"/>
              <a:gd name="connsiteY56" fmla="*/ 382408 h 1631388"/>
              <a:gd name="connsiteX57" fmla="*/ 387366 w 1610240"/>
              <a:gd name="connsiteY57" fmla="*/ 801699 h 1631388"/>
              <a:gd name="connsiteX58" fmla="*/ 806656 w 1610240"/>
              <a:gd name="connsiteY58" fmla="*/ 1220989 h 1631388"/>
              <a:gd name="connsiteX59" fmla="*/ 1225947 w 1610240"/>
              <a:gd name="connsiteY59" fmla="*/ 801699 h 163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10240" h="1631388">
                <a:moveTo>
                  <a:pt x="999061" y="1518836"/>
                </a:moveTo>
                <a:cubicBezTo>
                  <a:pt x="1014206" y="1596465"/>
                  <a:pt x="964485" y="1630945"/>
                  <a:pt x="894858" y="1631135"/>
                </a:cubicBezTo>
                <a:cubicBezTo>
                  <a:pt x="832945" y="1631393"/>
                  <a:pt x="771004" y="1631450"/>
                  <a:pt x="709025" y="1631326"/>
                </a:cubicBezTo>
                <a:cubicBezTo>
                  <a:pt x="647684" y="1631326"/>
                  <a:pt x="608726" y="1611418"/>
                  <a:pt x="598249" y="1549030"/>
                </a:cubicBezTo>
                <a:cubicBezTo>
                  <a:pt x="597487" y="1544334"/>
                  <a:pt x="595582" y="1543820"/>
                  <a:pt x="592534" y="1547506"/>
                </a:cubicBezTo>
                <a:cubicBezTo>
                  <a:pt x="544718" y="1604941"/>
                  <a:pt x="498522" y="1586177"/>
                  <a:pt x="441467" y="1550077"/>
                </a:cubicBezTo>
                <a:cubicBezTo>
                  <a:pt x="388318" y="1516483"/>
                  <a:pt x="335235" y="1483050"/>
                  <a:pt x="282209" y="1449779"/>
                </a:cubicBezTo>
                <a:cubicBezTo>
                  <a:pt x="242709" y="1424948"/>
                  <a:pt x="231470" y="1387895"/>
                  <a:pt x="248491" y="1338623"/>
                </a:cubicBezTo>
                <a:cubicBezTo>
                  <a:pt x="249158" y="1336737"/>
                  <a:pt x="248167" y="1334670"/>
                  <a:pt x="246291" y="1334003"/>
                </a:cubicBezTo>
                <a:cubicBezTo>
                  <a:pt x="245681" y="1333784"/>
                  <a:pt x="245024" y="1333736"/>
                  <a:pt x="244395" y="1333860"/>
                </a:cubicBezTo>
                <a:cubicBezTo>
                  <a:pt x="200199" y="1342499"/>
                  <a:pt x="168224" y="1328145"/>
                  <a:pt x="148478" y="1290807"/>
                </a:cubicBezTo>
                <a:cubicBezTo>
                  <a:pt x="133810" y="1263061"/>
                  <a:pt x="102882" y="1200986"/>
                  <a:pt x="55705" y="1104593"/>
                </a:cubicBezTo>
                <a:cubicBezTo>
                  <a:pt x="45732" y="1084210"/>
                  <a:pt x="48657" y="1061379"/>
                  <a:pt x="64468" y="1036109"/>
                </a:cubicBezTo>
                <a:cubicBezTo>
                  <a:pt x="66078" y="1033623"/>
                  <a:pt x="65458" y="1030289"/>
                  <a:pt x="63039" y="1028489"/>
                </a:cubicBezTo>
                <a:cubicBezTo>
                  <a:pt x="36055" y="1008038"/>
                  <a:pt x="21482" y="981311"/>
                  <a:pt x="19319" y="948288"/>
                </a:cubicBezTo>
                <a:cubicBezTo>
                  <a:pt x="15224" y="885614"/>
                  <a:pt x="6366" y="822748"/>
                  <a:pt x="1032" y="760074"/>
                </a:cubicBezTo>
                <a:cubicBezTo>
                  <a:pt x="-3350" y="710354"/>
                  <a:pt x="5127" y="678254"/>
                  <a:pt x="47894" y="654251"/>
                </a:cubicBezTo>
                <a:cubicBezTo>
                  <a:pt x="50152" y="653004"/>
                  <a:pt x="50962" y="650155"/>
                  <a:pt x="49704" y="647908"/>
                </a:cubicBezTo>
                <a:cubicBezTo>
                  <a:pt x="49571" y="647660"/>
                  <a:pt x="49409" y="647422"/>
                  <a:pt x="49228" y="647203"/>
                </a:cubicBezTo>
                <a:cubicBezTo>
                  <a:pt x="24015" y="617675"/>
                  <a:pt x="19319" y="586433"/>
                  <a:pt x="35131" y="553477"/>
                </a:cubicBezTo>
                <a:cubicBezTo>
                  <a:pt x="88157" y="443054"/>
                  <a:pt x="122570" y="373673"/>
                  <a:pt x="138382" y="345355"/>
                </a:cubicBezTo>
                <a:cubicBezTo>
                  <a:pt x="162004" y="302941"/>
                  <a:pt x="198513" y="289472"/>
                  <a:pt x="247919" y="304970"/>
                </a:cubicBezTo>
                <a:cubicBezTo>
                  <a:pt x="251853" y="306179"/>
                  <a:pt x="252996" y="304874"/>
                  <a:pt x="251349" y="301065"/>
                </a:cubicBezTo>
                <a:cubicBezTo>
                  <a:pt x="230393" y="253249"/>
                  <a:pt x="239757" y="214930"/>
                  <a:pt x="279447" y="186098"/>
                </a:cubicBezTo>
                <a:cubicBezTo>
                  <a:pt x="314623" y="160571"/>
                  <a:pt x="376983" y="121299"/>
                  <a:pt x="466518" y="68274"/>
                </a:cubicBezTo>
                <a:cubicBezTo>
                  <a:pt x="513572" y="40365"/>
                  <a:pt x="559197" y="40365"/>
                  <a:pt x="592343" y="86085"/>
                </a:cubicBezTo>
                <a:cubicBezTo>
                  <a:pt x="593296" y="87476"/>
                  <a:pt x="595192" y="87828"/>
                  <a:pt x="596582" y="86876"/>
                </a:cubicBezTo>
                <a:cubicBezTo>
                  <a:pt x="597268" y="86409"/>
                  <a:pt x="597735" y="85675"/>
                  <a:pt x="597868" y="84847"/>
                </a:cubicBezTo>
                <a:cubicBezTo>
                  <a:pt x="611965" y="10742"/>
                  <a:pt x="656733" y="741"/>
                  <a:pt x="727694" y="265"/>
                </a:cubicBezTo>
                <a:cubicBezTo>
                  <a:pt x="785415" y="-50"/>
                  <a:pt x="843108" y="-87"/>
                  <a:pt x="900763" y="170"/>
                </a:cubicBezTo>
                <a:cubicBezTo>
                  <a:pt x="959885" y="426"/>
                  <a:pt x="994746" y="30011"/>
                  <a:pt x="1005348" y="88943"/>
                </a:cubicBezTo>
                <a:cubicBezTo>
                  <a:pt x="1005833" y="91791"/>
                  <a:pt x="1008548" y="93714"/>
                  <a:pt x="1011396" y="93219"/>
                </a:cubicBezTo>
                <a:cubicBezTo>
                  <a:pt x="1012701" y="93000"/>
                  <a:pt x="1013882" y="92286"/>
                  <a:pt x="1014682" y="91229"/>
                </a:cubicBezTo>
                <a:cubicBezTo>
                  <a:pt x="1050620" y="44556"/>
                  <a:pt x="1094692" y="37127"/>
                  <a:pt x="1146889" y="68940"/>
                </a:cubicBezTo>
                <a:cubicBezTo>
                  <a:pt x="1207782" y="106087"/>
                  <a:pt x="1268399" y="143711"/>
                  <a:pt x="1328721" y="181811"/>
                </a:cubicBezTo>
                <a:cubicBezTo>
                  <a:pt x="1370822" y="208414"/>
                  <a:pt x="1382509" y="247057"/>
                  <a:pt x="1363773" y="297730"/>
                </a:cubicBezTo>
                <a:cubicBezTo>
                  <a:pt x="1362630" y="300779"/>
                  <a:pt x="1363649" y="301988"/>
                  <a:pt x="1366821" y="301350"/>
                </a:cubicBezTo>
                <a:cubicBezTo>
                  <a:pt x="1451784" y="285253"/>
                  <a:pt x="1470072" y="336212"/>
                  <a:pt x="1506267" y="407839"/>
                </a:cubicBezTo>
                <a:cubicBezTo>
                  <a:pt x="1528365" y="451655"/>
                  <a:pt x="1550111" y="495727"/>
                  <a:pt x="1571513" y="540046"/>
                </a:cubicBezTo>
                <a:cubicBezTo>
                  <a:pt x="1591897" y="582242"/>
                  <a:pt x="1592945" y="613675"/>
                  <a:pt x="1564274" y="649108"/>
                </a:cubicBezTo>
                <a:cubicBezTo>
                  <a:pt x="1562627" y="651155"/>
                  <a:pt x="1562922" y="654137"/>
                  <a:pt x="1564922" y="655756"/>
                </a:cubicBezTo>
                <a:cubicBezTo>
                  <a:pt x="1565113" y="655899"/>
                  <a:pt x="1565303" y="656042"/>
                  <a:pt x="1565513" y="656156"/>
                </a:cubicBezTo>
                <a:cubicBezTo>
                  <a:pt x="1598279" y="676092"/>
                  <a:pt x="1613043" y="705810"/>
                  <a:pt x="1609804" y="745310"/>
                </a:cubicBezTo>
                <a:cubicBezTo>
                  <a:pt x="1604089" y="815224"/>
                  <a:pt x="1597202" y="884947"/>
                  <a:pt x="1589135" y="954479"/>
                </a:cubicBezTo>
                <a:cubicBezTo>
                  <a:pt x="1585896" y="982768"/>
                  <a:pt x="1577609" y="993818"/>
                  <a:pt x="1558655" y="1013439"/>
                </a:cubicBezTo>
                <a:cubicBezTo>
                  <a:pt x="1556817" y="1015297"/>
                  <a:pt x="1556502" y="1018182"/>
                  <a:pt x="1557893" y="1020392"/>
                </a:cubicBezTo>
                <a:cubicBezTo>
                  <a:pt x="1573199" y="1044272"/>
                  <a:pt x="1574561" y="1069322"/>
                  <a:pt x="1561988" y="1095545"/>
                </a:cubicBezTo>
                <a:cubicBezTo>
                  <a:pt x="1531508" y="1158981"/>
                  <a:pt x="1500771" y="1222322"/>
                  <a:pt x="1469786" y="1285568"/>
                </a:cubicBezTo>
                <a:cubicBezTo>
                  <a:pt x="1449337" y="1327288"/>
                  <a:pt x="1415085" y="1341509"/>
                  <a:pt x="1367012" y="1328240"/>
                </a:cubicBezTo>
                <a:cubicBezTo>
                  <a:pt x="1363459" y="1327288"/>
                  <a:pt x="1362345" y="1328526"/>
                  <a:pt x="1363678" y="1331955"/>
                </a:cubicBezTo>
                <a:cubicBezTo>
                  <a:pt x="1383109" y="1383514"/>
                  <a:pt x="1369679" y="1424033"/>
                  <a:pt x="1323387" y="1453494"/>
                </a:cubicBezTo>
                <a:cubicBezTo>
                  <a:pt x="1276267" y="1483402"/>
                  <a:pt x="1229213" y="1513406"/>
                  <a:pt x="1182227" y="1543506"/>
                </a:cubicBezTo>
                <a:cubicBezTo>
                  <a:pt x="1107265" y="1591416"/>
                  <a:pt x="1050210" y="1609418"/>
                  <a:pt x="1002871" y="1517597"/>
                </a:cubicBezTo>
                <a:cubicBezTo>
                  <a:pt x="1002528" y="1516550"/>
                  <a:pt x="1001395" y="1515968"/>
                  <a:pt x="1000347" y="1516311"/>
                </a:cubicBezTo>
                <a:cubicBezTo>
                  <a:pt x="999299" y="1516654"/>
                  <a:pt x="998718" y="1517788"/>
                  <a:pt x="999061" y="1518836"/>
                </a:cubicBezTo>
                <a:close/>
                <a:moveTo>
                  <a:pt x="1225947" y="801699"/>
                </a:moveTo>
                <a:cubicBezTo>
                  <a:pt x="1225947" y="570127"/>
                  <a:pt x="1038228" y="382408"/>
                  <a:pt x="806656" y="382408"/>
                </a:cubicBezTo>
                <a:cubicBezTo>
                  <a:pt x="575084" y="382408"/>
                  <a:pt x="387366" y="570127"/>
                  <a:pt x="387366" y="801699"/>
                </a:cubicBezTo>
                <a:cubicBezTo>
                  <a:pt x="387366" y="1033270"/>
                  <a:pt x="575084" y="1220989"/>
                  <a:pt x="806656" y="1220989"/>
                </a:cubicBezTo>
                <a:cubicBezTo>
                  <a:pt x="1038228" y="1220989"/>
                  <a:pt x="1225947" y="1033270"/>
                  <a:pt x="1225947" y="80169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 dirty="0"/>
          </a:p>
          <a:p>
            <a:endParaRPr lang="ru-RU" sz="3200" b="1" dirty="0"/>
          </a:p>
          <a:p>
            <a:pPr algn="ctr">
              <a:lnSpc>
                <a:spcPct val="150000"/>
              </a:lnSpc>
            </a:pPr>
            <a:r>
              <a:rPr lang="ru-RU" sz="3200" b="1" dirty="0"/>
              <a:t>О</a:t>
            </a:r>
          </a:p>
        </p:txBody>
      </p:sp>
      <p:sp>
        <p:nvSpPr>
          <p:cNvPr id="499" name="Полилиния: фигура 498">
            <a:extLst>
              <a:ext uri="{FF2B5EF4-FFF2-40B4-BE49-F238E27FC236}">
                <a16:creationId xmlns:a16="http://schemas.microsoft.com/office/drawing/2014/main" xmlns="" id="{1049EFA1-FEC0-F3A3-EFA0-DBD3A64D99AA}"/>
              </a:ext>
            </a:extLst>
          </p:cNvPr>
          <p:cNvSpPr/>
          <p:nvPr/>
        </p:nvSpPr>
        <p:spPr>
          <a:xfrm>
            <a:off x="838603" y="5147170"/>
            <a:ext cx="713149" cy="255123"/>
          </a:xfrm>
          <a:custGeom>
            <a:avLst/>
            <a:gdLst>
              <a:gd name="connsiteX0" fmla="*/ 32458 w 713149"/>
              <a:gd name="connsiteY0" fmla="*/ 250265 h 255123"/>
              <a:gd name="connsiteX1" fmla="*/ 85417 w 713149"/>
              <a:gd name="connsiteY1" fmla="*/ 10807 h 255123"/>
              <a:gd name="connsiteX2" fmla="*/ 190954 w 713149"/>
              <a:gd name="connsiteY2" fmla="*/ 996 h 255123"/>
              <a:gd name="connsiteX3" fmla="*/ 567382 w 713149"/>
              <a:gd name="connsiteY3" fmla="*/ 1092 h 255123"/>
              <a:gd name="connsiteX4" fmla="*/ 709209 w 713149"/>
              <a:gd name="connsiteY4" fmla="*/ 2330 h 255123"/>
              <a:gd name="connsiteX5" fmla="*/ 711971 w 713149"/>
              <a:gd name="connsiteY5" fmla="*/ 7949 h 255123"/>
              <a:gd name="connsiteX6" fmla="*/ 704542 w 713149"/>
              <a:gd name="connsiteY6" fmla="*/ 18999 h 255123"/>
              <a:gd name="connsiteX7" fmla="*/ 695493 w 713149"/>
              <a:gd name="connsiteY7" fmla="*/ 21189 h 255123"/>
              <a:gd name="connsiteX8" fmla="*/ 577860 w 713149"/>
              <a:gd name="connsiteY8" fmla="*/ 24809 h 255123"/>
              <a:gd name="connsiteX9" fmla="*/ 398694 w 713149"/>
              <a:gd name="connsiteY9" fmla="*/ 136823 h 255123"/>
              <a:gd name="connsiteX10" fmla="*/ 329257 w 713149"/>
              <a:gd name="connsiteY10" fmla="*/ 249028 h 255123"/>
              <a:gd name="connsiteX11" fmla="*/ 324590 w 713149"/>
              <a:gd name="connsiteY11" fmla="*/ 253599 h 255123"/>
              <a:gd name="connsiteX12" fmla="*/ 42269 w 713149"/>
              <a:gd name="connsiteY12" fmla="*/ 255123 h 255123"/>
              <a:gd name="connsiteX13" fmla="*/ 32458 w 713149"/>
              <a:gd name="connsiteY13" fmla="*/ 250265 h 25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3149" h="255123">
                <a:moveTo>
                  <a:pt x="32458" y="250265"/>
                </a:moveTo>
                <a:cubicBezTo>
                  <a:pt x="-23359" y="176066"/>
                  <a:pt x="-8119" y="46145"/>
                  <a:pt x="85417" y="10807"/>
                </a:cubicBezTo>
                <a:cubicBezTo>
                  <a:pt x="102816" y="4263"/>
                  <a:pt x="137995" y="996"/>
                  <a:pt x="190954" y="996"/>
                </a:cubicBezTo>
                <a:cubicBezTo>
                  <a:pt x="316493" y="1063"/>
                  <a:pt x="441966" y="1092"/>
                  <a:pt x="567382" y="1092"/>
                </a:cubicBezTo>
                <a:cubicBezTo>
                  <a:pt x="603006" y="1092"/>
                  <a:pt x="661298" y="-2052"/>
                  <a:pt x="709209" y="2330"/>
                </a:cubicBezTo>
                <a:cubicBezTo>
                  <a:pt x="713276" y="2711"/>
                  <a:pt x="714191" y="4587"/>
                  <a:pt x="711971" y="7949"/>
                </a:cubicBezTo>
                <a:lnTo>
                  <a:pt x="704542" y="18999"/>
                </a:lnTo>
                <a:cubicBezTo>
                  <a:pt x="702256" y="22494"/>
                  <a:pt x="699237" y="23218"/>
                  <a:pt x="695493" y="21189"/>
                </a:cubicBezTo>
                <a:cubicBezTo>
                  <a:pt x="656184" y="-271"/>
                  <a:pt x="616979" y="929"/>
                  <a:pt x="577860" y="24809"/>
                </a:cubicBezTo>
                <a:cubicBezTo>
                  <a:pt x="517728" y="61385"/>
                  <a:pt x="458006" y="98723"/>
                  <a:pt x="398694" y="136823"/>
                </a:cubicBezTo>
                <a:cubicBezTo>
                  <a:pt x="352117" y="166731"/>
                  <a:pt x="331638" y="195687"/>
                  <a:pt x="329257" y="249028"/>
                </a:cubicBezTo>
                <a:cubicBezTo>
                  <a:pt x="329133" y="252009"/>
                  <a:pt x="327571" y="253533"/>
                  <a:pt x="324590" y="253599"/>
                </a:cubicBezTo>
                <a:lnTo>
                  <a:pt x="42269" y="255123"/>
                </a:lnTo>
                <a:cubicBezTo>
                  <a:pt x="38204" y="255123"/>
                  <a:pt x="34934" y="253504"/>
                  <a:pt x="32458" y="25026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00" name="Полилиния: фигура 499">
            <a:extLst>
              <a:ext uri="{FF2B5EF4-FFF2-40B4-BE49-F238E27FC236}">
                <a16:creationId xmlns:a16="http://schemas.microsoft.com/office/drawing/2014/main" xmlns="" id="{6A2F45A8-523A-1830-DFEE-6ECF069B5468}"/>
              </a:ext>
            </a:extLst>
          </p:cNvPr>
          <p:cNvSpPr/>
          <p:nvPr/>
        </p:nvSpPr>
        <p:spPr>
          <a:xfrm>
            <a:off x="1965149" y="5148167"/>
            <a:ext cx="2352262" cy="254031"/>
          </a:xfrm>
          <a:custGeom>
            <a:avLst/>
            <a:gdLst>
              <a:gd name="connsiteX0" fmla="*/ 1966104 w 2352262"/>
              <a:gd name="connsiteY0" fmla="*/ 252032 h 254031"/>
              <a:gd name="connsiteX1" fmla="*/ 399432 w 2352262"/>
              <a:gd name="connsiteY1" fmla="*/ 254032 h 254031"/>
              <a:gd name="connsiteX2" fmla="*/ 394384 w 2352262"/>
              <a:gd name="connsiteY2" fmla="*/ 249079 h 254031"/>
              <a:gd name="connsiteX3" fmla="*/ 339329 w 2352262"/>
              <a:gd name="connsiteY3" fmla="*/ 143828 h 254031"/>
              <a:gd name="connsiteX4" fmla="*/ 140066 w 2352262"/>
              <a:gd name="connsiteY4" fmla="*/ 19050 h 254031"/>
              <a:gd name="connsiteX5" fmla="*/ 23289 w 2352262"/>
              <a:gd name="connsiteY5" fmla="*/ 23527 h 254031"/>
              <a:gd name="connsiteX6" fmla="*/ 12812 w 2352262"/>
              <a:gd name="connsiteY6" fmla="*/ 21717 h 254031"/>
              <a:gd name="connsiteX7" fmla="*/ 2144 w 2352262"/>
              <a:gd name="connsiteY7" fmla="*/ 7620 h 254031"/>
              <a:gd name="connsiteX8" fmla="*/ 5954 w 2352262"/>
              <a:gd name="connsiteY8" fmla="*/ 0 h 254031"/>
              <a:gd name="connsiteX9" fmla="*/ 2347199 w 2352262"/>
              <a:gd name="connsiteY9" fmla="*/ 0 h 254031"/>
              <a:gd name="connsiteX10" fmla="*/ 2351866 w 2352262"/>
              <a:gd name="connsiteY10" fmla="*/ 6287 h 254031"/>
              <a:gd name="connsiteX11" fmla="*/ 2325673 w 2352262"/>
              <a:gd name="connsiteY11" fmla="*/ 15907 h 254031"/>
              <a:gd name="connsiteX12" fmla="*/ 2213278 w 2352262"/>
              <a:gd name="connsiteY12" fmla="*/ 25718 h 254031"/>
              <a:gd name="connsiteX13" fmla="*/ 2018872 w 2352262"/>
              <a:gd name="connsiteY13" fmla="*/ 148019 h 254031"/>
              <a:gd name="connsiteX14" fmla="*/ 1970961 w 2352262"/>
              <a:gd name="connsiteY14" fmla="*/ 247269 h 254031"/>
              <a:gd name="connsiteX15" fmla="*/ 1966104 w 2352262"/>
              <a:gd name="connsiteY15" fmla="*/ 252032 h 25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2262" h="254031">
                <a:moveTo>
                  <a:pt x="1966104" y="252032"/>
                </a:moveTo>
                <a:lnTo>
                  <a:pt x="399432" y="254032"/>
                </a:lnTo>
                <a:cubicBezTo>
                  <a:pt x="396127" y="254032"/>
                  <a:pt x="394450" y="252384"/>
                  <a:pt x="394384" y="249079"/>
                </a:cubicBezTo>
                <a:cubicBezTo>
                  <a:pt x="393688" y="201902"/>
                  <a:pt x="375334" y="166811"/>
                  <a:pt x="339329" y="143828"/>
                </a:cubicBezTo>
                <a:cubicBezTo>
                  <a:pt x="238107" y="79181"/>
                  <a:pt x="171689" y="37595"/>
                  <a:pt x="140066" y="19050"/>
                </a:cubicBezTo>
                <a:cubicBezTo>
                  <a:pt x="101775" y="-3305"/>
                  <a:pt x="62847" y="-1810"/>
                  <a:pt x="23289" y="23527"/>
                </a:cubicBezTo>
                <a:cubicBezTo>
                  <a:pt x="19222" y="26127"/>
                  <a:pt x="15736" y="25527"/>
                  <a:pt x="12812" y="21717"/>
                </a:cubicBezTo>
                <a:lnTo>
                  <a:pt x="2144" y="7620"/>
                </a:lnTo>
                <a:cubicBezTo>
                  <a:pt x="-1666" y="2543"/>
                  <a:pt x="-399" y="0"/>
                  <a:pt x="5954" y="0"/>
                </a:cubicBezTo>
                <a:lnTo>
                  <a:pt x="2347199" y="0"/>
                </a:lnTo>
                <a:cubicBezTo>
                  <a:pt x="2351514" y="0"/>
                  <a:pt x="2353076" y="2096"/>
                  <a:pt x="2351866" y="6287"/>
                </a:cubicBezTo>
                <a:cubicBezTo>
                  <a:pt x="2348056" y="19241"/>
                  <a:pt x="2337674" y="21241"/>
                  <a:pt x="2325673" y="15907"/>
                </a:cubicBezTo>
                <a:cubicBezTo>
                  <a:pt x="2288401" y="-733"/>
                  <a:pt x="2250930" y="2543"/>
                  <a:pt x="2213278" y="25718"/>
                </a:cubicBezTo>
                <a:cubicBezTo>
                  <a:pt x="2148127" y="65847"/>
                  <a:pt x="2083328" y="106613"/>
                  <a:pt x="2018872" y="148019"/>
                </a:cubicBezTo>
                <a:cubicBezTo>
                  <a:pt x="1987249" y="168336"/>
                  <a:pt x="1971276" y="201426"/>
                  <a:pt x="1970961" y="247269"/>
                </a:cubicBezTo>
                <a:cubicBezTo>
                  <a:pt x="1970914" y="249917"/>
                  <a:pt x="1968752" y="252032"/>
                  <a:pt x="1966104" y="25203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200" b="1" dirty="0"/>
              <a:t>И</a:t>
            </a:r>
          </a:p>
        </p:txBody>
      </p:sp>
      <p:sp>
        <p:nvSpPr>
          <p:cNvPr id="501" name="Полилиния: фигура 500">
            <a:extLst>
              <a:ext uri="{FF2B5EF4-FFF2-40B4-BE49-F238E27FC236}">
                <a16:creationId xmlns:a16="http://schemas.microsoft.com/office/drawing/2014/main" xmlns="" id="{9391CE27-CD8B-5921-126C-74827F28738B}"/>
              </a:ext>
            </a:extLst>
          </p:cNvPr>
          <p:cNvSpPr/>
          <p:nvPr/>
        </p:nvSpPr>
        <p:spPr>
          <a:xfrm>
            <a:off x="4730949" y="5147775"/>
            <a:ext cx="722985" cy="254234"/>
          </a:xfrm>
          <a:custGeom>
            <a:avLst/>
            <a:gdLst>
              <a:gd name="connsiteX0" fmla="*/ 157470 w 722985"/>
              <a:gd name="connsiteY0" fmla="*/ 29253 h 254234"/>
              <a:gd name="connsiteX1" fmla="*/ 23168 w 722985"/>
              <a:gd name="connsiteY1" fmla="*/ 23919 h 254234"/>
              <a:gd name="connsiteX2" fmla="*/ 12976 w 722985"/>
              <a:gd name="connsiteY2" fmla="*/ 21918 h 254234"/>
              <a:gd name="connsiteX3" fmla="*/ 2023 w 722985"/>
              <a:gd name="connsiteY3" fmla="*/ 7059 h 254234"/>
              <a:gd name="connsiteX4" fmla="*/ 5738 w 722985"/>
              <a:gd name="connsiteY4" fmla="*/ 11 h 254234"/>
              <a:gd name="connsiteX5" fmla="*/ 67840 w 722985"/>
              <a:gd name="connsiteY5" fmla="*/ 1249 h 254234"/>
              <a:gd name="connsiteX6" fmla="*/ 583429 w 722985"/>
              <a:gd name="connsiteY6" fmla="*/ 2487 h 254234"/>
              <a:gd name="connsiteX7" fmla="*/ 697348 w 722985"/>
              <a:gd name="connsiteY7" fmla="*/ 240231 h 254234"/>
              <a:gd name="connsiteX8" fmla="*/ 659914 w 722985"/>
              <a:gd name="connsiteY8" fmla="*/ 252995 h 254234"/>
              <a:gd name="connsiteX9" fmla="*/ 401025 w 722985"/>
              <a:gd name="connsiteY9" fmla="*/ 254233 h 254234"/>
              <a:gd name="connsiteX10" fmla="*/ 395691 w 722985"/>
              <a:gd name="connsiteY10" fmla="*/ 249184 h 254234"/>
              <a:gd name="connsiteX11" fmla="*/ 335874 w 722985"/>
              <a:gd name="connsiteY11" fmla="*/ 141743 h 254234"/>
              <a:gd name="connsiteX12" fmla="*/ 157470 w 722985"/>
              <a:gd name="connsiteY12" fmla="*/ 29253 h 2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2985" h="254234">
                <a:moveTo>
                  <a:pt x="157470" y="29253"/>
                </a:moveTo>
                <a:cubicBezTo>
                  <a:pt x="113941" y="1820"/>
                  <a:pt x="73079" y="-6752"/>
                  <a:pt x="23168" y="23919"/>
                </a:cubicBezTo>
                <a:cubicBezTo>
                  <a:pt x="19768" y="26033"/>
                  <a:pt x="15320" y="25157"/>
                  <a:pt x="12976" y="21918"/>
                </a:cubicBezTo>
                <a:lnTo>
                  <a:pt x="2023" y="7059"/>
                </a:lnTo>
                <a:cubicBezTo>
                  <a:pt x="-1597" y="2173"/>
                  <a:pt x="-359" y="-180"/>
                  <a:pt x="5738" y="11"/>
                </a:cubicBezTo>
                <a:cubicBezTo>
                  <a:pt x="26569" y="839"/>
                  <a:pt x="47266" y="1249"/>
                  <a:pt x="67840" y="1249"/>
                </a:cubicBezTo>
                <a:cubicBezTo>
                  <a:pt x="239671" y="1249"/>
                  <a:pt x="411531" y="1658"/>
                  <a:pt x="583429" y="2487"/>
                </a:cubicBezTo>
                <a:cubicBezTo>
                  <a:pt x="713445" y="3059"/>
                  <a:pt x="755546" y="144314"/>
                  <a:pt x="697348" y="240231"/>
                </a:cubicBezTo>
                <a:cubicBezTo>
                  <a:pt x="688394" y="254995"/>
                  <a:pt x="675631" y="253185"/>
                  <a:pt x="659914" y="252995"/>
                </a:cubicBezTo>
                <a:cubicBezTo>
                  <a:pt x="573685" y="252356"/>
                  <a:pt x="487388" y="252776"/>
                  <a:pt x="401025" y="254233"/>
                </a:cubicBezTo>
                <a:cubicBezTo>
                  <a:pt x="397596" y="254299"/>
                  <a:pt x="395815" y="252613"/>
                  <a:pt x="395691" y="249184"/>
                </a:cubicBezTo>
                <a:cubicBezTo>
                  <a:pt x="393596" y="201493"/>
                  <a:pt x="373660" y="165679"/>
                  <a:pt x="335874" y="141743"/>
                </a:cubicBezTo>
                <a:cubicBezTo>
                  <a:pt x="276314" y="104090"/>
                  <a:pt x="216840" y="66590"/>
                  <a:pt x="157470" y="2925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02" name="Полилиния: фигура 501">
            <a:extLst>
              <a:ext uri="{FF2B5EF4-FFF2-40B4-BE49-F238E27FC236}">
                <a16:creationId xmlns:a16="http://schemas.microsoft.com/office/drawing/2014/main" xmlns="" id="{7EDD76BA-CA51-7AA8-097B-BB2BAF318ED8}"/>
              </a:ext>
            </a:extLst>
          </p:cNvPr>
          <p:cNvSpPr/>
          <p:nvPr/>
        </p:nvSpPr>
        <p:spPr>
          <a:xfrm>
            <a:off x="7407116" y="5152262"/>
            <a:ext cx="349567" cy="349567"/>
          </a:xfrm>
          <a:custGeom>
            <a:avLst/>
            <a:gdLst>
              <a:gd name="connsiteX0" fmla="*/ 349567 w 349567"/>
              <a:gd name="connsiteY0" fmla="*/ 174784 h 349567"/>
              <a:gd name="connsiteX1" fmla="*/ 174784 w 349567"/>
              <a:gd name="connsiteY1" fmla="*/ 349568 h 349567"/>
              <a:gd name="connsiteX2" fmla="*/ 0 w 349567"/>
              <a:gd name="connsiteY2" fmla="*/ 174784 h 349567"/>
              <a:gd name="connsiteX3" fmla="*/ 174784 w 349567"/>
              <a:gd name="connsiteY3" fmla="*/ 0 h 349567"/>
              <a:gd name="connsiteX4" fmla="*/ 349567 w 349567"/>
              <a:gd name="connsiteY4" fmla="*/ 174784 h 349567"/>
              <a:gd name="connsiteX5" fmla="*/ 320040 w 349567"/>
              <a:gd name="connsiteY5" fmla="*/ 174974 h 349567"/>
              <a:gd name="connsiteX6" fmla="*/ 174688 w 349567"/>
              <a:gd name="connsiteY6" fmla="*/ 29623 h 349567"/>
              <a:gd name="connsiteX7" fmla="*/ 29337 w 349567"/>
              <a:gd name="connsiteY7" fmla="*/ 174974 h 349567"/>
              <a:gd name="connsiteX8" fmla="*/ 174688 w 349567"/>
              <a:gd name="connsiteY8" fmla="*/ 320326 h 349567"/>
              <a:gd name="connsiteX9" fmla="*/ 320040 w 349567"/>
              <a:gd name="connsiteY9" fmla="*/ 174974 h 34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567" h="349567">
                <a:moveTo>
                  <a:pt x="349567" y="174784"/>
                </a:moveTo>
                <a:cubicBezTo>
                  <a:pt x="349567" y="271310"/>
                  <a:pt x="271310" y="349568"/>
                  <a:pt x="174784" y="349568"/>
                </a:cubicBezTo>
                <a:cubicBezTo>
                  <a:pt x="78257" y="349568"/>
                  <a:pt x="0" y="271310"/>
                  <a:pt x="0" y="174784"/>
                </a:cubicBezTo>
                <a:cubicBezTo>
                  <a:pt x="0" y="78257"/>
                  <a:pt x="78257" y="0"/>
                  <a:pt x="174784" y="0"/>
                </a:cubicBezTo>
                <a:cubicBezTo>
                  <a:pt x="271310" y="0"/>
                  <a:pt x="349567" y="78257"/>
                  <a:pt x="349567" y="174784"/>
                </a:cubicBezTo>
                <a:close/>
                <a:moveTo>
                  <a:pt x="320040" y="174974"/>
                </a:moveTo>
                <a:cubicBezTo>
                  <a:pt x="320040" y="94698"/>
                  <a:pt x="254965" y="29623"/>
                  <a:pt x="174688" y="29623"/>
                </a:cubicBezTo>
                <a:cubicBezTo>
                  <a:pt x="94412" y="29623"/>
                  <a:pt x="29337" y="94698"/>
                  <a:pt x="29337" y="174974"/>
                </a:cubicBezTo>
                <a:cubicBezTo>
                  <a:pt x="29337" y="255251"/>
                  <a:pt x="94412" y="320326"/>
                  <a:pt x="174688" y="320326"/>
                </a:cubicBezTo>
                <a:cubicBezTo>
                  <a:pt x="254965" y="320326"/>
                  <a:pt x="320040" y="255251"/>
                  <a:pt x="320040" y="17497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03" name="Полилиния: фигура 502">
            <a:extLst>
              <a:ext uri="{FF2B5EF4-FFF2-40B4-BE49-F238E27FC236}">
                <a16:creationId xmlns:a16="http://schemas.microsoft.com/office/drawing/2014/main" xmlns="" id="{F17FFAD5-ED68-CEFE-9D64-84E113FD309D}"/>
              </a:ext>
            </a:extLst>
          </p:cNvPr>
          <p:cNvSpPr/>
          <p:nvPr/>
        </p:nvSpPr>
        <p:spPr>
          <a:xfrm>
            <a:off x="10108501" y="5157882"/>
            <a:ext cx="1027557" cy="1027557"/>
          </a:xfrm>
          <a:custGeom>
            <a:avLst/>
            <a:gdLst>
              <a:gd name="connsiteX0" fmla="*/ 1027557 w 1027557"/>
              <a:gd name="connsiteY0" fmla="*/ 513779 h 1027557"/>
              <a:gd name="connsiteX1" fmla="*/ 513778 w 1027557"/>
              <a:gd name="connsiteY1" fmla="*/ 1027557 h 1027557"/>
              <a:gd name="connsiteX2" fmla="*/ 0 w 1027557"/>
              <a:gd name="connsiteY2" fmla="*/ 513779 h 1027557"/>
              <a:gd name="connsiteX3" fmla="*/ 513778 w 1027557"/>
              <a:gd name="connsiteY3" fmla="*/ 0 h 1027557"/>
              <a:gd name="connsiteX4" fmla="*/ 1027557 w 1027557"/>
              <a:gd name="connsiteY4" fmla="*/ 513779 h 1027557"/>
              <a:gd name="connsiteX5" fmla="*/ 937165 w 1027557"/>
              <a:gd name="connsiteY5" fmla="*/ 513683 h 1027557"/>
              <a:gd name="connsiteX6" fmla="*/ 513778 w 1027557"/>
              <a:gd name="connsiteY6" fmla="*/ 90297 h 1027557"/>
              <a:gd name="connsiteX7" fmla="*/ 90392 w 1027557"/>
              <a:gd name="connsiteY7" fmla="*/ 513683 h 1027557"/>
              <a:gd name="connsiteX8" fmla="*/ 513778 w 1027557"/>
              <a:gd name="connsiteY8" fmla="*/ 937070 h 1027557"/>
              <a:gd name="connsiteX9" fmla="*/ 937165 w 1027557"/>
              <a:gd name="connsiteY9" fmla="*/ 513683 h 102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7557" h="1027557">
                <a:moveTo>
                  <a:pt x="1027557" y="513779"/>
                </a:moveTo>
                <a:cubicBezTo>
                  <a:pt x="1027557" y="797528"/>
                  <a:pt x="797528" y="1027557"/>
                  <a:pt x="513778" y="1027557"/>
                </a:cubicBezTo>
                <a:cubicBezTo>
                  <a:pt x="230029" y="1027557"/>
                  <a:pt x="0" y="797528"/>
                  <a:pt x="0" y="513779"/>
                </a:cubicBezTo>
                <a:cubicBezTo>
                  <a:pt x="0" y="230028"/>
                  <a:pt x="230029" y="0"/>
                  <a:pt x="513778" y="0"/>
                </a:cubicBezTo>
                <a:cubicBezTo>
                  <a:pt x="797528" y="0"/>
                  <a:pt x="1027557" y="230028"/>
                  <a:pt x="1027557" y="513779"/>
                </a:cubicBezTo>
                <a:close/>
                <a:moveTo>
                  <a:pt x="937165" y="513683"/>
                </a:moveTo>
                <a:cubicBezTo>
                  <a:pt x="937165" y="279854"/>
                  <a:pt x="747617" y="90297"/>
                  <a:pt x="513778" y="90297"/>
                </a:cubicBezTo>
                <a:cubicBezTo>
                  <a:pt x="279940" y="90297"/>
                  <a:pt x="90392" y="279854"/>
                  <a:pt x="90392" y="513683"/>
                </a:cubicBezTo>
                <a:cubicBezTo>
                  <a:pt x="90392" y="747513"/>
                  <a:pt x="279940" y="937070"/>
                  <a:pt x="513778" y="937070"/>
                </a:cubicBezTo>
                <a:cubicBezTo>
                  <a:pt x="747617" y="937070"/>
                  <a:pt x="937165" y="747513"/>
                  <a:pt x="937165" y="51368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04" name="Полилиния: фигура 503">
            <a:extLst>
              <a:ext uri="{FF2B5EF4-FFF2-40B4-BE49-F238E27FC236}">
                <a16:creationId xmlns:a16="http://schemas.microsoft.com/office/drawing/2014/main" xmlns="" id="{C29BA8B3-844E-031B-309D-242ACAE9BED4}"/>
              </a:ext>
            </a:extLst>
          </p:cNvPr>
          <p:cNvSpPr/>
          <p:nvPr/>
        </p:nvSpPr>
        <p:spPr>
          <a:xfrm>
            <a:off x="7436453" y="5181885"/>
            <a:ext cx="290702" cy="290702"/>
          </a:xfrm>
          <a:custGeom>
            <a:avLst/>
            <a:gdLst>
              <a:gd name="connsiteX0" fmla="*/ 290703 w 290702"/>
              <a:gd name="connsiteY0" fmla="*/ 145351 h 290702"/>
              <a:gd name="connsiteX1" fmla="*/ 145351 w 290702"/>
              <a:gd name="connsiteY1" fmla="*/ 290703 h 290702"/>
              <a:gd name="connsiteX2" fmla="*/ 0 w 290702"/>
              <a:gd name="connsiteY2" fmla="*/ 145351 h 290702"/>
              <a:gd name="connsiteX3" fmla="*/ 145351 w 290702"/>
              <a:gd name="connsiteY3" fmla="*/ 0 h 290702"/>
              <a:gd name="connsiteX4" fmla="*/ 290703 w 290702"/>
              <a:gd name="connsiteY4" fmla="*/ 145351 h 29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702" h="290702">
                <a:moveTo>
                  <a:pt x="290703" y="145351"/>
                </a:moveTo>
                <a:cubicBezTo>
                  <a:pt x="290703" y="225627"/>
                  <a:pt x="225627" y="290703"/>
                  <a:pt x="145351" y="290703"/>
                </a:cubicBezTo>
                <a:cubicBezTo>
                  <a:pt x="65076" y="290703"/>
                  <a:pt x="0" y="225627"/>
                  <a:pt x="0" y="145351"/>
                </a:cubicBezTo>
                <a:cubicBezTo>
                  <a:pt x="0" y="65076"/>
                  <a:pt x="65076" y="0"/>
                  <a:pt x="145351" y="0"/>
                </a:cubicBezTo>
                <a:cubicBezTo>
                  <a:pt x="225627" y="0"/>
                  <a:pt x="290703" y="65076"/>
                  <a:pt x="290703" y="14535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 dirty="0"/>
          </a:p>
        </p:txBody>
      </p:sp>
      <p:sp>
        <p:nvSpPr>
          <p:cNvPr id="505" name="Полилиния: фигура 504">
            <a:extLst>
              <a:ext uri="{FF2B5EF4-FFF2-40B4-BE49-F238E27FC236}">
                <a16:creationId xmlns:a16="http://schemas.microsoft.com/office/drawing/2014/main" xmlns="" id="{DE6F4A0D-AFFC-875A-ADF4-02148F3850BE}"/>
              </a:ext>
            </a:extLst>
          </p:cNvPr>
          <p:cNvSpPr/>
          <p:nvPr/>
        </p:nvSpPr>
        <p:spPr>
          <a:xfrm>
            <a:off x="10198893" y="5248179"/>
            <a:ext cx="846772" cy="846772"/>
          </a:xfrm>
          <a:custGeom>
            <a:avLst/>
            <a:gdLst>
              <a:gd name="connsiteX0" fmla="*/ 846773 w 846772"/>
              <a:gd name="connsiteY0" fmla="*/ 423386 h 846772"/>
              <a:gd name="connsiteX1" fmla="*/ 423386 w 846772"/>
              <a:gd name="connsiteY1" fmla="*/ 846773 h 846772"/>
              <a:gd name="connsiteX2" fmla="*/ 0 w 846772"/>
              <a:gd name="connsiteY2" fmla="*/ 423386 h 846772"/>
              <a:gd name="connsiteX3" fmla="*/ 423386 w 846772"/>
              <a:gd name="connsiteY3" fmla="*/ 0 h 846772"/>
              <a:gd name="connsiteX4" fmla="*/ 846773 w 846772"/>
              <a:gd name="connsiteY4" fmla="*/ 423386 h 846772"/>
              <a:gd name="connsiteX5" fmla="*/ 831152 w 846772"/>
              <a:gd name="connsiteY5" fmla="*/ 423482 h 846772"/>
              <a:gd name="connsiteX6" fmla="*/ 423196 w 846772"/>
              <a:gd name="connsiteY6" fmla="*/ 15526 h 846772"/>
              <a:gd name="connsiteX7" fmla="*/ 15240 w 846772"/>
              <a:gd name="connsiteY7" fmla="*/ 423482 h 846772"/>
              <a:gd name="connsiteX8" fmla="*/ 423196 w 846772"/>
              <a:gd name="connsiteY8" fmla="*/ 831438 h 846772"/>
              <a:gd name="connsiteX9" fmla="*/ 831152 w 846772"/>
              <a:gd name="connsiteY9" fmla="*/ 423482 h 84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772" h="846772">
                <a:moveTo>
                  <a:pt x="846773" y="423386"/>
                </a:moveTo>
                <a:cubicBezTo>
                  <a:pt x="846773" y="657216"/>
                  <a:pt x="657225" y="846773"/>
                  <a:pt x="423386" y="846773"/>
                </a:cubicBezTo>
                <a:cubicBezTo>
                  <a:pt x="189548" y="846773"/>
                  <a:pt x="0" y="657216"/>
                  <a:pt x="0" y="423386"/>
                </a:cubicBezTo>
                <a:cubicBezTo>
                  <a:pt x="0" y="189557"/>
                  <a:pt x="189548" y="0"/>
                  <a:pt x="423386" y="0"/>
                </a:cubicBezTo>
                <a:cubicBezTo>
                  <a:pt x="657225" y="0"/>
                  <a:pt x="846773" y="189557"/>
                  <a:pt x="846773" y="423386"/>
                </a:cubicBezTo>
                <a:close/>
                <a:moveTo>
                  <a:pt x="831152" y="423482"/>
                </a:moveTo>
                <a:cubicBezTo>
                  <a:pt x="831152" y="198177"/>
                  <a:pt x="648462" y="15526"/>
                  <a:pt x="423196" y="15526"/>
                </a:cubicBezTo>
                <a:cubicBezTo>
                  <a:pt x="197930" y="15526"/>
                  <a:pt x="15240" y="198177"/>
                  <a:pt x="15240" y="423482"/>
                </a:cubicBezTo>
                <a:cubicBezTo>
                  <a:pt x="15240" y="648786"/>
                  <a:pt x="197930" y="831438"/>
                  <a:pt x="423196" y="831438"/>
                </a:cubicBezTo>
                <a:cubicBezTo>
                  <a:pt x="648462" y="831438"/>
                  <a:pt x="831152" y="648786"/>
                  <a:pt x="831152" y="42348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06" name="Полилиния: фигура 505">
            <a:extLst>
              <a:ext uri="{FF2B5EF4-FFF2-40B4-BE49-F238E27FC236}">
                <a16:creationId xmlns:a16="http://schemas.microsoft.com/office/drawing/2014/main" xmlns="" id="{3E4E8CC4-16C8-190F-E955-7EDA07403E00}"/>
              </a:ext>
            </a:extLst>
          </p:cNvPr>
          <p:cNvSpPr/>
          <p:nvPr/>
        </p:nvSpPr>
        <p:spPr>
          <a:xfrm>
            <a:off x="10214133" y="5263705"/>
            <a:ext cx="815911" cy="815911"/>
          </a:xfrm>
          <a:custGeom>
            <a:avLst/>
            <a:gdLst>
              <a:gd name="connsiteX0" fmla="*/ 815912 w 815911"/>
              <a:gd name="connsiteY0" fmla="*/ 407956 h 815911"/>
              <a:gd name="connsiteX1" fmla="*/ 407957 w 815911"/>
              <a:gd name="connsiteY1" fmla="*/ 815912 h 815911"/>
              <a:gd name="connsiteX2" fmla="*/ 0 w 815911"/>
              <a:gd name="connsiteY2" fmla="*/ 407956 h 815911"/>
              <a:gd name="connsiteX3" fmla="*/ 407957 w 815911"/>
              <a:gd name="connsiteY3" fmla="*/ 0 h 815911"/>
              <a:gd name="connsiteX4" fmla="*/ 815912 w 815911"/>
              <a:gd name="connsiteY4" fmla="*/ 407956 h 815911"/>
              <a:gd name="connsiteX5" fmla="*/ 548450 w 815911"/>
              <a:gd name="connsiteY5" fmla="*/ 407861 h 815911"/>
              <a:gd name="connsiteX6" fmla="*/ 408146 w 815911"/>
              <a:gd name="connsiteY6" fmla="*/ 267558 h 815911"/>
              <a:gd name="connsiteX7" fmla="*/ 267843 w 815911"/>
              <a:gd name="connsiteY7" fmla="*/ 407861 h 815911"/>
              <a:gd name="connsiteX8" fmla="*/ 408146 w 815911"/>
              <a:gd name="connsiteY8" fmla="*/ 548164 h 815911"/>
              <a:gd name="connsiteX9" fmla="*/ 548450 w 815911"/>
              <a:gd name="connsiteY9" fmla="*/ 407861 h 81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911" h="815911">
                <a:moveTo>
                  <a:pt x="815912" y="407956"/>
                </a:moveTo>
                <a:cubicBezTo>
                  <a:pt x="815912" y="633260"/>
                  <a:pt x="633222" y="815912"/>
                  <a:pt x="407957" y="815912"/>
                </a:cubicBezTo>
                <a:cubicBezTo>
                  <a:pt x="182690" y="815912"/>
                  <a:pt x="0" y="633260"/>
                  <a:pt x="0" y="407956"/>
                </a:cubicBezTo>
                <a:cubicBezTo>
                  <a:pt x="0" y="182652"/>
                  <a:pt x="182690" y="0"/>
                  <a:pt x="407957" y="0"/>
                </a:cubicBezTo>
                <a:cubicBezTo>
                  <a:pt x="633222" y="0"/>
                  <a:pt x="815912" y="182652"/>
                  <a:pt x="815912" y="407956"/>
                </a:cubicBezTo>
                <a:close/>
                <a:moveTo>
                  <a:pt x="548450" y="407861"/>
                </a:moveTo>
                <a:cubicBezTo>
                  <a:pt x="548450" y="330375"/>
                  <a:pt x="485680" y="267558"/>
                  <a:pt x="408146" y="267558"/>
                </a:cubicBezTo>
                <a:cubicBezTo>
                  <a:pt x="330614" y="267558"/>
                  <a:pt x="267843" y="330375"/>
                  <a:pt x="267843" y="407861"/>
                </a:cubicBezTo>
                <a:cubicBezTo>
                  <a:pt x="267843" y="485347"/>
                  <a:pt x="330614" y="548164"/>
                  <a:pt x="408146" y="548164"/>
                </a:cubicBezTo>
                <a:cubicBezTo>
                  <a:pt x="485680" y="548164"/>
                  <a:pt x="548450" y="485347"/>
                  <a:pt x="548450" y="40786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07" name="Полилиния: фигура 506">
            <a:extLst>
              <a:ext uri="{FF2B5EF4-FFF2-40B4-BE49-F238E27FC236}">
                <a16:creationId xmlns:a16="http://schemas.microsoft.com/office/drawing/2014/main" xmlns="" id="{F26C8818-ABD7-17B3-0AC6-C6919255CCF2}"/>
              </a:ext>
            </a:extLst>
          </p:cNvPr>
          <p:cNvSpPr/>
          <p:nvPr/>
        </p:nvSpPr>
        <p:spPr>
          <a:xfrm>
            <a:off x="8920998" y="5410199"/>
            <a:ext cx="632041" cy="433387"/>
          </a:xfrm>
          <a:custGeom>
            <a:avLst/>
            <a:gdLst>
              <a:gd name="connsiteX0" fmla="*/ 602192 w 632041"/>
              <a:gd name="connsiteY0" fmla="*/ 230410 h 433387"/>
              <a:gd name="connsiteX1" fmla="*/ 615146 w 632041"/>
              <a:gd name="connsiteY1" fmla="*/ 262033 h 433387"/>
              <a:gd name="connsiteX2" fmla="*/ 632005 w 632041"/>
              <a:gd name="connsiteY2" fmla="*/ 428720 h 433387"/>
              <a:gd name="connsiteX3" fmla="*/ 627719 w 632041"/>
              <a:gd name="connsiteY3" fmla="*/ 433388 h 433387"/>
              <a:gd name="connsiteX4" fmla="*/ 8403 w 632041"/>
              <a:gd name="connsiteY4" fmla="*/ 433388 h 433387"/>
              <a:gd name="connsiteX5" fmla="*/ 4308 w 632041"/>
              <a:gd name="connsiteY5" fmla="*/ 427577 h 433387"/>
              <a:gd name="connsiteX6" fmla="*/ 783 w 632041"/>
              <a:gd name="connsiteY6" fmla="*/ 298799 h 433387"/>
              <a:gd name="connsiteX7" fmla="*/ 2212 w 632041"/>
              <a:gd name="connsiteY7" fmla="*/ 289846 h 433387"/>
              <a:gd name="connsiteX8" fmla="*/ 45932 w 632041"/>
              <a:gd name="connsiteY8" fmla="*/ 190405 h 433387"/>
              <a:gd name="connsiteX9" fmla="*/ 65268 w 632041"/>
              <a:gd name="connsiteY9" fmla="*/ 5143 h 433387"/>
              <a:gd name="connsiteX10" fmla="*/ 70888 w 632041"/>
              <a:gd name="connsiteY10" fmla="*/ 0 h 433387"/>
              <a:gd name="connsiteX11" fmla="*/ 520849 w 632041"/>
              <a:gd name="connsiteY11" fmla="*/ 0 h 433387"/>
              <a:gd name="connsiteX12" fmla="*/ 525421 w 632041"/>
              <a:gd name="connsiteY12" fmla="*/ 5429 h 433387"/>
              <a:gd name="connsiteX13" fmla="*/ 602192 w 632041"/>
              <a:gd name="connsiteY13" fmla="*/ 23041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041" h="433387">
                <a:moveTo>
                  <a:pt x="602192" y="230410"/>
                </a:moveTo>
                <a:cubicBezTo>
                  <a:pt x="615051" y="237458"/>
                  <a:pt x="613622" y="248984"/>
                  <a:pt x="615146" y="262033"/>
                </a:cubicBezTo>
                <a:cubicBezTo>
                  <a:pt x="621337" y="317087"/>
                  <a:pt x="626957" y="372646"/>
                  <a:pt x="632005" y="428720"/>
                </a:cubicBezTo>
                <a:cubicBezTo>
                  <a:pt x="632291" y="431835"/>
                  <a:pt x="630862" y="433388"/>
                  <a:pt x="627719" y="433388"/>
                </a:cubicBezTo>
                <a:lnTo>
                  <a:pt x="8403" y="433388"/>
                </a:lnTo>
                <a:cubicBezTo>
                  <a:pt x="4279" y="433388"/>
                  <a:pt x="2908" y="431454"/>
                  <a:pt x="4308" y="427577"/>
                </a:cubicBezTo>
                <a:cubicBezTo>
                  <a:pt x="19929" y="384210"/>
                  <a:pt x="18757" y="341281"/>
                  <a:pt x="783" y="298799"/>
                </a:cubicBezTo>
                <a:cubicBezTo>
                  <a:pt x="-616" y="295494"/>
                  <a:pt x="-140" y="292513"/>
                  <a:pt x="2212" y="289846"/>
                </a:cubicBezTo>
                <a:cubicBezTo>
                  <a:pt x="26977" y="261338"/>
                  <a:pt x="41551" y="228190"/>
                  <a:pt x="45932" y="190405"/>
                </a:cubicBezTo>
                <a:cubicBezTo>
                  <a:pt x="53047" y="128235"/>
                  <a:pt x="59486" y="66484"/>
                  <a:pt x="65268" y="5143"/>
                </a:cubicBezTo>
                <a:cubicBezTo>
                  <a:pt x="65516" y="2229"/>
                  <a:pt x="67964" y="-9"/>
                  <a:pt x="70888" y="0"/>
                </a:cubicBezTo>
                <a:lnTo>
                  <a:pt x="520849" y="0"/>
                </a:lnTo>
                <a:cubicBezTo>
                  <a:pt x="524468" y="0"/>
                  <a:pt x="525992" y="1810"/>
                  <a:pt x="525421" y="5429"/>
                </a:cubicBezTo>
                <a:cubicBezTo>
                  <a:pt x="509514" y="103346"/>
                  <a:pt x="500941" y="174879"/>
                  <a:pt x="602192" y="2304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200" b="1" dirty="0"/>
              <a:t>У</a:t>
            </a:r>
          </a:p>
        </p:txBody>
      </p:sp>
      <p:sp>
        <p:nvSpPr>
          <p:cNvPr id="508" name="Полилиния: фигура 507">
            <a:extLst>
              <a:ext uri="{FF2B5EF4-FFF2-40B4-BE49-F238E27FC236}">
                <a16:creationId xmlns:a16="http://schemas.microsoft.com/office/drawing/2014/main" xmlns="" id="{CFC8B86C-ABB4-BDF2-A33B-A26F4C341CA1}"/>
              </a:ext>
            </a:extLst>
          </p:cNvPr>
          <p:cNvSpPr/>
          <p:nvPr/>
        </p:nvSpPr>
        <p:spPr>
          <a:xfrm>
            <a:off x="534588" y="5430580"/>
            <a:ext cx="554574" cy="394529"/>
          </a:xfrm>
          <a:custGeom>
            <a:avLst/>
            <a:gdLst>
              <a:gd name="connsiteX0" fmla="*/ 160832 w 554574"/>
              <a:gd name="connsiteY0" fmla="*/ 394529 h 394529"/>
              <a:gd name="connsiteX1" fmla="*/ 176929 w 554574"/>
              <a:gd name="connsiteY1" fmla="*/ 765 h 394529"/>
              <a:gd name="connsiteX2" fmla="*/ 552500 w 554574"/>
              <a:gd name="connsiteY2" fmla="*/ 4 h 394529"/>
              <a:gd name="connsiteX3" fmla="*/ 554119 w 554574"/>
              <a:gd name="connsiteY3" fmla="*/ 2575 h 394529"/>
              <a:gd name="connsiteX4" fmla="*/ 436867 w 554574"/>
              <a:gd name="connsiteY4" fmla="*/ 234223 h 394529"/>
              <a:gd name="connsiteX5" fmla="*/ 431437 w 554574"/>
              <a:gd name="connsiteY5" fmla="*/ 343380 h 394529"/>
              <a:gd name="connsiteX6" fmla="*/ 430866 w 554574"/>
              <a:gd name="connsiteY6" fmla="*/ 348618 h 394529"/>
              <a:gd name="connsiteX7" fmla="*/ 399243 w 554574"/>
              <a:gd name="connsiteY7" fmla="*/ 390719 h 394529"/>
              <a:gd name="connsiteX8" fmla="*/ 393242 w 554574"/>
              <a:gd name="connsiteY8" fmla="*/ 393767 h 394529"/>
              <a:gd name="connsiteX9" fmla="*/ 160832 w 554574"/>
              <a:gd name="connsiteY9" fmla="*/ 394529 h 39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574" h="394529">
                <a:moveTo>
                  <a:pt x="160832" y="394529"/>
                </a:moveTo>
                <a:cubicBezTo>
                  <a:pt x="-46527" y="395196"/>
                  <a:pt x="-66053" y="-1044"/>
                  <a:pt x="176929" y="765"/>
                </a:cubicBezTo>
                <a:cubicBezTo>
                  <a:pt x="302215" y="1785"/>
                  <a:pt x="427408" y="1527"/>
                  <a:pt x="552500" y="4"/>
                </a:cubicBezTo>
                <a:cubicBezTo>
                  <a:pt x="554529" y="-63"/>
                  <a:pt x="555072" y="794"/>
                  <a:pt x="554119" y="2575"/>
                </a:cubicBezTo>
                <a:cubicBezTo>
                  <a:pt x="526945" y="50838"/>
                  <a:pt x="487854" y="128048"/>
                  <a:pt x="436867" y="234223"/>
                </a:cubicBezTo>
                <a:cubicBezTo>
                  <a:pt x="418264" y="273018"/>
                  <a:pt x="416452" y="309404"/>
                  <a:pt x="431437" y="343380"/>
                </a:cubicBezTo>
                <a:cubicBezTo>
                  <a:pt x="432199" y="345104"/>
                  <a:pt x="431980" y="347104"/>
                  <a:pt x="430866" y="348618"/>
                </a:cubicBezTo>
                <a:lnTo>
                  <a:pt x="399243" y="390719"/>
                </a:lnTo>
                <a:cubicBezTo>
                  <a:pt x="397783" y="392748"/>
                  <a:pt x="395782" y="393767"/>
                  <a:pt x="393242" y="393767"/>
                </a:cubicBezTo>
                <a:cubicBezTo>
                  <a:pt x="315645" y="394081"/>
                  <a:pt x="238175" y="394338"/>
                  <a:pt x="160832" y="39452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09" name="Полилиния: фигура 508">
            <a:extLst>
              <a:ext uri="{FF2B5EF4-FFF2-40B4-BE49-F238E27FC236}">
                <a16:creationId xmlns:a16="http://schemas.microsoft.com/office/drawing/2014/main" xmlns="" id="{1F81CFB2-A5F9-9E58-6A50-FD1457030623}"/>
              </a:ext>
            </a:extLst>
          </p:cNvPr>
          <p:cNvSpPr/>
          <p:nvPr/>
        </p:nvSpPr>
        <p:spPr>
          <a:xfrm>
            <a:off x="2436393" y="5430012"/>
            <a:ext cx="1423694" cy="394239"/>
          </a:xfrm>
          <a:custGeom>
            <a:avLst/>
            <a:gdLst>
              <a:gd name="connsiteX0" fmla="*/ 1259783 w 1423694"/>
              <a:gd name="connsiteY0" fmla="*/ 394239 h 394239"/>
              <a:gd name="connsiteX1" fmla="*/ 159741 w 1423694"/>
              <a:gd name="connsiteY1" fmla="*/ 393954 h 394239"/>
              <a:gd name="connsiteX2" fmla="*/ 154502 w 1423694"/>
              <a:gd name="connsiteY2" fmla="*/ 391192 h 394239"/>
              <a:gd name="connsiteX3" fmla="*/ 126784 w 1423694"/>
              <a:gd name="connsiteY3" fmla="*/ 349377 h 394239"/>
              <a:gd name="connsiteX4" fmla="*/ 126308 w 1423694"/>
              <a:gd name="connsiteY4" fmla="*/ 342043 h 394239"/>
              <a:gd name="connsiteX5" fmla="*/ 126784 w 1423694"/>
              <a:gd name="connsiteY5" fmla="*/ 246126 h 394239"/>
              <a:gd name="connsiteX6" fmla="*/ 26105 w 1423694"/>
              <a:gd name="connsiteY6" fmla="*/ 44005 h 394239"/>
              <a:gd name="connsiteX7" fmla="*/ 864 w 1423694"/>
              <a:gd name="connsiteY7" fmla="*/ 6096 h 394239"/>
              <a:gd name="connsiteX8" fmla="*/ 1330 w 1423694"/>
              <a:gd name="connsiteY8" fmla="*/ 867 h 394239"/>
              <a:gd name="connsiteX9" fmla="*/ 3626 w 1423694"/>
              <a:gd name="connsiteY9" fmla="*/ 0 h 394239"/>
              <a:gd name="connsiteX10" fmla="*/ 1421232 w 1423694"/>
              <a:gd name="connsiteY10" fmla="*/ 762 h 394239"/>
              <a:gd name="connsiteX11" fmla="*/ 1422851 w 1423694"/>
              <a:gd name="connsiteY11" fmla="*/ 3905 h 394239"/>
              <a:gd name="connsiteX12" fmla="*/ 1300074 w 1423694"/>
              <a:gd name="connsiteY12" fmla="*/ 235172 h 394239"/>
              <a:gd name="connsiteX13" fmla="*/ 1294454 w 1423694"/>
              <a:gd name="connsiteY13" fmla="*/ 342709 h 394239"/>
              <a:gd name="connsiteX14" fmla="*/ 1293883 w 1423694"/>
              <a:gd name="connsiteY14" fmla="*/ 348519 h 394239"/>
              <a:gd name="connsiteX15" fmla="*/ 1264545 w 1423694"/>
              <a:gd name="connsiteY15" fmla="*/ 391763 h 394239"/>
              <a:gd name="connsiteX16" fmla="*/ 1259783 w 1423694"/>
              <a:gd name="connsiteY16" fmla="*/ 394239 h 39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23694" h="394239">
                <a:moveTo>
                  <a:pt x="1259783" y="394239"/>
                </a:moveTo>
                <a:lnTo>
                  <a:pt x="159741" y="393954"/>
                </a:lnTo>
                <a:cubicBezTo>
                  <a:pt x="157645" y="393945"/>
                  <a:pt x="155693" y="392916"/>
                  <a:pt x="154502" y="391192"/>
                </a:cubicBezTo>
                <a:lnTo>
                  <a:pt x="126784" y="349377"/>
                </a:lnTo>
                <a:cubicBezTo>
                  <a:pt x="125194" y="347024"/>
                  <a:pt x="125041" y="344586"/>
                  <a:pt x="126308" y="342043"/>
                </a:cubicBezTo>
                <a:cubicBezTo>
                  <a:pt x="141805" y="309591"/>
                  <a:pt x="141957" y="277625"/>
                  <a:pt x="126784" y="246126"/>
                </a:cubicBezTo>
                <a:cubicBezTo>
                  <a:pt x="94209" y="178308"/>
                  <a:pt x="60652" y="110937"/>
                  <a:pt x="26105" y="44005"/>
                </a:cubicBezTo>
                <a:cubicBezTo>
                  <a:pt x="18933" y="30032"/>
                  <a:pt x="10513" y="17402"/>
                  <a:pt x="864" y="6096"/>
                </a:cubicBezTo>
                <a:cubicBezTo>
                  <a:pt x="-451" y="4524"/>
                  <a:pt x="-241" y="2181"/>
                  <a:pt x="1330" y="867"/>
                </a:cubicBezTo>
                <a:cubicBezTo>
                  <a:pt x="1978" y="324"/>
                  <a:pt x="2788" y="19"/>
                  <a:pt x="3626" y="0"/>
                </a:cubicBezTo>
                <a:lnTo>
                  <a:pt x="1421232" y="762"/>
                </a:lnTo>
                <a:cubicBezTo>
                  <a:pt x="1423832" y="762"/>
                  <a:pt x="1424375" y="1810"/>
                  <a:pt x="1422851" y="3905"/>
                </a:cubicBezTo>
                <a:cubicBezTo>
                  <a:pt x="1373416" y="73247"/>
                  <a:pt x="1337698" y="158401"/>
                  <a:pt x="1300074" y="235172"/>
                </a:cubicBezTo>
                <a:cubicBezTo>
                  <a:pt x="1282043" y="272006"/>
                  <a:pt x="1280167" y="307848"/>
                  <a:pt x="1294454" y="342709"/>
                </a:cubicBezTo>
                <a:cubicBezTo>
                  <a:pt x="1295283" y="344614"/>
                  <a:pt x="1295064" y="346815"/>
                  <a:pt x="1293883" y="348519"/>
                </a:cubicBezTo>
                <a:lnTo>
                  <a:pt x="1264545" y="391763"/>
                </a:lnTo>
                <a:cubicBezTo>
                  <a:pt x="1263479" y="393316"/>
                  <a:pt x="1261698" y="394239"/>
                  <a:pt x="1259783" y="39423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sz="3200" b="1" dirty="0"/>
              <a:t>А</a:t>
            </a:r>
          </a:p>
        </p:txBody>
      </p:sp>
      <p:sp>
        <p:nvSpPr>
          <p:cNvPr id="510" name="Полилиния: фигура 509">
            <a:extLst>
              <a:ext uri="{FF2B5EF4-FFF2-40B4-BE49-F238E27FC236}">
                <a16:creationId xmlns:a16="http://schemas.microsoft.com/office/drawing/2014/main" xmlns="" id="{D4BCFE67-5324-1434-3AC1-8232B7628D9A}"/>
              </a:ext>
            </a:extLst>
          </p:cNvPr>
          <p:cNvSpPr/>
          <p:nvPr/>
        </p:nvSpPr>
        <p:spPr>
          <a:xfrm>
            <a:off x="5203793" y="5427622"/>
            <a:ext cx="502389" cy="398151"/>
          </a:xfrm>
          <a:custGeom>
            <a:avLst/>
            <a:gdLst>
              <a:gd name="connsiteX0" fmla="*/ 152209 w 502389"/>
              <a:gd name="connsiteY0" fmla="*/ 390629 h 398151"/>
              <a:gd name="connsiteX1" fmla="*/ 126016 w 502389"/>
              <a:gd name="connsiteY1" fmla="*/ 352910 h 398151"/>
              <a:gd name="connsiteX2" fmla="*/ 125349 w 502389"/>
              <a:gd name="connsiteY2" fmla="*/ 345766 h 398151"/>
              <a:gd name="connsiteX3" fmla="*/ 123825 w 502389"/>
              <a:gd name="connsiteY3" fmla="*/ 246230 h 398151"/>
              <a:gd name="connsiteX4" fmla="*/ 667 w 502389"/>
              <a:gd name="connsiteY4" fmla="*/ 5438 h 398151"/>
              <a:gd name="connsiteX5" fmla="*/ 2667 w 502389"/>
              <a:gd name="connsiteY5" fmla="*/ 1914 h 398151"/>
              <a:gd name="connsiteX6" fmla="*/ 323279 w 502389"/>
              <a:gd name="connsiteY6" fmla="*/ 9 h 398151"/>
              <a:gd name="connsiteX7" fmla="*/ 401002 w 502389"/>
              <a:gd name="connsiteY7" fmla="*/ 382914 h 398151"/>
              <a:gd name="connsiteX8" fmla="*/ 160782 w 502389"/>
              <a:gd name="connsiteY8" fmla="*/ 395010 h 398151"/>
              <a:gd name="connsiteX9" fmla="*/ 152209 w 502389"/>
              <a:gd name="connsiteY9" fmla="*/ 390629 h 39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389" h="398151">
                <a:moveTo>
                  <a:pt x="152209" y="390629"/>
                </a:moveTo>
                <a:lnTo>
                  <a:pt x="126016" y="352910"/>
                </a:lnTo>
                <a:cubicBezTo>
                  <a:pt x="124492" y="350690"/>
                  <a:pt x="124273" y="348309"/>
                  <a:pt x="125349" y="345766"/>
                </a:cubicBezTo>
                <a:cubicBezTo>
                  <a:pt x="139894" y="313000"/>
                  <a:pt x="139379" y="279824"/>
                  <a:pt x="123825" y="246230"/>
                </a:cubicBezTo>
                <a:cubicBezTo>
                  <a:pt x="82553" y="157333"/>
                  <a:pt x="41500" y="77066"/>
                  <a:pt x="667" y="5438"/>
                </a:cubicBezTo>
                <a:cubicBezTo>
                  <a:pt x="-667" y="3085"/>
                  <a:pt x="0" y="1914"/>
                  <a:pt x="2667" y="1914"/>
                </a:cubicBezTo>
                <a:cubicBezTo>
                  <a:pt x="109223" y="1656"/>
                  <a:pt x="216094" y="1028"/>
                  <a:pt x="323279" y="9"/>
                </a:cubicBezTo>
                <a:cubicBezTo>
                  <a:pt x="527113" y="-1896"/>
                  <a:pt x="562451" y="308238"/>
                  <a:pt x="401002" y="382914"/>
                </a:cubicBezTo>
                <a:cubicBezTo>
                  <a:pt x="346614" y="408059"/>
                  <a:pt x="223361" y="394343"/>
                  <a:pt x="160782" y="395010"/>
                </a:cubicBezTo>
                <a:cubicBezTo>
                  <a:pt x="157096" y="395077"/>
                  <a:pt x="154238" y="393610"/>
                  <a:pt x="152209" y="39062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11" name="Полилиния: фигура 510">
            <a:extLst>
              <a:ext uri="{FF2B5EF4-FFF2-40B4-BE49-F238E27FC236}">
                <a16:creationId xmlns:a16="http://schemas.microsoft.com/office/drawing/2014/main" xmlns="" id="{FF8D05F6-77C7-D29F-2D87-32FC4F2C67AE}"/>
              </a:ext>
            </a:extLst>
          </p:cNvPr>
          <p:cNvSpPr/>
          <p:nvPr/>
        </p:nvSpPr>
        <p:spPr>
          <a:xfrm>
            <a:off x="5943331" y="5447959"/>
            <a:ext cx="315435" cy="396475"/>
          </a:xfrm>
          <a:custGeom>
            <a:avLst/>
            <a:gdLst>
              <a:gd name="connsiteX0" fmla="*/ 70849 w 315435"/>
              <a:gd name="connsiteY0" fmla="*/ 363148 h 396475"/>
              <a:gd name="connsiteX1" fmla="*/ 89804 w 315435"/>
              <a:gd name="connsiteY1" fmla="*/ 19391 h 396475"/>
              <a:gd name="connsiteX2" fmla="*/ 226392 w 315435"/>
              <a:gd name="connsiteY2" fmla="*/ 245 h 396475"/>
              <a:gd name="connsiteX3" fmla="*/ 233155 w 315435"/>
              <a:gd name="connsiteY3" fmla="*/ 6627 h 396475"/>
              <a:gd name="connsiteX4" fmla="*/ 312975 w 315435"/>
              <a:gd name="connsiteY4" fmla="*/ 280566 h 396475"/>
              <a:gd name="connsiteX5" fmla="*/ 314880 w 315435"/>
              <a:gd name="connsiteY5" fmla="*/ 288663 h 396475"/>
              <a:gd name="connsiteX6" fmla="*/ 303545 w 315435"/>
              <a:gd name="connsiteY6" fmla="*/ 390294 h 396475"/>
              <a:gd name="connsiteX7" fmla="*/ 299639 w 315435"/>
              <a:gd name="connsiteY7" fmla="*/ 394961 h 396475"/>
              <a:gd name="connsiteX8" fmla="*/ 70849 w 315435"/>
              <a:gd name="connsiteY8" fmla="*/ 363148 h 39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435" h="396475">
                <a:moveTo>
                  <a:pt x="70849" y="363148"/>
                </a:moveTo>
                <a:cubicBezTo>
                  <a:pt x="-24782" y="278947"/>
                  <a:pt x="-28497" y="87875"/>
                  <a:pt x="89804" y="19391"/>
                </a:cubicBezTo>
                <a:cubicBezTo>
                  <a:pt x="127904" y="-2707"/>
                  <a:pt x="181625" y="-40"/>
                  <a:pt x="226392" y="245"/>
                </a:cubicBezTo>
                <a:cubicBezTo>
                  <a:pt x="229945" y="236"/>
                  <a:pt x="232907" y="3026"/>
                  <a:pt x="233155" y="6627"/>
                </a:cubicBezTo>
                <a:cubicBezTo>
                  <a:pt x="239917" y="102068"/>
                  <a:pt x="236584" y="214748"/>
                  <a:pt x="312975" y="280566"/>
                </a:cubicBezTo>
                <a:cubicBezTo>
                  <a:pt x="315308" y="282566"/>
                  <a:pt x="316070" y="285834"/>
                  <a:pt x="314880" y="288663"/>
                </a:cubicBezTo>
                <a:cubicBezTo>
                  <a:pt x="300592" y="321305"/>
                  <a:pt x="296811" y="355175"/>
                  <a:pt x="303545" y="390294"/>
                </a:cubicBezTo>
                <a:cubicBezTo>
                  <a:pt x="304183" y="393466"/>
                  <a:pt x="302878" y="395028"/>
                  <a:pt x="299639" y="394961"/>
                </a:cubicBezTo>
                <a:cubicBezTo>
                  <a:pt x="232202" y="393818"/>
                  <a:pt x="122855" y="408963"/>
                  <a:pt x="70849" y="36314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12" name="Полилиния: фигура 511">
            <a:extLst>
              <a:ext uri="{FF2B5EF4-FFF2-40B4-BE49-F238E27FC236}">
                <a16:creationId xmlns:a16="http://schemas.microsoft.com/office/drawing/2014/main" xmlns="" id="{B007A27E-9FA8-C21C-E9CA-314CC4F45545}"/>
              </a:ext>
            </a:extLst>
          </p:cNvPr>
          <p:cNvSpPr/>
          <p:nvPr/>
        </p:nvSpPr>
        <p:spPr>
          <a:xfrm>
            <a:off x="1344929" y="5516213"/>
            <a:ext cx="838581" cy="838580"/>
          </a:xfrm>
          <a:custGeom>
            <a:avLst/>
            <a:gdLst>
              <a:gd name="connsiteX0" fmla="*/ 838581 w 838581"/>
              <a:gd name="connsiteY0" fmla="*/ 419291 h 838580"/>
              <a:gd name="connsiteX1" fmla="*/ 419291 w 838581"/>
              <a:gd name="connsiteY1" fmla="*/ 838581 h 838580"/>
              <a:gd name="connsiteX2" fmla="*/ 0 w 838581"/>
              <a:gd name="connsiteY2" fmla="*/ 419291 h 838580"/>
              <a:gd name="connsiteX3" fmla="*/ 419291 w 838581"/>
              <a:gd name="connsiteY3" fmla="*/ 0 h 838580"/>
              <a:gd name="connsiteX4" fmla="*/ 838581 w 838581"/>
              <a:gd name="connsiteY4" fmla="*/ 419291 h 838580"/>
              <a:gd name="connsiteX5" fmla="*/ 808958 w 838581"/>
              <a:gd name="connsiteY5" fmla="*/ 419195 h 838580"/>
              <a:gd name="connsiteX6" fmla="*/ 419291 w 838581"/>
              <a:gd name="connsiteY6" fmla="*/ 29527 h 838580"/>
              <a:gd name="connsiteX7" fmla="*/ 29623 w 838581"/>
              <a:gd name="connsiteY7" fmla="*/ 419195 h 838580"/>
              <a:gd name="connsiteX8" fmla="*/ 419291 w 838581"/>
              <a:gd name="connsiteY8" fmla="*/ 808863 h 838580"/>
              <a:gd name="connsiteX9" fmla="*/ 808958 w 838581"/>
              <a:gd name="connsiteY9" fmla="*/ 419195 h 83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581" h="838580">
                <a:moveTo>
                  <a:pt x="838581" y="419291"/>
                </a:moveTo>
                <a:cubicBezTo>
                  <a:pt x="838581" y="650862"/>
                  <a:pt x="650862" y="838581"/>
                  <a:pt x="419291" y="838581"/>
                </a:cubicBezTo>
                <a:cubicBezTo>
                  <a:pt x="187719" y="838581"/>
                  <a:pt x="0" y="650862"/>
                  <a:pt x="0" y="419291"/>
                </a:cubicBezTo>
                <a:cubicBezTo>
                  <a:pt x="0" y="187719"/>
                  <a:pt x="187719" y="0"/>
                  <a:pt x="419291" y="0"/>
                </a:cubicBezTo>
                <a:cubicBezTo>
                  <a:pt x="650862" y="0"/>
                  <a:pt x="838581" y="187719"/>
                  <a:pt x="838581" y="419291"/>
                </a:cubicBezTo>
                <a:close/>
                <a:moveTo>
                  <a:pt x="808958" y="419195"/>
                </a:moveTo>
                <a:cubicBezTo>
                  <a:pt x="808958" y="203988"/>
                  <a:pt x="634498" y="29527"/>
                  <a:pt x="419291" y="29527"/>
                </a:cubicBezTo>
                <a:cubicBezTo>
                  <a:pt x="204083" y="29527"/>
                  <a:pt x="29623" y="203988"/>
                  <a:pt x="29623" y="419195"/>
                </a:cubicBezTo>
                <a:cubicBezTo>
                  <a:pt x="29623" y="634403"/>
                  <a:pt x="204083" y="808863"/>
                  <a:pt x="419291" y="808863"/>
                </a:cubicBezTo>
                <a:cubicBezTo>
                  <a:pt x="634498" y="808863"/>
                  <a:pt x="808958" y="634403"/>
                  <a:pt x="808958" y="41919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13" name="Полилиния: фигура 512">
            <a:extLst>
              <a:ext uri="{FF2B5EF4-FFF2-40B4-BE49-F238E27FC236}">
                <a16:creationId xmlns:a16="http://schemas.microsoft.com/office/drawing/2014/main" xmlns="" id="{BC78C7BF-73CD-D077-4B35-D562A8BE5E2D}"/>
              </a:ext>
            </a:extLst>
          </p:cNvPr>
          <p:cNvSpPr/>
          <p:nvPr/>
        </p:nvSpPr>
        <p:spPr>
          <a:xfrm>
            <a:off x="4110990" y="5516213"/>
            <a:ext cx="838581" cy="838580"/>
          </a:xfrm>
          <a:custGeom>
            <a:avLst/>
            <a:gdLst>
              <a:gd name="connsiteX0" fmla="*/ 838581 w 838581"/>
              <a:gd name="connsiteY0" fmla="*/ 419291 h 838580"/>
              <a:gd name="connsiteX1" fmla="*/ 419290 w 838581"/>
              <a:gd name="connsiteY1" fmla="*/ 838581 h 838580"/>
              <a:gd name="connsiteX2" fmla="*/ 0 w 838581"/>
              <a:gd name="connsiteY2" fmla="*/ 419291 h 838580"/>
              <a:gd name="connsiteX3" fmla="*/ 419290 w 838581"/>
              <a:gd name="connsiteY3" fmla="*/ 0 h 838580"/>
              <a:gd name="connsiteX4" fmla="*/ 838581 w 838581"/>
              <a:gd name="connsiteY4" fmla="*/ 419291 h 838580"/>
              <a:gd name="connsiteX5" fmla="*/ 808959 w 838581"/>
              <a:gd name="connsiteY5" fmla="*/ 419291 h 838580"/>
              <a:gd name="connsiteX6" fmla="*/ 419290 w 838581"/>
              <a:gd name="connsiteY6" fmla="*/ 29623 h 838580"/>
              <a:gd name="connsiteX7" fmla="*/ 29623 w 838581"/>
              <a:gd name="connsiteY7" fmla="*/ 419291 h 838580"/>
              <a:gd name="connsiteX8" fmla="*/ 419290 w 838581"/>
              <a:gd name="connsiteY8" fmla="*/ 808958 h 838580"/>
              <a:gd name="connsiteX9" fmla="*/ 808959 w 838581"/>
              <a:gd name="connsiteY9" fmla="*/ 419291 h 83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581" h="838580">
                <a:moveTo>
                  <a:pt x="838581" y="419291"/>
                </a:moveTo>
                <a:cubicBezTo>
                  <a:pt x="838581" y="650862"/>
                  <a:pt x="650862" y="838581"/>
                  <a:pt x="419290" y="838581"/>
                </a:cubicBezTo>
                <a:cubicBezTo>
                  <a:pt x="187719" y="838581"/>
                  <a:pt x="0" y="650862"/>
                  <a:pt x="0" y="419291"/>
                </a:cubicBezTo>
                <a:cubicBezTo>
                  <a:pt x="0" y="187719"/>
                  <a:pt x="187719" y="0"/>
                  <a:pt x="419290" y="0"/>
                </a:cubicBezTo>
                <a:cubicBezTo>
                  <a:pt x="650862" y="0"/>
                  <a:pt x="838581" y="187719"/>
                  <a:pt x="838581" y="419291"/>
                </a:cubicBezTo>
                <a:close/>
                <a:moveTo>
                  <a:pt x="808959" y="419291"/>
                </a:moveTo>
                <a:cubicBezTo>
                  <a:pt x="808959" y="204083"/>
                  <a:pt x="634498" y="29623"/>
                  <a:pt x="419290" y="29623"/>
                </a:cubicBezTo>
                <a:cubicBezTo>
                  <a:pt x="204083" y="29623"/>
                  <a:pt x="29623" y="204083"/>
                  <a:pt x="29623" y="419291"/>
                </a:cubicBezTo>
                <a:cubicBezTo>
                  <a:pt x="29623" y="634499"/>
                  <a:pt x="204083" y="808958"/>
                  <a:pt x="419290" y="808958"/>
                </a:cubicBezTo>
                <a:cubicBezTo>
                  <a:pt x="634498" y="808958"/>
                  <a:pt x="808959" y="634499"/>
                  <a:pt x="808959" y="41929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14" name="Полилиния: фигура 513">
            <a:extLst>
              <a:ext uri="{FF2B5EF4-FFF2-40B4-BE49-F238E27FC236}">
                <a16:creationId xmlns:a16="http://schemas.microsoft.com/office/drawing/2014/main" xmlns="" id="{EAAD1EC7-C4BD-D6EE-3D14-1F10452A10AB}"/>
              </a:ext>
            </a:extLst>
          </p:cNvPr>
          <p:cNvSpPr/>
          <p:nvPr/>
        </p:nvSpPr>
        <p:spPr>
          <a:xfrm>
            <a:off x="10481976" y="5531262"/>
            <a:ext cx="280607" cy="280606"/>
          </a:xfrm>
          <a:custGeom>
            <a:avLst/>
            <a:gdLst>
              <a:gd name="connsiteX0" fmla="*/ 280607 w 280607"/>
              <a:gd name="connsiteY0" fmla="*/ 140303 h 280606"/>
              <a:gd name="connsiteX1" fmla="*/ 140303 w 280607"/>
              <a:gd name="connsiteY1" fmla="*/ 280606 h 280606"/>
              <a:gd name="connsiteX2" fmla="*/ 0 w 280607"/>
              <a:gd name="connsiteY2" fmla="*/ 140303 h 280606"/>
              <a:gd name="connsiteX3" fmla="*/ 140303 w 280607"/>
              <a:gd name="connsiteY3" fmla="*/ 0 h 280606"/>
              <a:gd name="connsiteX4" fmla="*/ 280607 w 280607"/>
              <a:gd name="connsiteY4" fmla="*/ 140303 h 280606"/>
              <a:gd name="connsiteX5" fmla="*/ 250603 w 280607"/>
              <a:gd name="connsiteY5" fmla="*/ 140112 h 280606"/>
              <a:gd name="connsiteX6" fmla="*/ 140303 w 280607"/>
              <a:gd name="connsiteY6" fmla="*/ 29813 h 280606"/>
              <a:gd name="connsiteX7" fmla="*/ 30004 w 280607"/>
              <a:gd name="connsiteY7" fmla="*/ 140112 h 280606"/>
              <a:gd name="connsiteX8" fmla="*/ 140303 w 280607"/>
              <a:gd name="connsiteY8" fmla="*/ 250412 h 280606"/>
              <a:gd name="connsiteX9" fmla="*/ 250603 w 280607"/>
              <a:gd name="connsiteY9" fmla="*/ 140112 h 28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07" h="280606">
                <a:moveTo>
                  <a:pt x="280607" y="140303"/>
                </a:moveTo>
                <a:cubicBezTo>
                  <a:pt x="280607" y="217789"/>
                  <a:pt x="217837" y="280606"/>
                  <a:pt x="140303" y="280606"/>
                </a:cubicBezTo>
                <a:cubicBezTo>
                  <a:pt x="62771" y="280606"/>
                  <a:pt x="0" y="217789"/>
                  <a:pt x="0" y="140303"/>
                </a:cubicBezTo>
                <a:cubicBezTo>
                  <a:pt x="0" y="62817"/>
                  <a:pt x="62771" y="0"/>
                  <a:pt x="140303" y="0"/>
                </a:cubicBezTo>
                <a:cubicBezTo>
                  <a:pt x="217837" y="0"/>
                  <a:pt x="280607" y="62817"/>
                  <a:pt x="280607" y="140303"/>
                </a:cubicBezTo>
                <a:close/>
                <a:moveTo>
                  <a:pt x="250603" y="140112"/>
                </a:moveTo>
                <a:cubicBezTo>
                  <a:pt x="250603" y="79200"/>
                  <a:pt x="201263" y="29813"/>
                  <a:pt x="140303" y="29813"/>
                </a:cubicBezTo>
                <a:cubicBezTo>
                  <a:pt x="79344" y="29813"/>
                  <a:pt x="30004" y="79200"/>
                  <a:pt x="30004" y="140112"/>
                </a:cubicBezTo>
                <a:cubicBezTo>
                  <a:pt x="30004" y="201025"/>
                  <a:pt x="79344" y="250412"/>
                  <a:pt x="140303" y="250412"/>
                </a:cubicBezTo>
                <a:cubicBezTo>
                  <a:pt x="201263" y="250412"/>
                  <a:pt x="250603" y="201025"/>
                  <a:pt x="250603" y="14011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15" name="Полилиния: фигура 514">
            <a:extLst>
              <a:ext uri="{FF2B5EF4-FFF2-40B4-BE49-F238E27FC236}">
                <a16:creationId xmlns:a16="http://schemas.microsoft.com/office/drawing/2014/main" xmlns="" id="{E79C18CC-841F-5015-A2BD-A93E0B1702EB}"/>
              </a:ext>
            </a:extLst>
          </p:cNvPr>
          <p:cNvSpPr/>
          <p:nvPr/>
        </p:nvSpPr>
        <p:spPr>
          <a:xfrm>
            <a:off x="1374552" y="5545740"/>
            <a:ext cx="779335" cy="779335"/>
          </a:xfrm>
          <a:custGeom>
            <a:avLst/>
            <a:gdLst>
              <a:gd name="connsiteX0" fmla="*/ 779336 w 779335"/>
              <a:gd name="connsiteY0" fmla="*/ 389668 h 779335"/>
              <a:gd name="connsiteX1" fmla="*/ 389668 w 779335"/>
              <a:gd name="connsiteY1" fmla="*/ 779336 h 779335"/>
              <a:gd name="connsiteX2" fmla="*/ 0 w 779335"/>
              <a:gd name="connsiteY2" fmla="*/ 389668 h 779335"/>
              <a:gd name="connsiteX3" fmla="*/ 389668 w 779335"/>
              <a:gd name="connsiteY3" fmla="*/ 0 h 779335"/>
              <a:gd name="connsiteX4" fmla="*/ 779336 w 779335"/>
              <a:gd name="connsiteY4" fmla="*/ 389668 h 779335"/>
              <a:gd name="connsiteX5" fmla="*/ 503111 w 779335"/>
              <a:gd name="connsiteY5" fmla="*/ 389573 h 779335"/>
              <a:gd name="connsiteX6" fmla="*/ 389477 w 779335"/>
              <a:gd name="connsiteY6" fmla="*/ 275940 h 779335"/>
              <a:gd name="connsiteX7" fmla="*/ 275844 w 779335"/>
              <a:gd name="connsiteY7" fmla="*/ 389573 h 779335"/>
              <a:gd name="connsiteX8" fmla="*/ 389477 w 779335"/>
              <a:gd name="connsiteY8" fmla="*/ 503206 h 779335"/>
              <a:gd name="connsiteX9" fmla="*/ 503111 w 779335"/>
              <a:gd name="connsiteY9" fmla="*/ 389573 h 7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9335" h="779335">
                <a:moveTo>
                  <a:pt x="779336" y="389668"/>
                </a:moveTo>
                <a:cubicBezTo>
                  <a:pt x="779336" y="604876"/>
                  <a:pt x="604876" y="779336"/>
                  <a:pt x="389668" y="779336"/>
                </a:cubicBezTo>
                <a:cubicBezTo>
                  <a:pt x="174460" y="779336"/>
                  <a:pt x="0" y="604876"/>
                  <a:pt x="0" y="389668"/>
                </a:cubicBezTo>
                <a:cubicBezTo>
                  <a:pt x="0" y="174460"/>
                  <a:pt x="174460" y="0"/>
                  <a:pt x="389668" y="0"/>
                </a:cubicBezTo>
                <a:cubicBezTo>
                  <a:pt x="604876" y="0"/>
                  <a:pt x="779336" y="174460"/>
                  <a:pt x="779336" y="389668"/>
                </a:cubicBezTo>
                <a:close/>
                <a:moveTo>
                  <a:pt x="503111" y="389573"/>
                </a:moveTo>
                <a:cubicBezTo>
                  <a:pt x="503111" y="326813"/>
                  <a:pt x="452238" y="275940"/>
                  <a:pt x="389477" y="275940"/>
                </a:cubicBezTo>
                <a:cubicBezTo>
                  <a:pt x="326717" y="275940"/>
                  <a:pt x="275844" y="326813"/>
                  <a:pt x="275844" y="389573"/>
                </a:cubicBezTo>
                <a:cubicBezTo>
                  <a:pt x="275844" y="452333"/>
                  <a:pt x="326717" y="503206"/>
                  <a:pt x="389477" y="503206"/>
                </a:cubicBezTo>
                <a:cubicBezTo>
                  <a:pt x="452238" y="503206"/>
                  <a:pt x="503111" y="452333"/>
                  <a:pt x="503111" y="38957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16" name="Полилиния: фигура 515">
            <a:extLst>
              <a:ext uri="{FF2B5EF4-FFF2-40B4-BE49-F238E27FC236}">
                <a16:creationId xmlns:a16="http://schemas.microsoft.com/office/drawing/2014/main" xmlns="" id="{B38145CC-7D5B-3F7A-DD45-FD87713D63E8}"/>
              </a:ext>
            </a:extLst>
          </p:cNvPr>
          <p:cNvSpPr/>
          <p:nvPr/>
        </p:nvSpPr>
        <p:spPr>
          <a:xfrm>
            <a:off x="4140612" y="5545835"/>
            <a:ext cx="779335" cy="779335"/>
          </a:xfrm>
          <a:custGeom>
            <a:avLst/>
            <a:gdLst>
              <a:gd name="connsiteX0" fmla="*/ 779336 w 779335"/>
              <a:gd name="connsiteY0" fmla="*/ 389668 h 779335"/>
              <a:gd name="connsiteX1" fmla="*/ 389668 w 779335"/>
              <a:gd name="connsiteY1" fmla="*/ 779336 h 779335"/>
              <a:gd name="connsiteX2" fmla="*/ 0 w 779335"/>
              <a:gd name="connsiteY2" fmla="*/ 389668 h 779335"/>
              <a:gd name="connsiteX3" fmla="*/ 389668 w 779335"/>
              <a:gd name="connsiteY3" fmla="*/ 0 h 779335"/>
              <a:gd name="connsiteX4" fmla="*/ 779336 w 779335"/>
              <a:gd name="connsiteY4" fmla="*/ 389668 h 779335"/>
              <a:gd name="connsiteX5" fmla="*/ 503206 w 779335"/>
              <a:gd name="connsiteY5" fmla="*/ 389477 h 779335"/>
              <a:gd name="connsiteX6" fmla="*/ 389572 w 779335"/>
              <a:gd name="connsiteY6" fmla="*/ 275844 h 779335"/>
              <a:gd name="connsiteX7" fmla="*/ 275939 w 779335"/>
              <a:gd name="connsiteY7" fmla="*/ 389477 h 779335"/>
              <a:gd name="connsiteX8" fmla="*/ 389572 w 779335"/>
              <a:gd name="connsiteY8" fmla="*/ 503111 h 779335"/>
              <a:gd name="connsiteX9" fmla="*/ 503206 w 779335"/>
              <a:gd name="connsiteY9" fmla="*/ 389477 h 7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9335" h="779335">
                <a:moveTo>
                  <a:pt x="779336" y="389668"/>
                </a:moveTo>
                <a:cubicBezTo>
                  <a:pt x="779336" y="604876"/>
                  <a:pt x="604876" y="779336"/>
                  <a:pt x="389668" y="779336"/>
                </a:cubicBezTo>
                <a:cubicBezTo>
                  <a:pt x="174460" y="779336"/>
                  <a:pt x="0" y="604876"/>
                  <a:pt x="0" y="389668"/>
                </a:cubicBezTo>
                <a:cubicBezTo>
                  <a:pt x="0" y="174460"/>
                  <a:pt x="174460" y="0"/>
                  <a:pt x="389668" y="0"/>
                </a:cubicBezTo>
                <a:cubicBezTo>
                  <a:pt x="604876" y="0"/>
                  <a:pt x="779336" y="174460"/>
                  <a:pt x="779336" y="389668"/>
                </a:cubicBezTo>
                <a:close/>
                <a:moveTo>
                  <a:pt x="503206" y="389477"/>
                </a:moveTo>
                <a:cubicBezTo>
                  <a:pt x="503206" y="326717"/>
                  <a:pt x="452333" y="275844"/>
                  <a:pt x="389572" y="275844"/>
                </a:cubicBezTo>
                <a:cubicBezTo>
                  <a:pt x="326812" y="275844"/>
                  <a:pt x="275939" y="326717"/>
                  <a:pt x="275939" y="389477"/>
                </a:cubicBezTo>
                <a:cubicBezTo>
                  <a:pt x="275939" y="452238"/>
                  <a:pt x="326812" y="503111"/>
                  <a:pt x="389572" y="503111"/>
                </a:cubicBezTo>
                <a:cubicBezTo>
                  <a:pt x="452333" y="503111"/>
                  <a:pt x="503206" y="452238"/>
                  <a:pt x="503206" y="38947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17" name="Полилиния: фигура 516">
            <a:extLst>
              <a:ext uri="{FF2B5EF4-FFF2-40B4-BE49-F238E27FC236}">
                <a16:creationId xmlns:a16="http://schemas.microsoft.com/office/drawing/2014/main" xmlns="" id="{894A94A4-E4F6-FB7D-234C-4B663FA2408A}"/>
              </a:ext>
            </a:extLst>
          </p:cNvPr>
          <p:cNvSpPr/>
          <p:nvPr/>
        </p:nvSpPr>
        <p:spPr>
          <a:xfrm>
            <a:off x="10511980" y="5561075"/>
            <a:ext cx="220598" cy="220599"/>
          </a:xfrm>
          <a:custGeom>
            <a:avLst/>
            <a:gdLst>
              <a:gd name="connsiteX0" fmla="*/ 220599 w 220598"/>
              <a:gd name="connsiteY0" fmla="*/ 110299 h 220599"/>
              <a:gd name="connsiteX1" fmla="*/ 110300 w 220598"/>
              <a:gd name="connsiteY1" fmla="*/ 220599 h 220599"/>
              <a:gd name="connsiteX2" fmla="*/ 1 w 220598"/>
              <a:gd name="connsiteY2" fmla="*/ 110299 h 220599"/>
              <a:gd name="connsiteX3" fmla="*/ 110300 w 220598"/>
              <a:gd name="connsiteY3" fmla="*/ 0 h 220599"/>
              <a:gd name="connsiteX4" fmla="*/ 220599 w 220598"/>
              <a:gd name="connsiteY4" fmla="*/ 110299 h 22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98" h="220599">
                <a:moveTo>
                  <a:pt x="220599" y="110299"/>
                </a:moveTo>
                <a:cubicBezTo>
                  <a:pt x="220599" y="171216"/>
                  <a:pt x="171216" y="220599"/>
                  <a:pt x="110300" y="220599"/>
                </a:cubicBezTo>
                <a:cubicBezTo>
                  <a:pt x="49383" y="220599"/>
                  <a:pt x="1" y="171216"/>
                  <a:pt x="1" y="110299"/>
                </a:cubicBezTo>
                <a:cubicBezTo>
                  <a:pt x="1" y="49383"/>
                  <a:pt x="49384" y="0"/>
                  <a:pt x="110300" y="0"/>
                </a:cubicBezTo>
                <a:cubicBezTo>
                  <a:pt x="171217" y="0"/>
                  <a:pt x="220599" y="49383"/>
                  <a:pt x="220599" y="11029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 dirty="0"/>
          </a:p>
        </p:txBody>
      </p:sp>
      <p:sp>
        <p:nvSpPr>
          <p:cNvPr id="519" name="Полилиния: фигура 518">
            <a:extLst>
              <a:ext uri="{FF2B5EF4-FFF2-40B4-BE49-F238E27FC236}">
                <a16:creationId xmlns:a16="http://schemas.microsoft.com/office/drawing/2014/main" xmlns="" id="{A1C0586D-EE19-620C-52BA-887F48FC37AD}"/>
              </a:ext>
            </a:extLst>
          </p:cNvPr>
          <p:cNvSpPr/>
          <p:nvPr/>
        </p:nvSpPr>
        <p:spPr>
          <a:xfrm>
            <a:off x="1650396" y="5821680"/>
            <a:ext cx="227266" cy="227266"/>
          </a:xfrm>
          <a:custGeom>
            <a:avLst/>
            <a:gdLst>
              <a:gd name="connsiteX0" fmla="*/ 227267 w 227266"/>
              <a:gd name="connsiteY0" fmla="*/ 113633 h 227266"/>
              <a:gd name="connsiteX1" fmla="*/ 113633 w 227266"/>
              <a:gd name="connsiteY1" fmla="*/ 227266 h 227266"/>
              <a:gd name="connsiteX2" fmla="*/ 0 w 227266"/>
              <a:gd name="connsiteY2" fmla="*/ 113633 h 227266"/>
              <a:gd name="connsiteX3" fmla="*/ 113633 w 227266"/>
              <a:gd name="connsiteY3" fmla="*/ 0 h 227266"/>
              <a:gd name="connsiteX4" fmla="*/ 227267 w 227266"/>
              <a:gd name="connsiteY4" fmla="*/ 113633 h 227266"/>
              <a:gd name="connsiteX5" fmla="*/ 197548 w 227266"/>
              <a:gd name="connsiteY5" fmla="*/ 113919 h 227266"/>
              <a:gd name="connsiteX6" fmla="*/ 113919 w 227266"/>
              <a:gd name="connsiteY6" fmla="*/ 30289 h 227266"/>
              <a:gd name="connsiteX7" fmla="*/ 30289 w 227266"/>
              <a:gd name="connsiteY7" fmla="*/ 113919 h 227266"/>
              <a:gd name="connsiteX8" fmla="*/ 113919 w 227266"/>
              <a:gd name="connsiteY8" fmla="*/ 197548 h 227266"/>
              <a:gd name="connsiteX9" fmla="*/ 197548 w 227266"/>
              <a:gd name="connsiteY9" fmla="*/ 113919 h 22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6" h="227266">
                <a:moveTo>
                  <a:pt x="227267" y="113633"/>
                </a:moveTo>
                <a:cubicBezTo>
                  <a:pt x="227267" y="176393"/>
                  <a:pt x="176393" y="227266"/>
                  <a:pt x="113633" y="227266"/>
                </a:cubicBezTo>
                <a:cubicBezTo>
                  <a:pt x="50873" y="227266"/>
                  <a:pt x="0" y="176393"/>
                  <a:pt x="0" y="113633"/>
                </a:cubicBezTo>
                <a:cubicBezTo>
                  <a:pt x="0" y="50873"/>
                  <a:pt x="50873" y="0"/>
                  <a:pt x="113633" y="0"/>
                </a:cubicBezTo>
                <a:cubicBezTo>
                  <a:pt x="176393" y="0"/>
                  <a:pt x="227267" y="50873"/>
                  <a:pt x="227267" y="113633"/>
                </a:cubicBezTo>
                <a:close/>
                <a:moveTo>
                  <a:pt x="197548" y="113919"/>
                </a:moveTo>
                <a:cubicBezTo>
                  <a:pt x="197548" y="67732"/>
                  <a:pt x="160106" y="30289"/>
                  <a:pt x="113919" y="30289"/>
                </a:cubicBezTo>
                <a:cubicBezTo>
                  <a:pt x="67732" y="30289"/>
                  <a:pt x="30289" y="67732"/>
                  <a:pt x="30289" y="113919"/>
                </a:cubicBezTo>
                <a:cubicBezTo>
                  <a:pt x="30289" y="160105"/>
                  <a:pt x="67732" y="197548"/>
                  <a:pt x="113919" y="197548"/>
                </a:cubicBezTo>
                <a:cubicBezTo>
                  <a:pt x="160106" y="197548"/>
                  <a:pt x="197548" y="160105"/>
                  <a:pt x="197548" y="11391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20" name="Полилиния: фигура 519">
            <a:extLst>
              <a:ext uri="{FF2B5EF4-FFF2-40B4-BE49-F238E27FC236}">
                <a16:creationId xmlns:a16="http://schemas.microsoft.com/office/drawing/2014/main" xmlns="" id="{4457B480-87C8-5680-C580-47772B2DE30F}"/>
              </a:ext>
            </a:extLst>
          </p:cNvPr>
          <p:cNvSpPr/>
          <p:nvPr/>
        </p:nvSpPr>
        <p:spPr>
          <a:xfrm>
            <a:off x="4416551" y="5821680"/>
            <a:ext cx="227266" cy="227266"/>
          </a:xfrm>
          <a:custGeom>
            <a:avLst/>
            <a:gdLst>
              <a:gd name="connsiteX0" fmla="*/ 227267 w 227266"/>
              <a:gd name="connsiteY0" fmla="*/ 113633 h 227266"/>
              <a:gd name="connsiteX1" fmla="*/ 113633 w 227266"/>
              <a:gd name="connsiteY1" fmla="*/ 227266 h 227266"/>
              <a:gd name="connsiteX2" fmla="*/ 0 w 227266"/>
              <a:gd name="connsiteY2" fmla="*/ 113633 h 227266"/>
              <a:gd name="connsiteX3" fmla="*/ 113633 w 227266"/>
              <a:gd name="connsiteY3" fmla="*/ 0 h 227266"/>
              <a:gd name="connsiteX4" fmla="*/ 227267 w 227266"/>
              <a:gd name="connsiteY4" fmla="*/ 113633 h 227266"/>
              <a:gd name="connsiteX5" fmla="*/ 197644 w 227266"/>
              <a:gd name="connsiteY5" fmla="*/ 113729 h 227266"/>
              <a:gd name="connsiteX6" fmla="*/ 113729 w 227266"/>
              <a:gd name="connsiteY6" fmla="*/ 29813 h 227266"/>
              <a:gd name="connsiteX7" fmla="*/ 29813 w 227266"/>
              <a:gd name="connsiteY7" fmla="*/ 113729 h 227266"/>
              <a:gd name="connsiteX8" fmla="*/ 113729 w 227266"/>
              <a:gd name="connsiteY8" fmla="*/ 197644 h 227266"/>
              <a:gd name="connsiteX9" fmla="*/ 197644 w 227266"/>
              <a:gd name="connsiteY9" fmla="*/ 113729 h 22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6" h="227266">
                <a:moveTo>
                  <a:pt x="227267" y="113633"/>
                </a:moveTo>
                <a:cubicBezTo>
                  <a:pt x="227267" y="176393"/>
                  <a:pt x="176394" y="227266"/>
                  <a:pt x="113633" y="227266"/>
                </a:cubicBezTo>
                <a:cubicBezTo>
                  <a:pt x="50873" y="227266"/>
                  <a:pt x="0" y="176393"/>
                  <a:pt x="0" y="113633"/>
                </a:cubicBezTo>
                <a:cubicBezTo>
                  <a:pt x="0" y="50873"/>
                  <a:pt x="50873" y="0"/>
                  <a:pt x="113633" y="0"/>
                </a:cubicBezTo>
                <a:cubicBezTo>
                  <a:pt x="176394" y="0"/>
                  <a:pt x="227267" y="50873"/>
                  <a:pt x="227267" y="113633"/>
                </a:cubicBezTo>
                <a:close/>
                <a:moveTo>
                  <a:pt x="197644" y="113729"/>
                </a:moveTo>
                <a:cubicBezTo>
                  <a:pt x="197644" y="67380"/>
                  <a:pt x="160077" y="29813"/>
                  <a:pt x="113729" y="29813"/>
                </a:cubicBezTo>
                <a:cubicBezTo>
                  <a:pt x="67380" y="29813"/>
                  <a:pt x="29813" y="67380"/>
                  <a:pt x="29813" y="113729"/>
                </a:cubicBezTo>
                <a:cubicBezTo>
                  <a:pt x="29813" y="160077"/>
                  <a:pt x="67380" y="197644"/>
                  <a:pt x="113729" y="197644"/>
                </a:cubicBezTo>
                <a:cubicBezTo>
                  <a:pt x="160077" y="197644"/>
                  <a:pt x="197644" y="160077"/>
                  <a:pt x="197644" y="11372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21" name="Полилиния: фигура 520">
            <a:extLst>
              <a:ext uri="{FF2B5EF4-FFF2-40B4-BE49-F238E27FC236}">
                <a16:creationId xmlns:a16="http://schemas.microsoft.com/office/drawing/2014/main" xmlns="" id="{B754A4D0-00F6-B364-AE18-96A4B4821467}"/>
              </a:ext>
            </a:extLst>
          </p:cNvPr>
          <p:cNvSpPr/>
          <p:nvPr/>
        </p:nvSpPr>
        <p:spPr>
          <a:xfrm>
            <a:off x="1680686" y="5851969"/>
            <a:ext cx="167259" cy="167258"/>
          </a:xfrm>
          <a:custGeom>
            <a:avLst/>
            <a:gdLst>
              <a:gd name="connsiteX0" fmla="*/ 167259 w 167259"/>
              <a:gd name="connsiteY0" fmla="*/ 83629 h 167258"/>
              <a:gd name="connsiteX1" fmla="*/ 83629 w 167259"/>
              <a:gd name="connsiteY1" fmla="*/ 167259 h 167258"/>
              <a:gd name="connsiteX2" fmla="*/ 0 w 167259"/>
              <a:gd name="connsiteY2" fmla="*/ 83629 h 167258"/>
              <a:gd name="connsiteX3" fmla="*/ 83629 w 167259"/>
              <a:gd name="connsiteY3" fmla="*/ -1 h 167258"/>
              <a:gd name="connsiteX4" fmla="*/ 167259 w 167259"/>
              <a:gd name="connsiteY4" fmla="*/ 83629 h 16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9" h="167258">
                <a:moveTo>
                  <a:pt x="167259" y="83629"/>
                </a:moveTo>
                <a:cubicBezTo>
                  <a:pt x="167259" y="129817"/>
                  <a:pt x="129817" y="167259"/>
                  <a:pt x="83629" y="167259"/>
                </a:cubicBezTo>
                <a:cubicBezTo>
                  <a:pt x="37442" y="167259"/>
                  <a:pt x="0" y="129817"/>
                  <a:pt x="0" y="83629"/>
                </a:cubicBezTo>
                <a:cubicBezTo>
                  <a:pt x="0" y="37442"/>
                  <a:pt x="37442" y="-1"/>
                  <a:pt x="83629" y="-1"/>
                </a:cubicBezTo>
                <a:cubicBezTo>
                  <a:pt x="129817" y="-1"/>
                  <a:pt x="167259" y="37442"/>
                  <a:pt x="167259" y="8362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23" name="Полилиния: фигура 522">
            <a:extLst>
              <a:ext uri="{FF2B5EF4-FFF2-40B4-BE49-F238E27FC236}">
                <a16:creationId xmlns:a16="http://schemas.microsoft.com/office/drawing/2014/main" xmlns="" id="{53AA7AFF-B145-9B7E-E30D-B1D1D228E194}"/>
              </a:ext>
            </a:extLst>
          </p:cNvPr>
          <p:cNvSpPr/>
          <p:nvPr/>
        </p:nvSpPr>
        <p:spPr>
          <a:xfrm>
            <a:off x="4446365" y="5851493"/>
            <a:ext cx="167830" cy="167830"/>
          </a:xfrm>
          <a:custGeom>
            <a:avLst/>
            <a:gdLst>
              <a:gd name="connsiteX0" fmla="*/ 167830 w 167830"/>
              <a:gd name="connsiteY0" fmla="*/ 83915 h 167830"/>
              <a:gd name="connsiteX1" fmla="*/ 83915 w 167830"/>
              <a:gd name="connsiteY1" fmla="*/ 167831 h 167830"/>
              <a:gd name="connsiteX2" fmla="*/ 0 w 167830"/>
              <a:gd name="connsiteY2" fmla="*/ 83915 h 167830"/>
              <a:gd name="connsiteX3" fmla="*/ 83915 w 167830"/>
              <a:gd name="connsiteY3" fmla="*/ 0 h 167830"/>
              <a:gd name="connsiteX4" fmla="*/ 167830 w 167830"/>
              <a:gd name="connsiteY4" fmla="*/ 83915 h 16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30" h="167830">
                <a:moveTo>
                  <a:pt x="167830" y="83915"/>
                </a:moveTo>
                <a:cubicBezTo>
                  <a:pt x="167830" y="130260"/>
                  <a:pt x="130260" y="167831"/>
                  <a:pt x="83915" y="167831"/>
                </a:cubicBezTo>
                <a:cubicBezTo>
                  <a:pt x="37570" y="167831"/>
                  <a:pt x="0" y="130260"/>
                  <a:pt x="0" y="83915"/>
                </a:cubicBezTo>
                <a:cubicBezTo>
                  <a:pt x="0" y="37571"/>
                  <a:pt x="37570" y="0"/>
                  <a:pt x="83915" y="0"/>
                </a:cubicBezTo>
                <a:cubicBezTo>
                  <a:pt x="130260" y="0"/>
                  <a:pt x="167830" y="37571"/>
                  <a:pt x="167830" y="8391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sp>
        <p:nvSpPr>
          <p:cNvPr id="524" name="Полилиния: фигура 523">
            <a:extLst>
              <a:ext uri="{FF2B5EF4-FFF2-40B4-BE49-F238E27FC236}">
                <a16:creationId xmlns:a16="http://schemas.microsoft.com/office/drawing/2014/main" xmlns="" id="{FD47F1E2-87AD-D918-D9F7-52C271308C9B}"/>
              </a:ext>
            </a:extLst>
          </p:cNvPr>
          <p:cNvSpPr/>
          <p:nvPr/>
        </p:nvSpPr>
        <p:spPr>
          <a:xfrm>
            <a:off x="8856708" y="5874448"/>
            <a:ext cx="750336" cy="109632"/>
          </a:xfrm>
          <a:custGeom>
            <a:avLst/>
            <a:gdLst>
              <a:gd name="connsiteX0" fmla="*/ 53358 w 750336"/>
              <a:gd name="connsiteY0" fmla="*/ 0 h 109632"/>
              <a:gd name="connsiteX1" fmla="*/ 694962 w 750336"/>
              <a:gd name="connsiteY1" fmla="*/ 191 h 109632"/>
              <a:gd name="connsiteX2" fmla="*/ 701534 w 750336"/>
              <a:gd name="connsiteY2" fmla="*/ 6382 h 109632"/>
              <a:gd name="connsiteX3" fmla="*/ 749064 w 750336"/>
              <a:gd name="connsiteY3" fmla="*/ 103251 h 109632"/>
              <a:gd name="connsiteX4" fmla="*/ 749445 w 750336"/>
              <a:gd name="connsiteY4" fmla="*/ 108357 h 109632"/>
              <a:gd name="connsiteX5" fmla="*/ 746682 w 750336"/>
              <a:gd name="connsiteY5" fmla="*/ 109633 h 109632"/>
              <a:gd name="connsiteX6" fmla="*/ 4114 w 750336"/>
              <a:gd name="connsiteY6" fmla="*/ 109633 h 109632"/>
              <a:gd name="connsiteX7" fmla="*/ 780 w 750336"/>
              <a:gd name="connsiteY7" fmla="*/ 104299 h 109632"/>
              <a:gd name="connsiteX8" fmla="*/ 50310 w 750336"/>
              <a:gd name="connsiteY8" fmla="*/ 1905 h 109632"/>
              <a:gd name="connsiteX9" fmla="*/ 53358 w 750336"/>
              <a:gd name="connsiteY9" fmla="*/ 0 h 10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36" h="109632">
                <a:moveTo>
                  <a:pt x="53358" y="0"/>
                </a:moveTo>
                <a:lnTo>
                  <a:pt x="694962" y="191"/>
                </a:lnTo>
                <a:cubicBezTo>
                  <a:pt x="699153" y="191"/>
                  <a:pt x="701343" y="2257"/>
                  <a:pt x="701534" y="6382"/>
                </a:cubicBezTo>
                <a:cubicBezTo>
                  <a:pt x="703724" y="45558"/>
                  <a:pt x="719632" y="77848"/>
                  <a:pt x="749064" y="103251"/>
                </a:cubicBezTo>
                <a:cubicBezTo>
                  <a:pt x="750588" y="104547"/>
                  <a:pt x="750778" y="106823"/>
                  <a:pt x="749445" y="108357"/>
                </a:cubicBezTo>
                <a:cubicBezTo>
                  <a:pt x="748778" y="109176"/>
                  <a:pt x="747730" y="109642"/>
                  <a:pt x="746682" y="109633"/>
                </a:cubicBezTo>
                <a:lnTo>
                  <a:pt x="4114" y="109633"/>
                </a:lnTo>
                <a:cubicBezTo>
                  <a:pt x="180" y="109633"/>
                  <a:pt x="-935" y="107852"/>
                  <a:pt x="780" y="104299"/>
                </a:cubicBezTo>
                <a:lnTo>
                  <a:pt x="50310" y="1905"/>
                </a:lnTo>
                <a:cubicBezTo>
                  <a:pt x="50833" y="752"/>
                  <a:pt x="52024" y="10"/>
                  <a:pt x="53358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3200" b="1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63848C3-B742-48F2-E96D-5DFED4E9634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8717803">
            <a:off x="1946720" y="1994480"/>
            <a:ext cx="1517640" cy="16244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6FC0E96-1361-8EED-CD91-E032E295EA2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25412">
            <a:off x="3754928" y="1499830"/>
            <a:ext cx="648979" cy="15304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73B3679-907F-153C-ACD7-5AE385CF27F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46540" y="2611106"/>
            <a:ext cx="1157577" cy="63566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A46F844-AFE1-2826-2A38-FF6319698B7C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9103122">
            <a:off x="1068960" y="1494528"/>
            <a:ext cx="2298391" cy="1944793"/>
          </a:xfrm>
          <a:prstGeom prst="rect">
            <a:avLst/>
          </a:prstGeom>
        </p:spPr>
      </p:pic>
      <p:pic>
        <p:nvPicPr>
          <p:cNvPr id="1026" name="Picture 2" descr="Стикер Steam Pup от sat1">
            <a:extLst>
              <a:ext uri="{FF2B5EF4-FFF2-40B4-BE49-F238E27FC236}">
                <a16:creationId xmlns:a16="http://schemas.microsoft.com/office/drawing/2014/main" xmlns="" id="{CD64F069-4EBB-845B-645C-405CFEAC0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09362">
            <a:off x="9988863" y="1439302"/>
            <a:ext cx="1884031" cy="18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B4EC70-A8C7-7008-8A35-FFCA3B0512B7}"/>
              </a:ext>
            </a:extLst>
          </p:cNvPr>
          <p:cNvSpPr txBox="1"/>
          <p:nvPr/>
        </p:nvSpPr>
        <p:spPr>
          <a:xfrm>
            <a:off x="2798938" y="251022"/>
            <a:ext cx="3459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УА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757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3F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3F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BEB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BE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BEB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BEB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5C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5C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5C5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5C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5BA3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5BA3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5BA3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5BA3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ktor-zavoditsya-ojidaet-373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1953D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1953D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ыж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A578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773B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773B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52" grpId="0" animBg="1"/>
      <p:bldP spid="453" grpId="0" animBg="1"/>
      <p:bldP spid="455" grpId="0" animBg="1"/>
      <p:bldP spid="456" grpId="0" animBg="1"/>
      <p:bldP spid="457" grpId="0" animBg="1"/>
      <p:bldP spid="458" grpId="0" animBg="1"/>
      <p:bldP spid="461" grpId="0" animBg="1"/>
      <p:bldP spid="465" grpId="0" animBg="1"/>
      <p:bldP spid="470" grpId="0" animBg="1"/>
      <p:bldP spid="472" grpId="0" animBg="1"/>
      <p:bldP spid="473" grpId="0" animBg="1"/>
      <p:bldP spid="475" grpId="0" animBg="1"/>
      <p:bldP spid="477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7" grpId="0" animBg="1"/>
      <p:bldP spid="488" grpId="0" animBg="1"/>
      <p:bldP spid="489" grpId="0" animBg="1"/>
      <p:bldP spid="491" grpId="0" animBg="1"/>
      <p:bldP spid="493" grpId="0" animBg="1"/>
      <p:bldP spid="495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3" grpId="0" animBg="1"/>
      <p:bldP spid="504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5" grpId="0" animBg="1"/>
      <p:bldP spid="516" grpId="0" animBg="1"/>
      <p:bldP spid="517" grpId="0" animBg="1"/>
      <p:bldP spid="521" grpId="0" animBg="1"/>
      <p:bldP spid="523" grpId="0" animBg="1"/>
      <p:bldP spid="52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520" y="335846"/>
            <a:ext cx="10469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Интерактивная раскраска “Урожай” поможет педагогу в игровой форме научить детей читать буквы и слоги, а также расширить их словарный запас по теме “Овощи”.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Принцип работы раскраски: ребенок читает букву, а затем нажимает на нее. После этого часть картинки, соответствующая прочитанной букве (слогу), автоматически раскрашивается. Постепенно раскрашивая все большую и большую часть картинки, ребенок завершает работу над ее полным изображением.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время игры кузов трактора будет заполняться овощами. После завершения раскрашивания педагог может попросить ученика назвать все овощи в тракторе. Также можно обсудить их характеристики (например, длинная, сочная и спелая морковка), обсудить способы сбора разных овощей (некоторые выкапывают, другие срезают) и возможные блюда из них.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представлена в формате PPTX, поэтому Вы можете редактировать ее, изменив буквы для чтения, либо добавив слоги или слова.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49</Words>
  <Application>Microsoft Office PowerPoint</Application>
  <PresentationFormat>Произвольный</PresentationFormat>
  <Paragraphs>33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ЕН</dc:creator>
  <cp:lastModifiedBy>Loader</cp:lastModifiedBy>
  <cp:revision>17</cp:revision>
  <dcterms:created xsi:type="dcterms:W3CDTF">2023-09-23T07:25:50Z</dcterms:created>
  <dcterms:modified xsi:type="dcterms:W3CDTF">2023-11-03T20:40:03Z</dcterms:modified>
</cp:coreProperties>
</file>