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E7"/>
    <a:srgbClr val="605E82"/>
    <a:srgbClr val="9A8DD1"/>
    <a:srgbClr val="E5F8FF"/>
    <a:srgbClr val="00A6F2"/>
    <a:srgbClr val="595959"/>
    <a:srgbClr val="D5F4FF"/>
    <a:srgbClr val="FFFFFF"/>
    <a:srgbClr val="DDF6FF"/>
    <a:srgbClr val="D0E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41AE5-7443-CF96-EE6E-6B62D20DC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FDA59F-5F05-992D-4902-17D39159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775D2-F3CB-2F7A-36EE-A15B4BDB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E24-1A81-64F9-9BC3-525D20FC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C3B79-0625-73C7-9C62-F50A71BF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0F8EB-97E0-092B-B6AC-EA496075D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161638-4C6E-173B-CB00-A21821EB8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1CD76-B312-F291-65B7-57958F45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BB9E8-DCEA-C9AB-4880-CE88C147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F9A42-F069-2874-F811-9694E2FF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B26B7B-69FF-4D6C-169E-7F1B92B87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C9852-4899-904A-269E-93824DD20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E01A0-623B-8697-2339-D0371D2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0DAB5-4550-E50F-3B5E-567DCB0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8B1730-A8A8-8716-F541-46A4462D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0840-7FF8-A9E1-0AB8-5B61F253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AFAD8-3AC4-BBE7-DDD4-2CFC1862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C35B0-9A11-D09E-7AC2-7C27D1AD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5A097-BE6A-225B-B7B8-CA7C8601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8BD2F-7599-B939-380A-32B1CBBC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7F7B7-8F1F-399C-553C-1C744F43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83ADB-1584-3AB4-7790-52902B48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5D01-938D-C9F8-2E44-2545F1F5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30BE49-7799-811A-2CDF-404A2DB3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9AB51-D78C-AA4E-4B19-4020DBA8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3B33E-1234-2972-9F58-F247EE74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2D64BE-4A32-DAD3-6962-B81C86187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80DB3-C907-2A35-A5E0-215A538E2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FE617-F43B-9B86-9B10-3CCDF17A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B424C-F5AE-425B-C4E1-7725F73B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E890-679F-3912-BC49-BD20DF55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B58E7-D0C3-2FA2-215D-B7DE6C42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6C034-4814-FCDC-D55E-0A9B812A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5CE761-F70D-3AF0-A07A-D80CDC99C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E03354-403A-5E5F-E8C4-99A09D836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54A27-9282-C16F-8710-08F962A0CF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F7BEF-BCC8-4CEC-9BAC-46F1CAC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CDDC-8436-5F0D-8453-CDDFACF3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0F861A-0AF3-A77D-8F68-71416757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8341-3254-5580-4E98-904BB930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51D71-ECCA-3DBC-754F-F29BA52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9CB6E2-1694-92DB-D757-41D6BD7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F81EA2-1BDF-0687-CD03-A2D8B7ED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AF86D3-A836-080E-67EF-CBDDEBF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C3400A-D1B8-C995-961E-88BF8E54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1D8844-CC27-708B-9D43-633502E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0594E-DAA7-961E-E9ED-89E30454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3E08F-5217-032E-50C8-20C4AA8F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544B7-3971-A559-BB53-6A4BA2ED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7E983-3F74-7E73-A625-7E907C4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CA2C2-22E7-B7A9-F3C7-99CA88DD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7E53B-6E2F-531A-0706-CF8F94EF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FEAB3-BEED-57CC-BBD7-C8125651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7D4765-7F8F-5927-B5E3-8C172D15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AC807-65FA-09E0-448A-BECB0A8A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F875F1-26C8-ECF9-C12E-239CB08E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F6BCC-29F6-7845-0541-B36DCB6D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21F272-2502-6B66-FF9F-33F94FD4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3A7CE-1D20-7BB3-5443-3F2B5EA7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6FF04-7018-DC06-6D9B-493CF729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057A2-61D5-F239-9141-586DCED6C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1343-6ED1-4F39-9624-495A013B082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4D932-F0EE-DB76-EB64-5A6BA050C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69C74B-16EE-8F23-B8AB-0C07C2C59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623-A094-4F5C-A974-94EE854AB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.png"/><Relationship Id="rId5" Type="http://schemas.openxmlformats.org/officeDocument/2006/relationships/audio" Target="../media/audio4.wav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1A2A2E29-741A-2CC8-F7D8-2C158DAC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3569" y="966"/>
            <a:ext cx="15885569" cy="60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Желтая наклейка для подводного погружения от Кева Лавери">
            <a:extLst>
              <a:ext uri="{FF2B5EF4-FFF2-40B4-BE49-F238E27FC236}">
                <a16:creationId xmlns:a16="http://schemas.microsoft.com/office/drawing/2014/main" id="{95527E52-E694-5273-7BC5-F3A38F15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36770" y="-807865"/>
            <a:ext cx="4115258" cy="41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клейка с пузырями от GIPHY CAM">
            <a:extLst>
              <a:ext uri="{FF2B5EF4-FFF2-40B4-BE49-F238E27FC236}">
                <a16:creationId xmlns:a16="http://schemas.microsoft.com/office/drawing/2014/main" id="{DFA6A61F-D7E4-CDEB-F5B4-1DDC6914B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38580">
            <a:off x="544023" y="828514"/>
            <a:ext cx="1525851" cy="34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32887D0-8560-FD6E-68F6-DD35955C49BA}"/>
              </a:ext>
            </a:extLst>
          </p:cNvPr>
          <p:cNvSpPr/>
          <p:nvPr/>
        </p:nvSpPr>
        <p:spPr>
          <a:xfrm>
            <a:off x="-185196" y="5135871"/>
            <a:ext cx="12656058" cy="1861314"/>
          </a:xfrm>
          <a:custGeom>
            <a:avLst/>
            <a:gdLst>
              <a:gd name="connsiteX0" fmla="*/ 0 w 12656058"/>
              <a:gd name="connsiteY0" fmla="*/ 0 h 1861314"/>
              <a:gd name="connsiteX1" fmla="*/ 322154 w 12656058"/>
              <a:gd name="connsiteY1" fmla="*/ 0 h 1861314"/>
              <a:gd name="connsiteX2" fmla="*/ 897430 w 12656058"/>
              <a:gd name="connsiteY2" fmla="*/ 0 h 1861314"/>
              <a:gd name="connsiteX3" fmla="*/ 1599266 w 12656058"/>
              <a:gd name="connsiteY3" fmla="*/ 0 h 1861314"/>
              <a:gd name="connsiteX4" fmla="*/ 1921420 w 12656058"/>
              <a:gd name="connsiteY4" fmla="*/ 0 h 1861314"/>
              <a:gd name="connsiteX5" fmla="*/ 2117013 w 12656058"/>
              <a:gd name="connsiteY5" fmla="*/ 0 h 1861314"/>
              <a:gd name="connsiteX6" fmla="*/ 2439168 w 12656058"/>
              <a:gd name="connsiteY6" fmla="*/ 0 h 1861314"/>
              <a:gd name="connsiteX7" fmla="*/ 3267564 w 12656058"/>
              <a:gd name="connsiteY7" fmla="*/ 0 h 1861314"/>
              <a:gd name="connsiteX8" fmla="*/ 3716279 w 12656058"/>
              <a:gd name="connsiteY8" fmla="*/ 0 h 1861314"/>
              <a:gd name="connsiteX9" fmla="*/ 4544675 w 12656058"/>
              <a:gd name="connsiteY9" fmla="*/ 0 h 1861314"/>
              <a:gd name="connsiteX10" fmla="*/ 5373072 w 12656058"/>
              <a:gd name="connsiteY10" fmla="*/ 0 h 1861314"/>
              <a:gd name="connsiteX11" fmla="*/ 6074908 w 12656058"/>
              <a:gd name="connsiteY11" fmla="*/ 0 h 1861314"/>
              <a:gd name="connsiteX12" fmla="*/ 6397062 w 12656058"/>
              <a:gd name="connsiteY12" fmla="*/ 0 h 1861314"/>
              <a:gd name="connsiteX13" fmla="*/ 7098898 w 12656058"/>
              <a:gd name="connsiteY13" fmla="*/ 0 h 1861314"/>
              <a:gd name="connsiteX14" fmla="*/ 7927295 w 12656058"/>
              <a:gd name="connsiteY14" fmla="*/ 0 h 1861314"/>
              <a:gd name="connsiteX15" fmla="*/ 8376009 w 12656058"/>
              <a:gd name="connsiteY15" fmla="*/ 0 h 1861314"/>
              <a:gd name="connsiteX16" fmla="*/ 8698163 w 12656058"/>
              <a:gd name="connsiteY16" fmla="*/ 0 h 1861314"/>
              <a:gd name="connsiteX17" fmla="*/ 9273439 w 12656058"/>
              <a:gd name="connsiteY17" fmla="*/ 0 h 1861314"/>
              <a:gd name="connsiteX18" fmla="*/ 9469032 w 12656058"/>
              <a:gd name="connsiteY18" fmla="*/ 0 h 1861314"/>
              <a:gd name="connsiteX19" fmla="*/ 10297429 w 12656058"/>
              <a:gd name="connsiteY19" fmla="*/ 0 h 1861314"/>
              <a:gd name="connsiteX20" fmla="*/ 10999265 w 12656058"/>
              <a:gd name="connsiteY20" fmla="*/ 0 h 1861314"/>
              <a:gd name="connsiteX21" fmla="*/ 11194859 w 12656058"/>
              <a:gd name="connsiteY21" fmla="*/ 0 h 1861314"/>
              <a:gd name="connsiteX22" fmla="*/ 11390452 w 12656058"/>
              <a:gd name="connsiteY22" fmla="*/ 0 h 1861314"/>
              <a:gd name="connsiteX23" fmla="*/ 11839167 w 12656058"/>
              <a:gd name="connsiteY23" fmla="*/ 0 h 1861314"/>
              <a:gd name="connsiteX24" fmla="*/ 12656058 w 12656058"/>
              <a:gd name="connsiteY24" fmla="*/ 0 h 1861314"/>
              <a:gd name="connsiteX25" fmla="*/ 12656058 w 12656058"/>
              <a:gd name="connsiteY25" fmla="*/ 502555 h 1861314"/>
              <a:gd name="connsiteX26" fmla="*/ 12656058 w 12656058"/>
              <a:gd name="connsiteY26" fmla="*/ 986496 h 1861314"/>
              <a:gd name="connsiteX27" fmla="*/ 12656058 w 12656058"/>
              <a:gd name="connsiteY27" fmla="*/ 1861314 h 1861314"/>
              <a:gd name="connsiteX28" fmla="*/ 12080783 w 12656058"/>
              <a:gd name="connsiteY28" fmla="*/ 1861314 h 1861314"/>
              <a:gd name="connsiteX29" fmla="*/ 11632068 w 12656058"/>
              <a:gd name="connsiteY29" fmla="*/ 1861314 h 1861314"/>
              <a:gd name="connsiteX30" fmla="*/ 11436474 w 12656058"/>
              <a:gd name="connsiteY30" fmla="*/ 1861314 h 1861314"/>
              <a:gd name="connsiteX31" fmla="*/ 10987759 w 12656058"/>
              <a:gd name="connsiteY31" fmla="*/ 1861314 h 1861314"/>
              <a:gd name="connsiteX32" fmla="*/ 10665605 w 12656058"/>
              <a:gd name="connsiteY32" fmla="*/ 1861314 h 1861314"/>
              <a:gd name="connsiteX33" fmla="*/ 10216890 w 12656058"/>
              <a:gd name="connsiteY33" fmla="*/ 1861314 h 1861314"/>
              <a:gd name="connsiteX34" fmla="*/ 10021297 w 12656058"/>
              <a:gd name="connsiteY34" fmla="*/ 1861314 h 1861314"/>
              <a:gd name="connsiteX35" fmla="*/ 9825703 w 12656058"/>
              <a:gd name="connsiteY35" fmla="*/ 1861314 h 1861314"/>
              <a:gd name="connsiteX36" fmla="*/ 9250428 w 12656058"/>
              <a:gd name="connsiteY36" fmla="*/ 1861314 h 1861314"/>
              <a:gd name="connsiteX37" fmla="*/ 9054834 w 12656058"/>
              <a:gd name="connsiteY37" fmla="*/ 1861314 h 1861314"/>
              <a:gd name="connsiteX38" fmla="*/ 8859241 w 12656058"/>
              <a:gd name="connsiteY38" fmla="*/ 1861314 h 1861314"/>
              <a:gd name="connsiteX39" fmla="*/ 8410526 w 12656058"/>
              <a:gd name="connsiteY39" fmla="*/ 1861314 h 1861314"/>
              <a:gd name="connsiteX40" fmla="*/ 7582129 w 12656058"/>
              <a:gd name="connsiteY40" fmla="*/ 1861314 h 1861314"/>
              <a:gd name="connsiteX41" fmla="*/ 7006854 w 12656058"/>
              <a:gd name="connsiteY41" fmla="*/ 1861314 h 1861314"/>
              <a:gd name="connsiteX42" fmla="*/ 6811260 w 12656058"/>
              <a:gd name="connsiteY42" fmla="*/ 1861314 h 1861314"/>
              <a:gd name="connsiteX43" fmla="*/ 6235985 w 12656058"/>
              <a:gd name="connsiteY43" fmla="*/ 1861314 h 1861314"/>
              <a:gd name="connsiteX44" fmla="*/ 5913831 w 12656058"/>
              <a:gd name="connsiteY44" fmla="*/ 1861314 h 1861314"/>
              <a:gd name="connsiteX45" fmla="*/ 5465116 w 12656058"/>
              <a:gd name="connsiteY45" fmla="*/ 1861314 h 1861314"/>
              <a:gd name="connsiteX46" fmla="*/ 4889841 w 12656058"/>
              <a:gd name="connsiteY46" fmla="*/ 1861314 h 1861314"/>
              <a:gd name="connsiteX47" fmla="*/ 4314565 w 12656058"/>
              <a:gd name="connsiteY47" fmla="*/ 1861314 h 1861314"/>
              <a:gd name="connsiteX48" fmla="*/ 3486169 w 12656058"/>
              <a:gd name="connsiteY48" fmla="*/ 1861314 h 1861314"/>
              <a:gd name="connsiteX49" fmla="*/ 3290575 w 12656058"/>
              <a:gd name="connsiteY49" fmla="*/ 1861314 h 1861314"/>
              <a:gd name="connsiteX50" fmla="*/ 2588739 w 12656058"/>
              <a:gd name="connsiteY50" fmla="*/ 1861314 h 1861314"/>
              <a:gd name="connsiteX51" fmla="*/ 2266585 w 12656058"/>
              <a:gd name="connsiteY51" fmla="*/ 1861314 h 1861314"/>
              <a:gd name="connsiteX52" fmla="*/ 2070991 w 12656058"/>
              <a:gd name="connsiteY52" fmla="*/ 1861314 h 1861314"/>
              <a:gd name="connsiteX53" fmla="*/ 1622277 w 12656058"/>
              <a:gd name="connsiteY53" fmla="*/ 1861314 h 1861314"/>
              <a:gd name="connsiteX54" fmla="*/ 1300122 w 12656058"/>
              <a:gd name="connsiteY54" fmla="*/ 1861314 h 1861314"/>
              <a:gd name="connsiteX55" fmla="*/ 724847 w 12656058"/>
              <a:gd name="connsiteY55" fmla="*/ 1861314 h 1861314"/>
              <a:gd name="connsiteX56" fmla="*/ 0 w 12656058"/>
              <a:gd name="connsiteY56" fmla="*/ 1861314 h 1861314"/>
              <a:gd name="connsiteX57" fmla="*/ 0 w 12656058"/>
              <a:gd name="connsiteY57" fmla="*/ 1414599 h 1861314"/>
              <a:gd name="connsiteX58" fmla="*/ 0 w 12656058"/>
              <a:gd name="connsiteY58" fmla="*/ 949270 h 1861314"/>
              <a:gd name="connsiteX59" fmla="*/ 0 w 12656058"/>
              <a:gd name="connsiteY59" fmla="*/ 502555 h 1861314"/>
              <a:gd name="connsiteX60" fmla="*/ 0 w 12656058"/>
              <a:gd name="connsiteY60" fmla="*/ 0 h 186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656058" h="1861314" fill="none" extrusionOk="0">
                <a:moveTo>
                  <a:pt x="0" y="0"/>
                </a:moveTo>
                <a:cubicBezTo>
                  <a:pt x="107709" y="-28534"/>
                  <a:pt x="213278" y="5671"/>
                  <a:pt x="322154" y="0"/>
                </a:cubicBezTo>
                <a:cubicBezTo>
                  <a:pt x="431030" y="-5671"/>
                  <a:pt x="670138" y="34238"/>
                  <a:pt x="897430" y="0"/>
                </a:cubicBezTo>
                <a:cubicBezTo>
                  <a:pt x="1124722" y="-34238"/>
                  <a:pt x="1390854" y="47317"/>
                  <a:pt x="1599266" y="0"/>
                </a:cubicBezTo>
                <a:cubicBezTo>
                  <a:pt x="1807678" y="-47317"/>
                  <a:pt x="1762511" y="25591"/>
                  <a:pt x="1921420" y="0"/>
                </a:cubicBezTo>
                <a:cubicBezTo>
                  <a:pt x="2080329" y="-25591"/>
                  <a:pt x="2056956" y="8196"/>
                  <a:pt x="2117013" y="0"/>
                </a:cubicBezTo>
                <a:cubicBezTo>
                  <a:pt x="2177070" y="-8196"/>
                  <a:pt x="2366969" y="23601"/>
                  <a:pt x="2439168" y="0"/>
                </a:cubicBezTo>
                <a:cubicBezTo>
                  <a:pt x="2511367" y="-23601"/>
                  <a:pt x="2939095" y="15158"/>
                  <a:pt x="3267564" y="0"/>
                </a:cubicBezTo>
                <a:cubicBezTo>
                  <a:pt x="3596033" y="-15158"/>
                  <a:pt x="3598629" y="19301"/>
                  <a:pt x="3716279" y="0"/>
                </a:cubicBezTo>
                <a:cubicBezTo>
                  <a:pt x="3833930" y="-19301"/>
                  <a:pt x="4136421" y="84168"/>
                  <a:pt x="4544675" y="0"/>
                </a:cubicBezTo>
                <a:cubicBezTo>
                  <a:pt x="4952929" y="-84168"/>
                  <a:pt x="5074987" y="95030"/>
                  <a:pt x="5373072" y="0"/>
                </a:cubicBezTo>
                <a:cubicBezTo>
                  <a:pt x="5671157" y="-95030"/>
                  <a:pt x="5732163" y="59273"/>
                  <a:pt x="6074908" y="0"/>
                </a:cubicBezTo>
                <a:cubicBezTo>
                  <a:pt x="6417653" y="-59273"/>
                  <a:pt x="6280500" y="11377"/>
                  <a:pt x="6397062" y="0"/>
                </a:cubicBezTo>
                <a:cubicBezTo>
                  <a:pt x="6513624" y="-11377"/>
                  <a:pt x="6769688" y="23371"/>
                  <a:pt x="7098898" y="0"/>
                </a:cubicBezTo>
                <a:cubicBezTo>
                  <a:pt x="7428108" y="-23371"/>
                  <a:pt x="7599538" y="10337"/>
                  <a:pt x="7927295" y="0"/>
                </a:cubicBezTo>
                <a:cubicBezTo>
                  <a:pt x="8255052" y="-10337"/>
                  <a:pt x="8185585" y="31045"/>
                  <a:pt x="8376009" y="0"/>
                </a:cubicBezTo>
                <a:cubicBezTo>
                  <a:pt x="8566433" y="-31045"/>
                  <a:pt x="8612529" y="12474"/>
                  <a:pt x="8698163" y="0"/>
                </a:cubicBezTo>
                <a:cubicBezTo>
                  <a:pt x="8783797" y="-12474"/>
                  <a:pt x="9150688" y="34018"/>
                  <a:pt x="9273439" y="0"/>
                </a:cubicBezTo>
                <a:cubicBezTo>
                  <a:pt x="9396190" y="-34018"/>
                  <a:pt x="9404606" y="21322"/>
                  <a:pt x="9469032" y="0"/>
                </a:cubicBezTo>
                <a:cubicBezTo>
                  <a:pt x="9533458" y="-21322"/>
                  <a:pt x="9908548" y="62308"/>
                  <a:pt x="10297429" y="0"/>
                </a:cubicBezTo>
                <a:cubicBezTo>
                  <a:pt x="10686310" y="-62308"/>
                  <a:pt x="10723153" y="4172"/>
                  <a:pt x="10999265" y="0"/>
                </a:cubicBezTo>
                <a:cubicBezTo>
                  <a:pt x="11275377" y="-4172"/>
                  <a:pt x="11097942" y="18589"/>
                  <a:pt x="11194859" y="0"/>
                </a:cubicBezTo>
                <a:cubicBezTo>
                  <a:pt x="11291776" y="-18589"/>
                  <a:pt x="11300778" y="19056"/>
                  <a:pt x="11390452" y="0"/>
                </a:cubicBezTo>
                <a:cubicBezTo>
                  <a:pt x="11480126" y="-19056"/>
                  <a:pt x="11733135" y="19955"/>
                  <a:pt x="11839167" y="0"/>
                </a:cubicBezTo>
                <a:cubicBezTo>
                  <a:pt x="11945200" y="-19955"/>
                  <a:pt x="12478281" y="69929"/>
                  <a:pt x="12656058" y="0"/>
                </a:cubicBezTo>
                <a:cubicBezTo>
                  <a:pt x="12685718" y="225121"/>
                  <a:pt x="12651273" y="322421"/>
                  <a:pt x="12656058" y="502555"/>
                </a:cubicBezTo>
                <a:cubicBezTo>
                  <a:pt x="12660843" y="682690"/>
                  <a:pt x="12651260" y="860442"/>
                  <a:pt x="12656058" y="986496"/>
                </a:cubicBezTo>
                <a:cubicBezTo>
                  <a:pt x="12660856" y="1112550"/>
                  <a:pt x="12656004" y="1619968"/>
                  <a:pt x="12656058" y="1861314"/>
                </a:cubicBezTo>
                <a:cubicBezTo>
                  <a:pt x="12425570" y="1928707"/>
                  <a:pt x="12307874" y="1799586"/>
                  <a:pt x="12080783" y="1861314"/>
                </a:cubicBezTo>
                <a:cubicBezTo>
                  <a:pt x="11853693" y="1923042"/>
                  <a:pt x="11751952" y="1824360"/>
                  <a:pt x="11632068" y="1861314"/>
                </a:cubicBezTo>
                <a:cubicBezTo>
                  <a:pt x="11512184" y="1898268"/>
                  <a:pt x="11498105" y="1856870"/>
                  <a:pt x="11436474" y="1861314"/>
                </a:cubicBezTo>
                <a:cubicBezTo>
                  <a:pt x="11374843" y="1865758"/>
                  <a:pt x="11107687" y="1825254"/>
                  <a:pt x="10987759" y="1861314"/>
                </a:cubicBezTo>
                <a:cubicBezTo>
                  <a:pt x="10867832" y="1897374"/>
                  <a:pt x="10796961" y="1847495"/>
                  <a:pt x="10665605" y="1861314"/>
                </a:cubicBezTo>
                <a:cubicBezTo>
                  <a:pt x="10534249" y="1875133"/>
                  <a:pt x="10365378" y="1846651"/>
                  <a:pt x="10216890" y="1861314"/>
                </a:cubicBezTo>
                <a:cubicBezTo>
                  <a:pt x="10068402" y="1875977"/>
                  <a:pt x="10113573" y="1842159"/>
                  <a:pt x="10021297" y="1861314"/>
                </a:cubicBezTo>
                <a:cubicBezTo>
                  <a:pt x="9929021" y="1880469"/>
                  <a:pt x="9867557" y="1849962"/>
                  <a:pt x="9825703" y="1861314"/>
                </a:cubicBezTo>
                <a:cubicBezTo>
                  <a:pt x="9783849" y="1872666"/>
                  <a:pt x="9384701" y="1798886"/>
                  <a:pt x="9250428" y="1861314"/>
                </a:cubicBezTo>
                <a:cubicBezTo>
                  <a:pt x="9116156" y="1923742"/>
                  <a:pt x="9149811" y="1861119"/>
                  <a:pt x="9054834" y="1861314"/>
                </a:cubicBezTo>
                <a:cubicBezTo>
                  <a:pt x="8959857" y="1861509"/>
                  <a:pt x="8906456" y="1860828"/>
                  <a:pt x="8859241" y="1861314"/>
                </a:cubicBezTo>
                <a:cubicBezTo>
                  <a:pt x="8812026" y="1861800"/>
                  <a:pt x="8554679" y="1848152"/>
                  <a:pt x="8410526" y="1861314"/>
                </a:cubicBezTo>
                <a:cubicBezTo>
                  <a:pt x="8266374" y="1874476"/>
                  <a:pt x="7869255" y="1847735"/>
                  <a:pt x="7582129" y="1861314"/>
                </a:cubicBezTo>
                <a:cubicBezTo>
                  <a:pt x="7295003" y="1874893"/>
                  <a:pt x="7269603" y="1807643"/>
                  <a:pt x="7006854" y="1861314"/>
                </a:cubicBezTo>
                <a:cubicBezTo>
                  <a:pt x="6744106" y="1914985"/>
                  <a:pt x="6855996" y="1841406"/>
                  <a:pt x="6811260" y="1861314"/>
                </a:cubicBezTo>
                <a:cubicBezTo>
                  <a:pt x="6766524" y="1881222"/>
                  <a:pt x="6493207" y="1840439"/>
                  <a:pt x="6235985" y="1861314"/>
                </a:cubicBezTo>
                <a:cubicBezTo>
                  <a:pt x="5978764" y="1882189"/>
                  <a:pt x="6021334" y="1833387"/>
                  <a:pt x="5913831" y="1861314"/>
                </a:cubicBezTo>
                <a:cubicBezTo>
                  <a:pt x="5806328" y="1889241"/>
                  <a:pt x="5648582" y="1839482"/>
                  <a:pt x="5465116" y="1861314"/>
                </a:cubicBezTo>
                <a:cubicBezTo>
                  <a:pt x="5281650" y="1883146"/>
                  <a:pt x="5164586" y="1847454"/>
                  <a:pt x="4889841" y="1861314"/>
                </a:cubicBezTo>
                <a:cubicBezTo>
                  <a:pt x="4615096" y="1875174"/>
                  <a:pt x="4453473" y="1802882"/>
                  <a:pt x="4314565" y="1861314"/>
                </a:cubicBezTo>
                <a:cubicBezTo>
                  <a:pt x="4175657" y="1919746"/>
                  <a:pt x="3740852" y="1837855"/>
                  <a:pt x="3486169" y="1861314"/>
                </a:cubicBezTo>
                <a:cubicBezTo>
                  <a:pt x="3231486" y="1884773"/>
                  <a:pt x="3362515" y="1857643"/>
                  <a:pt x="3290575" y="1861314"/>
                </a:cubicBezTo>
                <a:cubicBezTo>
                  <a:pt x="3218635" y="1864985"/>
                  <a:pt x="2808478" y="1856253"/>
                  <a:pt x="2588739" y="1861314"/>
                </a:cubicBezTo>
                <a:cubicBezTo>
                  <a:pt x="2369000" y="1866375"/>
                  <a:pt x="2342903" y="1824027"/>
                  <a:pt x="2266585" y="1861314"/>
                </a:cubicBezTo>
                <a:cubicBezTo>
                  <a:pt x="2190267" y="1898601"/>
                  <a:pt x="2141720" y="1853415"/>
                  <a:pt x="2070991" y="1861314"/>
                </a:cubicBezTo>
                <a:cubicBezTo>
                  <a:pt x="2000262" y="1869213"/>
                  <a:pt x="1832549" y="1835536"/>
                  <a:pt x="1622277" y="1861314"/>
                </a:cubicBezTo>
                <a:cubicBezTo>
                  <a:pt x="1412005" y="1887092"/>
                  <a:pt x="1427693" y="1826558"/>
                  <a:pt x="1300122" y="1861314"/>
                </a:cubicBezTo>
                <a:cubicBezTo>
                  <a:pt x="1172552" y="1896070"/>
                  <a:pt x="998479" y="1845465"/>
                  <a:pt x="724847" y="1861314"/>
                </a:cubicBezTo>
                <a:cubicBezTo>
                  <a:pt x="451215" y="1877163"/>
                  <a:pt x="293047" y="1846346"/>
                  <a:pt x="0" y="1861314"/>
                </a:cubicBezTo>
                <a:cubicBezTo>
                  <a:pt x="-33047" y="1751734"/>
                  <a:pt x="20057" y="1617757"/>
                  <a:pt x="0" y="1414599"/>
                </a:cubicBezTo>
                <a:cubicBezTo>
                  <a:pt x="-20057" y="1211441"/>
                  <a:pt x="13544" y="1148165"/>
                  <a:pt x="0" y="949270"/>
                </a:cubicBezTo>
                <a:cubicBezTo>
                  <a:pt x="-13544" y="750375"/>
                  <a:pt x="14234" y="634758"/>
                  <a:pt x="0" y="502555"/>
                </a:cubicBezTo>
                <a:cubicBezTo>
                  <a:pt x="-14234" y="370352"/>
                  <a:pt x="30948" y="217075"/>
                  <a:pt x="0" y="0"/>
                </a:cubicBezTo>
                <a:close/>
              </a:path>
              <a:path w="12656058" h="1861314" stroke="0" extrusionOk="0">
                <a:moveTo>
                  <a:pt x="0" y="0"/>
                </a:moveTo>
                <a:cubicBezTo>
                  <a:pt x="201699" y="-18781"/>
                  <a:pt x="322248" y="25016"/>
                  <a:pt x="448715" y="0"/>
                </a:cubicBezTo>
                <a:cubicBezTo>
                  <a:pt x="575182" y="-25016"/>
                  <a:pt x="638191" y="3924"/>
                  <a:pt x="770869" y="0"/>
                </a:cubicBezTo>
                <a:cubicBezTo>
                  <a:pt x="903547" y="-3924"/>
                  <a:pt x="1023164" y="37481"/>
                  <a:pt x="1093023" y="0"/>
                </a:cubicBezTo>
                <a:cubicBezTo>
                  <a:pt x="1162882" y="-37481"/>
                  <a:pt x="1550192" y="18728"/>
                  <a:pt x="1668299" y="0"/>
                </a:cubicBezTo>
                <a:cubicBezTo>
                  <a:pt x="1786406" y="-18728"/>
                  <a:pt x="1818488" y="15530"/>
                  <a:pt x="1863892" y="0"/>
                </a:cubicBezTo>
                <a:cubicBezTo>
                  <a:pt x="1909296" y="-15530"/>
                  <a:pt x="2040862" y="25092"/>
                  <a:pt x="2186046" y="0"/>
                </a:cubicBezTo>
                <a:cubicBezTo>
                  <a:pt x="2331230" y="-25092"/>
                  <a:pt x="2341675" y="16038"/>
                  <a:pt x="2381640" y="0"/>
                </a:cubicBezTo>
                <a:cubicBezTo>
                  <a:pt x="2421605" y="-16038"/>
                  <a:pt x="2715028" y="36649"/>
                  <a:pt x="2956915" y="0"/>
                </a:cubicBezTo>
                <a:cubicBezTo>
                  <a:pt x="3198803" y="-36649"/>
                  <a:pt x="3207417" y="15062"/>
                  <a:pt x="3279070" y="0"/>
                </a:cubicBezTo>
                <a:cubicBezTo>
                  <a:pt x="3350723" y="-15062"/>
                  <a:pt x="3505143" y="1978"/>
                  <a:pt x="3601224" y="0"/>
                </a:cubicBezTo>
                <a:cubicBezTo>
                  <a:pt x="3697305" y="-1978"/>
                  <a:pt x="3824657" y="2557"/>
                  <a:pt x="3923378" y="0"/>
                </a:cubicBezTo>
                <a:cubicBezTo>
                  <a:pt x="4022099" y="-2557"/>
                  <a:pt x="4104507" y="1139"/>
                  <a:pt x="4245532" y="0"/>
                </a:cubicBezTo>
                <a:cubicBezTo>
                  <a:pt x="4386557" y="-1139"/>
                  <a:pt x="4361391" y="6002"/>
                  <a:pt x="4441126" y="0"/>
                </a:cubicBezTo>
                <a:cubicBezTo>
                  <a:pt x="4520861" y="-6002"/>
                  <a:pt x="4747533" y="45061"/>
                  <a:pt x="4889841" y="0"/>
                </a:cubicBezTo>
                <a:cubicBezTo>
                  <a:pt x="5032149" y="-45061"/>
                  <a:pt x="5145068" y="52814"/>
                  <a:pt x="5338555" y="0"/>
                </a:cubicBezTo>
                <a:cubicBezTo>
                  <a:pt x="5532042" y="-52814"/>
                  <a:pt x="5457010" y="21570"/>
                  <a:pt x="5534149" y="0"/>
                </a:cubicBezTo>
                <a:cubicBezTo>
                  <a:pt x="5611288" y="-21570"/>
                  <a:pt x="6052403" y="2003"/>
                  <a:pt x="6362546" y="0"/>
                </a:cubicBezTo>
                <a:cubicBezTo>
                  <a:pt x="6672689" y="-2003"/>
                  <a:pt x="6812902" y="65364"/>
                  <a:pt x="7190942" y="0"/>
                </a:cubicBezTo>
                <a:cubicBezTo>
                  <a:pt x="7568982" y="-65364"/>
                  <a:pt x="7649531" y="8531"/>
                  <a:pt x="7892778" y="0"/>
                </a:cubicBezTo>
                <a:cubicBezTo>
                  <a:pt x="8136025" y="-8531"/>
                  <a:pt x="8364718" y="33612"/>
                  <a:pt x="8721175" y="0"/>
                </a:cubicBezTo>
                <a:cubicBezTo>
                  <a:pt x="9077632" y="-33612"/>
                  <a:pt x="8962094" y="1152"/>
                  <a:pt x="9043329" y="0"/>
                </a:cubicBezTo>
                <a:cubicBezTo>
                  <a:pt x="9124564" y="-1152"/>
                  <a:pt x="9473343" y="33274"/>
                  <a:pt x="9745165" y="0"/>
                </a:cubicBezTo>
                <a:cubicBezTo>
                  <a:pt x="10016987" y="-33274"/>
                  <a:pt x="10034179" y="16469"/>
                  <a:pt x="10193879" y="0"/>
                </a:cubicBezTo>
                <a:cubicBezTo>
                  <a:pt x="10353579" y="-16469"/>
                  <a:pt x="10306905" y="15118"/>
                  <a:pt x="10389473" y="0"/>
                </a:cubicBezTo>
                <a:cubicBezTo>
                  <a:pt x="10472041" y="-15118"/>
                  <a:pt x="10828425" y="53958"/>
                  <a:pt x="11091309" y="0"/>
                </a:cubicBezTo>
                <a:cubicBezTo>
                  <a:pt x="11354193" y="-53958"/>
                  <a:pt x="11235126" y="2762"/>
                  <a:pt x="11286903" y="0"/>
                </a:cubicBezTo>
                <a:cubicBezTo>
                  <a:pt x="11338680" y="-2762"/>
                  <a:pt x="11563542" y="44863"/>
                  <a:pt x="11735617" y="0"/>
                </a:cubicBezTo>
                <a:cubicBezTo>
                  <a:pt x="11907692" y="-44863"/>
                  <a:pt x="12292601" y="95203"/>
                  <a:pt x="12656058" y="0"/>
                </a:cubicBezTo>
                <a:cubicBezTo>
                  <a:pt x="12684302" y="153835"/>
                  <a:pt x="12652864" y="241760"/>
                  <a:pt x="12656058" y="428102"/>
                </a:cubicBezTo>
                <a:cubicBezTo>
                  <a:pt x="12659252" y="614444"/>
                  <a:pt x="12612110" y="719561"/>
                  <a:pt x="12656058" y="912044"/>
                </a:cubicBezTo>
                <a:cubicBezTo>
                  <a:pt x="12700006" y="1104527"/>
                  <a:pt x="12622066" y="1199015"/>
                  <a:pt x="12656058" y="1395986"/>
                </a:cubicBezTo>
                <a:cubicBezTo>
                  <a:pt x="12690050" y="1592957"/>
                  <a:pt x="12620090" y="1758678"/>
                  <a:pt x="12656058" y="1861314"/>
                </a:cubicBezTo>
                <a:cubicBezTo>
                  <a:pt x="12490139" y="1916651"/>
                  <a:pt x="12319398" y="1833119"/>
                  <a:pt x="12080783" y="1861314"/>
                </a:cubicBezTo>
                <a:cubicBezTo>
                  <a:pt x="11842168" y="1889509"/>
                  <a:pt x="11699509" y="1850020"/>
                  <a:pt x="11378947" y="1861314"/>
                </a:cubicBezTo>
                <a:cubicBezTo>
                  <a:pt x="11058385" y="1872608"/>
                  <a:pt x="11062668" y="1842462"/>
                  <a:pt x="10930232" y="1861314"/>
                </a:cubicBezTo>
                <a:cubicBezTo>
                  <a:pt x="10797796" y="1880166"/>
                  <a:pt x="10666427" y="1826400"/>
                  <a:pt x="10481517" y="1861314"/>
                </a:cubicBezTo>
                <a:cubicBezTo>
                  <a:pt x="10296607" y="1896228"/>
                  <a:pt x="10245376" y="1854286"/>
                  <a:pt x="10032802" y="1861314"/>
                </a:cubicBezTo>
                <a:cubicBezTo>
                  <a:pt x="9820229" y="1868342"/>
                  <a:pt x="9582818" y="1806322"/>
                  <a:pt x="9204406" y="1861314"/>
                </a:cubicBezTo>
                <a:cubicBezTo>
                  <a:pt x="8825994" y="1916306"/>
                  <a:pt x="9049000" y="1854181"/>
                  <a:pt x="9008812" y="1861314"/>
                </a:cubicBezTo>
                <a:cubicBezTo>
                  <a:pt x="8968624" y="1868447"/>
                  <a:pt x="8898620" y="1860433"/>
                  <a:pt x="8813219" y="1861314"/>
                </a:cubicBezTo>
                <a:cubicBezTo>
                  <a:pt x="8727818" y="1862195"/>
                  <a:pt x="8709319" y="1843528"/>
                  <a:pt x="8617625" y="1861314"/>
                </a:cubicBezTo>
                <a:cubicBezTo>
                  <a:pt x="8525931" y="1879100"/>
                  <a:pt x="8382946" y="1814129"/>
                  <a:pt x="8168910" y="1861314"/>
                </a:cubicBezTo>
                <a:cubicBezTo>
                  <a:pt x="7954875" y="1908499"/>
                  <a:pt x="7519128" y="1782682"/>
                  <a:pt x="7340514" y="1861314"/>
                </a:cubicBezTo>
                <a:cubicBezTo>
                  <a:pt x="7161900" y="1939946"/>
                  <a:pt x="6730679" y="1830006"/>
                  <a:pt x="6512117" y="1861314"/>
                </a:cubicBezTo>
                <a:cubicBezTo>
                  <a:pt x="6293555" y="1892622"/>
                  <a:pt x="6345390" y="1834840"/>
                  <a:pt x="6189963" y="1861314"/>
                </a:cubicBezTo>
                <a:cubicBezTo>
                  <a:pt x="6034536" y="1887788"/>
                  <a:pt x="5735385" y="1793859"/>
                  <a:pt x="5488127" y="1861314"/>
                </a:cubicBezTo>
                <a:cubicBezTo>
                  <a:pt x="5240869" y="1928769"/>
                  <a:pt x="5167051" y="1821040"/>
                  <a:pt x="5039412" y="1861314"/>
                </a:cubicBezTo>
                <a:cubicBezTo>
                  <a:pt x="4911774" y="1901588"/>
                  <a:pt x="4684583" y="1823604"/>
                  <a:pt x="4590697" y="1861314"/>
                </a:cubicBezTo>
                <a:cubicBezTo>
                  <a:pt x="4496812" y="1899024"/>
                  <a:pt x="4424665" y="1833099"/>
                  <a:pt x="4268543" y="1861314"/>
                </a:cubicBezTo>
                <a:cubicBezTo>
                  <a:pt x="4112421" y="1889529"/>
                  <a:pt x="3851587" y="1816674"/>
                  <a:pt x="3440147" y="1861314"/>
                </a:cubicBezTo>
                <a:cubicBezTo>
                  <a:pt x="3028707" y="1905954"/>
                  <a:pt x="3328097" y="1856426"/>
                  <a:pt x="3244553" y="1861314"/>
                </a:cubicBezTo>
                <a:cubicBezTo>
                  <a:pt x="3161009" y="1866202"/>
                  <a:pt x="3009394" y="1824392"/>
                  <a:pt x="2795838" y="1861314"/>
                </a:cubicBezTo>
                <a:cubicBezTo>
                  <a:pt x="2582282" y="1898236"/>
                  <a:pt x="2681307" y="1846080"/>
                  <a:pt x="2600245" y="1861314"/>
                </a:cubicBezTo>
                <a:cubicBezTo>
                  <a:pt x="2519183" y="1876548"/>
                  <a:pt x="2465067" y="1843707"/>
                  <a:pt x="2404651" y="1861314"/>
                </a:cubicBezTo>
                <a:cubicBezTo>
                  <a:pt x="2344235" y="1878921"/>
                  <a:pt x="1958074" y="1833067"/>
                  <a:pt x="1702815" y="1861314"/>
                </a:cubicBezTo>
                <a:cubicBezTo>
                  <a:pt x="1447556" y="1889561"/>
                  <a:pt x="1321551" y="1808753"/>
                  <a:pt x="1000979" y="1861314"/>
                </a:cubicBezTo>
                <a:cubicBezTo>
                  <a:pt x="680407" y="1913875"/>
                  <a:pt x="876157" y="1842005"/>
                  <a:pt x="805386" y="1861314"/>
                </a:cubicBezTo>
                <a:cubicBezTo>
                  <a:pt x="734615" y="1880623"/>
                  <a:pt x="291418" y="1786282"/>
                  <a:pt x="0" y="1861314"/>
                </a:cubicBezTo>
                <a:cubicBezTo>
                  <a:pt x="-24325" y="1707777"/>
                  <a:pt x="15513" y="1592893"/>
                  <a:pt x="0" y="1377372"/>
                </a:cubicBezTo>
                <a:cubicBezTo>
                  <a:pt x="-15513" y="1161851"/>
                  <a:pt x="43767" y="1109316"/>
                  <a:pt x="0" y="893431"/>
                </a:cubicBezTo>
                <a:cubicBezTo>
                  <a:pt x="-43767" y="677546"/>
                  <a:pt x="55133" y="605678"/>
                  <a:pt x="0" y="409489"/>
                </a:cubicBezTo>
                <a:cubicBezTo>
                  <a:pt x="-55133" y="213300"/>
                  <a:pt x="4114" y="929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333572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3F8C1E43-4DB7-69DC-B38E-F0FD7061092E}"/>
              </a:ext>
            </a:extLst>
          </p:cNvPr>
          <p:cNvSpPr/>
          <p:nvPr/>
        </p:nvSpPr>
        <p:spPr>
          <a:xfrm rot="1806433">
            <a:off x="10563809" y="4230182"/>
            <a:ext cx="1252543" cy="2484678"/>
          </a:xfrm>
          <a:custGeom>
            <a:avLst/>
            <a:gdLst>
              <a:gd name="connsiteX0" fmla="*/ 961059 w 967172"/>
              <a:gd name="connsiteY0" fmla="*/ 2044700 h 2051328"/>
              <a:gd name="connsiteX1" fmla="*/ 753625 w 967172"/>
              <a:gd name="connsiteY1" fmla="*/ 2036233 h 2051328"/>
              <a:gd name="connsiteX2" fmla="*/ 550425 w 967172"/>
              <a:gd name="connsiteY2" fmla="*/ 1913466 h 2051328"/>
              <a:gd name="connsiteX3" fmla="*/ 516559 w 967172"/>
              <a:gd name="connsiteY3" fmla="*/ 1612900 h 2051328"/>
              <a:gd name="connsiteX4" fmla="*/ 326059 w 967172"/>
              <a:gd name="connsiteY4" fmla="*/ 1473200 h 2051328"/>
              <a:gd name="connsiteX5" fmla="*/ 207525 w 967172"/>
              <a:gd name="connsiteY5" fmla="*/ 1286933 h 2051328"/>
              <a:gd name="connsiteX6" fmla="*/ 177892 w 967172"/>
              <a:gd name="connsiteY6" fmla="*/ 1020233 h 2051328"/>
              <a:gd name="connsiteX7" fmla="*/ 33959 w 967172"/>
              <a:gd name="connsiteY7" fmla="*/ 846666 h 2051328"/>
              <a:gd name="connsiteX8" fmla="*/ 8559 w 967172"/>
              <a:gd name="connsiteY8" fmla="*/ 749300 h 2051328"/>
              <a:gd name="connsiteX9" fmla="*/ 152492 w 967172"/>
              <a:gd name="connsiteY9" fmla="*/ 584200 h 2051328"/>
              <a:gd name="connsiteX10" fmla="*/ 165192 w 967172"/>
              <a:gd name="connsiteY10" fmla="*/ 321733 h 2051328"/>
              <a:gd name="connsiteX11" fmla="*/ 203292 w 967172"/>
              <a:gd name="connsiteY11" fmla="*/ 160866 h 2051328"/>
              <a:gd name="connsiteX12" fmla="*/ 372625 w 967172"/>
              <a:gd name="connsiteY12" fmla="*/ 29633 h 2051328"/>
              <a:gd name="connsiteX13" fmla="*/ 541959 w 967172"/>
              <a:gd name="connsiteY13" fmla="*/ 0 h 2051328"/>
              <a:gd name="connsiteX14" fmla="*/ 707059 w 967172"/>
              <a:gd name="connsiteY14" fmla="*/ 29633 h 2051328"/>
              <a:gd name="connsiteX15" fmla="*/ 804425 w 967172"/>
              <a:gd name="connsiteY15" fmla="*/ 148166 h 2051328"/>
              <a:gd name="connsiteX16" fmla="*/ 859459 w 967172"/>
              <a:gd name="connsiteY16" fmla="*/ 304800 h 2051328"/>
              <a:gd name="connsiteX17" fmla="*/ 842525 w 967172"/>
              <a:gd name="connsiteY17" fmla="*/ 431800 h 2051328"/>
              <a:gd name="connsiteX18" fmla="*/ 783259 w 967172"/>
              <a:gd name="connsiteY18" fmla="*/ 541866 h 2051328"/>
              <a:gd name="connsiteX19" fmla="*/ 736692 w 967172"/>
              <a:gd name="connsiteY19" fmla="*/ 605366 h 2051328"/>
              <a:gd name="connsiteX20" fmla="*/ 685892 w 967172"/>
              <a:gd name="connsiteY20" fmla="*/ 673100 h 2051328"/>
              <a:gd name="connsiteX21" fmla="*/ 668959 w 967172"/>
              <a:gd name="connsiteY21" fmla="*/ 762000 h 2051328"/>
              <a:gd name="connsiteX22" fmla="*/ 690125 w 967172"/>
              <a:gd name="connsiteY22" fmla="*/ 829733 h 2051328"/>
              <a:gd name="connsiteX23" fmla="*/ 745159 w 967172"/>
              <a:gd name="connsiteY23" fmla="*/ 863600 h 2051328"/>
              <a:gd name="connsiteX24" fmla="*/ 842525 w 967172"/>
              <a:gd name="connsiteY24" fmla="*/ 884766 h 2051328"/>
              <a:gd name="connsiteX25" fmla="*/ 889092 w 967172"/>
              <a:gd name="connsiteY25" fmla="*/ 956733 h 2051328"/>
              <a:gd name="connsiteX26" fmla="*/ 884859 w 967172"/>
              <a:gd name="connsiteY26" fmla="*/ 1041400 h 2051328"/>
              <a:gd name="connsiteX27" fmla="*/ 855225 w 967172"/>
              <a:gd name="connsiteY27" fmla="*/ 1100666 h 2051328"/>
              <a:gd name="connsiteX28" fmla="*/ 817125 w 967172"/>
              <a:gd name="connsiteY28" fmla="*/ 1172633 h 2051328"/>
              <a:gd name="connsiteX29" fmla="*/ 783259 w 967172"/>
              <a:gd name="connsiteY29" fmla="*/ 1253066 h 2051328"/>
              <a:gd name="connsiteX30" fmla="*/ 762092 w 967172"/>
              <a:gd name="connsiteY30" fmla="*/ 1333500 h 2051328"/>
              <a:gd name="connsiteX31" fmla="*/ 795959 w 967172"/>
              <a:gd name="connsiteY31" fmla="*/ 1422400 h 2051328"/>
              <a:gd name="connsiteX32" fmla="*/ 872159 w 967172"/>
              <a:gd name="connsiteY32" fmla="*/ 1494366 h 2051328"/>
              <a:gd name="connsiteX33" fmla="*/ 889092 w 967172"/>
              <a:gd name="connsiteY33" fmla="*/ 1595966 h 2051328"/>
              <a:gd name="connsiteX34" fmla="*/ 893325 w 967172"/>
              <a:gd name="connsiteY34" fmla="*/ 1710266 h 2051328"/>
              <a:gd name="connsiteX35" fmla="*/ 910259 w 967172"/>
              <a:gd name="connsiteY35" fmla="*/ 1778000 h 2051328"/>
              <a:gd name="connsiteX36" fmla="*/ 901792 w 967172"/>
              <a:gd name="connsiteY36" fmla="*/ 1892300 h 2051328"/>
              <a:gd name="connsiteX37" fmla="*/ 914492 w 967172"/>
              <a:gd name="connsiteY37" fmla="*/ 1993900 h 2051328"/>
              <a:gd name="connsiteX38" fmla="*/ 961059 w 967172"/>
              <a:gd name="connsiteY38" fmla="*/ 2044700 h 2051328"/>
              <a:gd name="connsiteX0" fmla="*/ 957956 w 964069"/>
              <a:gd name="connsiteY0" fmla="*/ 2044700 h 2051328"/>
              <a:gd name="connsiteX1" fmla="*/ 750522 w 964069"/>
              <a:gd name="connsiteY1" fmla="*/ 2036233 h 2051328"/>
              <a:gd name="connsiteX2" fmla="*/ 547322 w 964069"/>
              <a:gd name="connsiteY2" fmla="*/ 1913466 h 2051328"/>
              <a:gd name="connsiteX3" fmla="*/ 513456 w 964069"/>
              <a:gd name="connsiteY3" fmla="*/ 1612900 h 2051328"/>
              <a:gd name="connsiteX4" fmla="*/ 322956 w 964069"/>
              <a:gd name="connsiteY4" fmla="*/ 1473200 h 2051328"/>
              <a:gd name="connsiteX5" fmla="*/ 204422 w 964069"/>
              <a:gd name="connsiteY5" fmla="*/ 1286933 h 2051328"/>
              <a:gd name="connsiteX6" fmla="*/ 174789 w 964069"/>
              <a:gd name="connsiteY6" fmla="*/ 1020233 h 2051328"/>
              <a:gd name="connsiteX7" fmla="*/ 30856 w 964069"/>
              <a:gd name="connsiteY7" fmla="*/ 846666 h 2051328"/>
              <a:gd name="connsiteX8" fmla="*/ 5456 w 964069"/>
              <a:gd name="connsiteY8" fmla="*/ 749300 h 2051328"/>
              <a:gd name="connsiteX9" fmla="*/ 107056 w 964069"/>
              <a:gd name="connsiteY9" fmla="*/ 529166 h 2051328"/>
              <a:gd name="connsiteX10" fmla="*/ 162089 w 964069"/>
              <a:gd name="connsiteY10" fmla="*/ 321733 h 2051328"/>
              <a:gd name="connsiteX11" fmla="*/ 200189 w 964069"/>
              <a:gd name="connsiteY11" fmla="*/ 160866 h 2051328"/>
              <a:gd name="connsiteX12" fmla="*/ 369522 w 964069"/>
              <a:gd name="connsiteY12" fmla="*/ 29633 h 2051328"/>
              <a:gd name="connsiteX13" fmla="*/ 538856 w 964069"/>
              <a:gd name="connsiteY13" fmla="*/ 0 h 2051328"/>
              <a:gd name="connsiteX14" fmla="*/ 703956 w 964069"/>
              <a:gd name="connsiteY14" fmla="*/ 29633 h 2051328"/>
              <a:gd name="connsiteX15" fmla="*/ 801322 w 964069"/>
              <a:gd name="connsiteY15" fmla="*/ 148166 h 2051328"/>
              <a:gd name="connsiteX16" fmla="*/ 856356 w 964069"/>
              <a:gd name="connsiteY16" fmla="*/ 304800 h 2051328"/>
              <a:gd name="connsiteX17" fmla="*/ 839422 w 964069"/>
              <a:gd name="connsiteY17" fmla="*/ 431800 h 2051328"/>
              <a:gd name="connsiteX18" fmla="*/ 780156 w 964069"/>
              <a:gd name="connsiteY18" fmla="*/ 541866 h 2051328"/>
              <a:gd name="connsiteX19" fmla="*/ 733589 w 964069"/>
              <a:gd name="connsiteY19" fmla="*/ 605366 h 2051328"/>
              <a:gd name="connsiteX20" fmla="*/ 682789 w 964069"/>
              <a:gd name="connsiteY20" fmla="*/ 673100 h 2051328"/>
              <a:gd name="connsiteX21" fmla="*/ 665856 w 964069"/>
              <a:gd name="connsiteY21" fmla="*/ 762000 h 2051328"/>
              <a:gd name="connsiteX22" fmla="*/ 687022 w 964069"/>
              <a:gd name="connsiteY22" fmla="*/ 829733 h 2051328"/>
              <a:gd name="connsiteX23" fmla="*/ 742056 w 964069"/>
              <a:gd name="connsiteY23" fmla="*/ 863600 h 2051328"/>
              <a:gd name="connsiteX24" fmla="*/ 839422 w 964069"/>
              <a:gd name="connsiteY24" fmla="*/ 884766 h 2051328"/>
              <a:gd name="connsiteX25" fmla="*/ 885989 w 964069"/>
              <a:gd name="connsiteY25" fmla="*/ 956733 h 2051328"/>
              <a:gd name="connsiteX26" fmla="*/ 881756 w 964069"/>
              <a:gd name="connsiteY26" fmla="*/ 1041400 h 2051328"/>
              <a:gd name="connsiteX27" fmla="*/ 852122 w 964069"/>
              <a:gd name="connsiteY27" fmla="*/ 1100666 h 2051328"/>
              <a:gd name="connsiteX28" fmla="*/ 814022 w 964069"/>
              <a:gd name="connsiteY28" fmla="*/ 1172633 h 2051328"/>
              <a:gd name="connsiteX29" fmla="*/ 780156 w 964069"/>
              <a:gd name="connsiteY29" fmla="*/ 1253066 h 2051328"/>
              <a:gd name="connsiteX30" fmla="*/ 758989 w 964069"/>
              <a:gd name="connsiteY30" fmla="*/ 1333500 h 2051328"/>
              <a:gd name="connsiteX31" fmla="*/ 792856 w 964069"/>
              <a:gd name="connsiteY31" fmla="*/ 1422400 h 2051328"/>
              <a:gd name="connsiteX32" fmla="*/ 869056 w 964069"/>
              <a:gd name="connsiteY32" fmla="*/ 1494366 h 2051328"/>
              <a:gd name="connsiteX33" fmla="*/ 885989 w 964069"/>
              <a:gd name="connsiteY33" fmla="*/ 1595966 h 2051328"/>
              <a:gd name="connsiteX34" fmla="*/ 890222 w 964069"/>
              <a:gd name="connsiteY34" fmla="*/ 1710266 h 2051328"/>
              <a:gd name="connsiteX35" fmla="*/ 907156 w 964069"/>
              <a:gd name="connsiteY35" fmla="*/ 1778000 h 2051328"/>
              <a:gd name="connsiteX36" fmla="*/ 898689 w 964069"/>
              <a:gd name="connsiteY36" fmla="*/ 1892300 h 2051328"/>
              <a:gd name="connsiteX37" fmla="*/ 911389 w 964069"/>
              <a:gd name="connsiteY37" fmla="*/ 1993900 h 2051328"/>
              <a:gd name="connsiteX38" fmla="*/ 957956 w 964069"/>
              <a:gd name="connsiteY38" fmla="*/ 2044700 h 2051328"/>
              <a:gd name="connsiteX0" fmla="*/ 957483 w 963596"/>
              <a:gd name="connsiteY0" fmla="*/ 2044700 h 2051328"/>
              <a:gd name="connsiteX1" fmla="*/ 750049 w 963596"/>
              <a:gd name="connsiteY1" fmla="*/ 2036233 h 2051328"/>
              <a:gd name="connsiteX2" fmla="*/ 546849 w 963596"/>
              <a:gd name="connsiteY2" fmla="*/ 1913466 h 2051328"/>
              <a:gd name="connsiteX3" fmla="*/ 512983 w 963596"/>
              <a:gd name="connsiteY3" fmla="*/ 1612900 h 2051328"/>
              <a:gd name="connsiteX4" fmla="*/ 322483 w 963596"/>
              <a:gd name="connsiteY4" fmla="*/ 1473200 h 2051328"/>
              <a:gd name="connsiteX5" fmla="*/ 203949 w 963596"/>
              <a:gd name="connsiteY5" fmla="*/ 1286933 h 2051328"/>
              <a:gd name="connsiteX6" fmla="*/ 157383 w 963596"/>
              <a:gd name="connsiteY6" fmla="*/ 1100666 h 2051328"/>
              <a:gd name="connsiteX7" fmla="*/ 30383 w 963596"/>
              <a:gd name="connsiteY7" fmla="*/ 846666 h 2051328"/>
              <a:gd name="connsiteX8" fmla="*/ 4983 w 963596"/>
              <a:gd name="connsiteY8" fmla="*/ 749300 h 2051328"/>
              <a:gd name="connsiteX9" fmla="*/ 106583 w 963596"/>
              <a:gd name="connsiteY9" fmla="*/ 529166 h 2051328"/>
              <a:gd name="connsiteX10" fmla="*/ 161616 w 963596"/>
              <a:gd name="connsiteY10" fmla="*/ 321733 h 2051328"/>
              <a:gd name="connsiteX11" fmla="*/ 199716 w 963596"/>
              <a:gd name="connsiteY11" fmla="*/ 160866 h 2051328"/>
              <a:gd name="connsiteX12" fmla="*/ 369049 w 963596"/>
              <a:gd name="connsiteY12" fmla="*/ 29633 h 2051328"/>
              <a:gd name="connsiteX13" fmla="*/ 538383 w 963596"/>
              <a:gd name="connsiteY13" fmla="*/ 0 h 2051328"/>
              <a:gd name="connsiteX14" fmla="*/ 703483 w 963596"/>
              <a:gd name="connsiteY14" fmla="*/ 29633 h 2051328"/>
              <a:gd name="connsiteX15" fmla="*/ 800849 w 963596"/>
              <a:gd name="connsiteY15" fmla="*/ 148166 h 2051328"/>
              <a:gd name="connsiteX16" fmla="*/ 855883 w 963596"/>
              <a:gd name="connsiteY16" fmla="*/ 304800 h 2051328"/>
              <a:gd name="connsiteX17" fmla="*/ 838949 w 963596"/>
              <a:gd name="connsiteY17" fmla="*/ 431800 h 2051328"/>
              <a:gd name="connsiteX18" fmla="*/ 779683 w 963596"/>
              <a:gd name="connsiteY18" fmla="*/ 541866 h 2051328"/>
              <a:gd name="connsiteX19" fmla="*/ 733116 w 963596"/>
              <a:gd name="connsiteY19" fmla="*/ 605366 h 2051328"/>
              <a:gd name="connsiteX20" fmla="*/ 682316 w 963596"/>
              <a:gd name="connsiteY20" fmla="*/ 673100 h 2051328"/>
              <a:gd name="connsiteX21" fmla="*/ 665383 w 963596"/>
              <a:gd name="connsiteY21" fmla="*/ 762000 h 2051328"/>
              <a:gd name="connsiteX22" fmla="*/ 686549 w 963596"/>
              <a:gd name="connsiteY22" fmla="*/ 829733 h 2051328"/>
              <a:gd name="connsiteX23" fmla="*/ 741583 w 963596"/>
              <a:gd name="connsiteY23" fmla="*/ 863600 h 2051328"/>
              <a:gd name="connsiteX24" fmla="*/ 838949 w 963596"/>
              <a:gd name="connsiteY24" fmla="*/ 884766 h 2051328"/>
              <a:gd name="connsiteX25" fmla="*/ 885516 w 963596"/>
              <a:gd name="connsiteY25" fmla="*/ 956733 h 2051328"/>
              <a:gd name="connsiteX26" fmla="*/ 881283 w 963596"/>
              <a:gd name="connsiteY26" fmla="*/ 1041400 h 2051328"/>
              <a:gd name="connsiteX27" fmla="*/ 851649 w 963596"/>
              <a:gd name="connsiteY27" fmla="*/ 1100666 h 2051328"/>
              <a:gd name="connsiteX28" fmla="*/ 813549 w 963596"/>
              <a:gd name="connsiteY28" fmla="*/ 1172633 h 2051328"/>
              <a:gd name="connsiteX29" fmla="*/ 779683 w 963596"/>
              <a:gd name="connsiteY29" fmla="*/ 1253066 h 2051328"/>
              <a:gd name="connsiteX30" fmla="*/ 758516 w 963596"/>
              <a:gd name="connsiteY30" fmla="*/ 1333500 h 2051328"/>
              <a:gd name="connsiteX31" fmla="*/ 792383 w 963596"/>
              <a:gd name="connsiteY31" fmla="*/ 1422400 h 2051328"/>
              <a:gd name="connsiteX32" fmla="*/ 868583 w 963596"/>
              <a:gd name="connsiteY32" fmla="*/ 1494366 h 2051328"/>
              <a:gd name="connsiteX33" fmla="*/ 885516 w 963596"/>
              <a:gd name="connsiteY33" fmla="*/ 1595966 h 2051328"/>
              <a:gd name="connsiteX34" fmla="*/ 889749 w 963596"/>
              <a:gd name="connsiteY34" fmla="*/ 1710266 h 2051328"/>
              <a:gd name="connsiteX35" fmla="*/ 906683 w 963596"/>
              <a:gd name="connsiteY35" fmla="*/ 1778000 h 2051328"/>
              <a:gd name="connsiteX36" fmla="*/ 898216 w 963596"/>
              <a:gd name="connsiteY36" fmla="*/ 1892300 h 2051328"/>
              <a:gd name="connsiteX37" fmla="*/ 910916 w 963596"/>
              <a:gd name="connsiteY37" fmla="*/ 1993900 h 2051328"/>
              <a:gd name="connsiteX38" fmla="*/ 957483 w 963596"/>
              <a:gd name="connsiteY38" fmla="*/ 2044700 h 2051328"/>
              <a:gd name="connsiteX0" fmla="*/ 957483 w 963596"/>
              <a:gd name="connsiteY0" fmla="*/ 2044700 h 2051328"/>
              <a:gd name="connsiteX1" fmla="*/ 750049 w 963596"/>
              <a:gd name="connsiteY1" fmla="*/ 2036233 h 2051328"/>
              <a:gd name="connsiteX2" fmla="*/ 546849 w 963596"/>
              <a:gd name="connsiteY2" fmla="*/ 1913466 h 2051328"/>
              <a:gd name="connsiteX3" fmla="*/ 512983 w 963596"/>
              <a:gd name="connsiteY3" fmla="*/ 1612900 h 2051328"/>
              <a:gd name="connsiteX4" fmla="*/ 322483 w 963596"/>
              <a:gd name="connsiteY4" fmla="*/ 1473200 h 2051328"/>
              <a:gd name="connsiteX5" fmla="*/ 318249 w 963596"/>
              <a:gd name="connsiteY5" fmla="*/ 1261533 h 2051328"/>
              <a:gd name="connsiteX6" fmla="*/ 157383 w 963596"/>
              <a:gd name="connsiteY6" fmla="*/ 1100666 h 2051328"/>
              <a:gd name="connsiteX7" fmla="*/ 30383 w 963596"/>
              <a:gd name="connsiteY7" fmla="*/ 846666 h 2051328"/>
              <a:gd name="connsiteX8" fmla="*/ 4983 w 963596"/>
              <a:gd name="connsiteY8" fmla="*/ 749300 h 2051328"/>
              <a:gd name="connsiteX9" fmla="*/ 106583 w 963596"/>
              <a:gd name="connsiteY9" fmla="*/ 529166 h 2051328"/>
              <a:gd name="connsiteX10" fmla="*/ 161616 w 963596"/>
              <a:gd name="connsiteY10" fmla="*/ 321733 h 2051328"/>
              <a:gd name="connsiteX11" fmla="*/ 199716 w 963596"/>
              <a:gd name="connsiteY11" fmla="*/ 160866 h 2051328"/>
              <a:gd name="connsiteX12" fmla="*/ 369049 w 963596"/>
              <a:gd name="connsiteY12" fmla="*/ 29633 h 2051328"/>
              <a:gd name="connsiteX13" fmla="*/ 538383 w 963596"/>
              <a:gd name="connsiteY13" fmla="*/ 0 h 2051328"/>
              <a:gd name="connsiteX14" fmla="*/ 703483 w 963596"/>
              <a:gd name="connsiteY14" fmla="*/ 29633 h 2051328"/>
              <a:gd name="connsiteX15" fmla="*/ 800849 w 963596"/>
              <a:gd name="connsiteY15" fmla="*/ 148166 h 2051328"/>
              <a:gd name="connsiteX16" fmla="*/ 855883 w 963596"/>
              <a:gd name="connsiteY16" fmla="*/ 304800 h 2051328"/>
              <a:gd name="connsiteX17" fmla="*/ 838949 w 963596"/>
              <a:gd name="connsiteY17" fmla="*/ 431800 h 2051328"/>
              <a:gd name="connsiteX18" fmla="*/ 779683 w 963596"/>
              <a:gd name="connsiteY18" fmla="*/ 541866 h 2051328"/>
              <a:gd name="connsiteX19" fmla="*/ 733116 w 963596"/>
              <a:gd name="connsiteY19" fmla="*/ 605366 h 2051328"/>
              <a:gd name="connsiteX20" fmla="*/ 682316 w 963596"/>
              <a:gd name="connsiteY20" fmla="*/ 673100 h 2051328"/>
              <a:gd name="connsiteX21" fmla="*/ 665383 w 963596"/>
              <a:gd name="connsiteY21" fmla="*/ 762000 h 2051328"/>
              <a:gd name="connsiteX22" fmla="*/ 686549 w 963596"/>
              <a:gd name="connsiteY22" fmla="*/ 829733 h 2051328"/>
              <a:gd name="connsiteX23" fmla="*/ 741583 w 963596"/>
              <a:gd name="connsiteY23" fmla="*/ 863600 h 2051328"/>
              <a:gd name="connsiteX24" fmla="*/ 838949 w 963596"/>
              <a:gd name="connsiteY24" fmla="*/ 884766 h 2051328"/>
              <a:gd name="connsiteX25" fmla="*/ 885516 w 963596"/>
              <a:gd name="connsiteY25" fmla="*/ 956733 h 2051328"/>
              <a:gd name="connsiteX26" fmla="*/ 881283 w 963596"/>
              <a:gd name="connsiteY26" fmla="*/ 1041400 h 2051328"/>
              <a:gd name="connsiteX27" fmla="*/ 851649 w 963596"/>
              <a:gd name="connsiteY27" fmla="*/ 1100666 h 2051328"/>
              <a:gd name="connsiteX28" fmla="*/ 813549 w 963596"/>
              <a:gd name="connsiteY28" fmla="*/ 1172633 h 2051328"/>
              <a:gd name="connsiteX29" fmla="*/ 779683 w 963596"/>
              <a:gd name="connsiteY29" fmla="*/ 1253066 h 2051328"/>
              <a:gd name="connsiteX30" fmla="*/ 758516 w 963596"/>
              <a:gd name="connsiteY30" fmla="*/ 1333500 h 2051328"/>
              <a:gd name="connsiteX31" fmla="*/ 792383 w 963596"/>
              <a:gd name="connsiteY31" fmla="*/ 1422400 h 2051328"/>
              <a:gd name="connsiteX32" fmla="*/ 868583 w 963596"/>
              <a:gd name="connsiteY32" fmla="*/ 1494366 h 2051328"/>
              <a:gd name="connsiteX33" fmla="*/ 885516 w 963596"/>
              <a:gd name="connsiteY33" fmla="*/ 1595966 h 2051328"/>
              <a:gd name="connsiteX34" fmla="*/ 889749 w 963596"/>
              <a:gd name="connsiteY34" fmla="*/ 1710266 h 2051328"/>
              <a:gd name="connsiteX35" fmla="*/ 906683 w 963596"/>
              <a:gd name="connsiteY35" fmla="*/ 1778000 h 2051328"/>
              <a:gd name="connsiteX36" fmla="*/ 898216 w 963596"/>
              <a:gd name="connsiteY36" fmla="*/ 1892300 h 2051328"/>
              <a:gd name="connsiteX37" fmla="*/ 910916 w 963596"/>
              <a:gd name="connsiteY37" fmla="*/ 1993900 h 2051328"/>
              <a:gd name="connsiteX38" fmla="*/ 957483 w 963596"/>
              <a:gd name="connsiteY38" fmla="*/ 2044700 h 2051328"/>
              <a:gd name="connsiteX0" fmla="*/ 959406 w 965519"/>
              <a:gd name="connsiteY0" fmla="*/ 2044700 h 2051328"/>
              <a:gd name="connsiteX1" fmla="*/ 751972 w 965519"/>
              <a:gd name="connsiteY1" fmla="*/ 2036233 h 2051328"/>
              <a:gd name="connsiteX2" fmla="*/ 548772 w 965519"/>
              <a:gd name="connsiteY2" fmla="*/ 1913466 h 2051328"/>
              <a:gd name="connsiteX3" fmla="*/ 514906 w 965519"/>
              <a:gd name="connsiteY3" fmla="*/ 1612900 h 2051328"/>
              <a:gd name="connsiteX4" fmla="*/ 324406 w 965519"/>
              <a:gd name="connsiteY4" fmla="*/ 1473200 h 2051328"/>
              <a:gd name="connsiteX5" fmla="*/ 320172 w 965519"/>
              <a:gd name="connsiteY5" fmla="*/ 1261533 h 2051328"/>
              <a:gd name="connsiteX6" fmla="*/ 218573 w 965519"/>
              <a:gd name="connsiteY6" fmla="*/ 1100666 h 2051328"/>
              <a:gd name="connsiteX7" fmla="*/ 32306 w 965519"/>
              <a:gd name="connsiteY7" fmla="*/ 846666 h 2051328"/>
              <a:gd name="connsiteX8" fmla="*/ 6906 w 965519"/>
              <a:gd name="connsiteY8" fmla="*/ 749300 h 2051328"/>
              <a:gd name="connsiteX9" fmla="*/ 108506 w 965519"/>
              <a:gd name="connsiteY9" fmla="*/ 529166 h 2051328"/>
              <a:gd name="connsiteX10" fmla="*/ 163539 w 965519"/>
              <a:gd name="connsiteY10" fmla="*/ 321733 h 2051328"/>
              <a:gd name="connsiteX11" fmla="*/ 201639 w 965519"/>
              <a:gd name="connsiteY11" fmla="*/ 160866 h 2051328"/>
              <a:gd name="connsiteX12" fmla="*/ 370972 w 965519"/>
              <a:gd name="connsiteY12" fmla="*/ 29633 h 2051328"/>
              <a:gd name="connsiteX13" fmla="*/ 540306 w 965519"/>
              <a:gd name="connsiteY13" fmla="*/ 0 h 2051328"/>
              <a:gd name="connsiteX14" fmla="*/ 705406 w 965519"/>
              <a:gd name="connsiteY14" fmla="*/ 29633 h 2051328"/>
              <a:gd name="connsiteX15" fmla="*/ 802772 w 965519"/>
              <a:gd name="connsiteY15" fmla="*/ 148166 h 2051328"/>
              <a:gd name="connsiteX16" fmla="*/ 857806 w 965519"/>
              <a:gd name="connsiteY16" fmla="*/ 304800 h 2051328"/>
              <a:gd name="connsiteX17" fmla="*/ 840872 w 965519"/>
              <a:gd name="connsiteY17" fmla="*/ 431800 h 2051328"/>
              <a:gd name="connsiteX18" fmla="*/ 781606 w 965519"/>
              <a:gd name="connsiteY18" fmla="*/ 541866 h 2051328"/>
              <a:gd name="connsiteX19" fmla="*/ 735039 w 965519"/>
              <a:gd name="connsiteY19" fmla="*/ 605366 h 2051328"/>
              <a:gd name="connsiteX20" fmla="*/ 684239 w 965519"/>
              <a:gd name="connsiteY20" fmla="*/ 673100 h 2051328"/>
              <a:gd name="connsiteX21" fmla="*/ 667306 w 965519"/>
              <a:gd name="connsiteY21" fmla="*/ 762000 h 2051328"/>
              <a:gd name="connsiteX22" fmla="*/ 688472 w 965519"/>
              <a:gd name="connsiteY22" fmla="*/ 829733 h 2051328"/>
              <a:gd name="connsiteX23" fmla="*/ 743506 w 965519"/>
              <a:gd name="connsiteY23" fmla="*/ 863600 h 2051328"/>
              <a:gd name="connsiteX24" fmla="*/ 840872 w 965519"/>
              <a:gd name="connsiteY24" fmla="*/ 884766 h 2051328"/>
              <a:gd name="connsiteX25" fmla="*/ 887439 w 965519"/>
              <a:gd name="connsiteY25" fmla="*/ 956733 h 2051328"/>
              <a:gd name="connsiteX26" fmla="*/ 883206 w 965519"/>
              <a:gd name="connsiteY26" fmla="*/ 1041400 h 2051328"/>
              <a:gd name="connsiteX27" fmla="*/ 853572 w 965519"/>
              <a:gd name="connsiteY27" fmla="*/ 1100666 h 2051328"/>
              <a:gd name="connsiteX28" fmla="*/ 815472 w 965519"/>
              <a:gd name="connsiteY28" fmla="*/ 1172633 h 2051328"/>
              <a:gd name="connsiteX29" fmla="*/ 781606 w 965519"/>
              <a:gd name="connsiteY29" fmla="*/ 1253066 h 2051328"/>
              <a:gd name="connsiteX30" fmla="*/ 760439 w 965519"/>
              <a:gd name="connsiteY30" fmla="*/ 1333500 h 2051328"/>
              <a:gd name="connsiteX31" fmla="*/ 794306 w 965519"/>
              <a:gd name="connsiteY31" fmla="*/ 1422400 h 2051328"/>
              <a:gd name="connsiteX32" fmla="*/ 870506 w 965519"/>
              <a:gd name="connsiteY32" fmla="*/ 1494366 h 2051328"/>
              <a:gd name="connsiteX33" fmla="*/ 887439 w 965519"/>
              <a:gd name="connsiteY33" fmla="*/ 1595966 h 2051328"/>
              <a:gd name="connsiteX34" fmla="*/ 891672 w 965519"/>
              <a:gd name="connsiteY34" fmla="*/ 1710266 h 2051328"/>
              <a:gd name="connsiteX35" fmla="*/ 908606 w 965519"/>
              <a:gd name="connsiteY35" fmla="*/ 1778000 h 2051328"/>
              <a:gd name="connsiteX36" fmla="*/ 900139 w 965519"/>
              <a:gd name="connsiteY36" fmla="*/ 1892300 h 2051328"/>
              <a:gd name="connsiteX37" fmla="*/ 912839 w 965519"/>
              <a:gd name="connsiteY37" fmla="*/ 1993900 h 2051328"/>
              <a:gd name="connsiteX38" fmla="*/ 959406 w 965519"/>
              <a:gd name="connsiteY38" fmla="*/ 2044700 h 2051328"/>
              <a:gd name="connsiteX0" fmla="*/ 962067 w 968180"/>
              <a:gd name="connsiteY0" fmla="*/ 2044700 h 2051328"/>
              <a:gd name="connsiteX1" fmla="*/ 754633 w 968180"/>
              <a:gd name="connsiteY1" fmla="*/ 2036233 h 2051328"/>
              <a:gd name="connsiteX2" fmla="*/ 551433 w 968180"/>
              <a:gd name="connsiteY2" fmla="*/ 1913466 h 2051328"/>
              <a:gd name="connsiteX3" fmla="*/ 517567 w 968180"/>
              <a:gd name="connsiteY3" fmla="*/ 1612900 h 2051328"/>
              <a:gd name="connsiteX4" fmla="*/ 327067 w 968180"/>
              <a:gd name="connsiteY4" fmla="*/ 1473200 h 2051328"/>
              <a:gd name="connsiteX5" fmla="*/ 322833 w 968180"/>
              <a:gd name="connsiteY5" fmla="*/ 1261533 h 2051328"/>
              <a:gd name="connsiteX6" fmla="*/ 280500 w 968180"/>
              <a:gd name="connsiteY6" fmla="*/ 977899 h 2051328"/>
              <a:gd name="connsiteX7" fmla="*/ 34967 w 968180"/>
              <a:gd name="connsiteY7" fmla="*/ 846666 h 2051328"/>
              <a:gd name="connsiteX8" fmla="*/ 9567 w 968180"/>
              <a:gd name="connsiteY8" fmla="*/ 749300 h 2051328"/>
              <a:gd name="connsiteX9" fmla="*/ 111167 w 968180"/>
              <a:gd name="connsiteY9" fmla="*/ 529166 h 2051328"/>
              <a:gd name="connsiteX10" fmla="*/ 166200 w 968180"/>
              <a:gd name="connsiteY10" fmla="*/ 321733 h 2051328"/>
              <a:gd name="connsiteX11" fmla="*/ 204300 w 968180"/>
              <a:gd name="connsiteY11" fmla="*/ 160866 h 2051328"/>
              <a:gd name="connsiteX12" fmla="*/ 373633 w 968180"/>
              <a:gd name="connsiteY12" fmla="*/ 29633 h 2051328"/>
              <a:gd name="connsiteX13" fmla="*/ 542967 w 968180"/>
              <a:gd name="connsiteY13" fmla="*/ 0 h 2051328"/>
              <a:gd name="connsiteX14" fmla="*/ 708067 w 968180"/>
              <a:gd name="connsiteY14" fmla="*/ 29633 h 2051328"/>
              <a:gd name="connsiteX15" fmla="*/ 805433 w 968180"/>
              <a:gd name="connsiteY15" fmla="*/ 148166 h 2051328"/>
              <a:gd name="connsiteX16" fmla="*/ 860467 w 968180"/>
              <a:gd name="connsiteY16" fmla="*/ 304800 h 2051328"/>
              <a:gd name="connsiteX17" fmla="*/ 843533 w 968180"/>
              <a:gd name="connsiteY17" fmla="*/ 431800 h 2051328"/>
              <a:gd name="connsiteX18" fmla="*/ 784267 w 968180"/>
              <a:gd name="connsiteY18" fmla="*/ 541866 h 2051328"/>
              <a:gd name="connsiteX19" fmla="*/ 737700 w 968180"/>
              <a:gd name="connsiteY19" fmla="*/ 605366 h 2051328"/>
              <a:gd name="connsiteX20" fmla="*/ 686900 w 968180"/>
              <a:gd name="connsiteY20" fmla="*/ 673100 h 2051328"/>
              <a:gd name="connsiteX21" fmla="*/ 669967 w 968180"/>
              <a:gd name="connsiteY21" fmla="*/ 762000 h 2051328"/>
              <a:gd name="connsiteX22" fmla="*/ 691133 w 968180"/>
              <a:gd name="connsiteY22" fmla="*/ 829733 h 2051328"/>
              <a:gd name="connsiteX23" fmla="*/ 746167 w 968180"/>
              <a:gd name="connsiteY23" fmla="*/ 863600 h 2051328"/>
              <a:gd name="connsiteX24" fmla="*/ 843533 w 968180"/>
              <a:gd name="connsiteY24" fmla="*/ 884766 h 2051328"/>
              <a:gd name="connsiteX25" fmla="*/ 890100 w 968180"/>
              <a:gd name="connsiteY25" fmla="*/ 956733 h 2051328"/>
              <a:gd name="connsiteX26" fmla="*/ 885867 w 968180"/>
              <a:gd name="connsiteY26" fmla="*/ 1041400 h 2051328"/>
              <a:gd name="connsiteX27" fmla="*/ 856233 w 968180"/>
              <a:gd name="connsiteY27" fmla="*/ 1100666 h 2051328"/>
              <a:gd name="connsiteX28" fmla="*/ 818133 w 968180"/>
              <a:gd name="connsiteY28" fmla="*/ 1172633 h 2051328"/>
              <a:gd name="connsiteX29" fmla="*/ 784267 w 968180"/>
              <a:gd name="connsiteY29" fmla="*/ 1253066 h 2051328"/>
              <a:gd name="connsiteX30" fmla="*/ 763100 w 968180"/>
              <a:gd name="connsiteY30" fmla="*/ 1333500 h 2051328"/>
              <a:gd name="connsiteX31" fmla="*/ 796967 w 968180"/>
              <a:gd name="connsiteY31" fmla="*/ 1422400 h 2051328"/>
              <a:gd name="connsiteX32" fmla="*/ 873167 w 968180"/>
              <a:gd name="connsiteY32" fmla="*/ 1494366 h 2051328"/>
              <a:gd name="connsiteX33" fmla="*/ 890100 w 968180"/>
              <a:gd name="connsiteY33" fmla="*/ 1595966 h 2051328"/>
              <a:gd name="connsiteX34" fmla="*/ 894333 w 968180"/>
              <a:gd name="connsiteY34" fmla="*/ 1710266 h 2051328"/>
              <a:gd name="connsiteX35" fmla="*/ 911267 w 968180"/>
              <a:gd name="connsiteY35" fmla="*/ 1778000 h 2051328"/>
              <a:gd name="connsiteX36" fmla="*/ 902800 w 968180"/>
              <a:gd name="connsiteY36" fmla="*/ 1892300 h 2051328"/>
              <a:gd name="connsiteX37" fmla="*/ 915500 w 968180"/>
              <a:gd name="connsiteY37" fmla="*/ 1993900 h 2051328"/>
              <a:gd name="connsiteX38" fmla="*/ 962067 w 968180"/>
              <a:gd name="connsiteY38" fmla="*/ 2044700 h 2051328"/>
              <a:gd name="connsiteX0" fmla="*/ 952615 w 958728"/>
              <a:gd name="connsiteY0" fmla="*/ 2044700 h 2051328"/>
              <a:gd name="connsiteX1" fmla="*/ 745181 w 958728"/>
              <a:gd name="connsiteY1" fmla="*/ 2036233 h 2051328"/>
              <a:gd name="connsiteX2" fmla="*/ 541981 w 958728"/>
              <a:gd name="connsiteY2" fmla="*/ 1913466 h 2051328"/>
              <a:gd name="connsiteX3" fmla="*/ 508115 w 958728"/>
              <a:gd name="connsiteY3" fmla="*/ 1612900 h 2051328"/>
              <a:gd name="connsiteX4" fmla="*/ 317615 w 958728"/>
              <a:gd name="connsiteY4" fmla="*/ 1473200 h 2051328"/>
              <a:gd name="connsiteX5" fmla="*/ 313381 w 958728"/>
              <a:gd name="connsiteY5" fmla="*/ 1261533 h 2051328"/>
              <a:gd name="connsiteX6" fmla="*/ 271048 w 958728"/>
              <a:gd name="connsiteY6" fmla="*/ 977899 h 2051328"/>
              <a:gd name="connsiteX7" fmla="*/ 122882 w 958728"/>
              <a:gd name="connsiteY7" fmla="*/ 825499 h 2051328"/>
              <a:gd name="connsiteX8" fmla="*/ 115 w 958728"/>
              <a:gd name="connsiteY8" fmla="*/ 749300 h 2051328"/>
              <a:gd name="connsiteX9" fmla="*/ 101715 w 958728"/>
              <a:gd name="connsiteY9" fmla="*/ 529166 h 2051328"/>
              <a:gd name="connsiteX10" fmla="*/ 156748 w 958728"/>
              <a:gd name="connsiteY10" fmla="*/ 321733 h 2051328"/>
              <a:gd name="connsiteX11" fmla="*/ 194848 w 958728"/>
              <a:gd name="connsiteY11" fmla="*/ 160866 h 2051328"/>
              <a:gd name="connsiteX12" fmla="*/ 364181 w 958728"/>
              <a:gd name="connsiteY12" fmla="*/ 29633 h 2051328"/>
              <a:gd name="connsiteX13" fmla="*/ 533515 w 958728"/>
              <a:gd name="connsiteY13" fmla="*/ 0 h 2051328"/>
              <a:gd name="connsiteX14" fmla="*/ 698615 w 958728"/>
              <a:gd name="connsiteY14" fmla="*/ 29633 h 2051328"/>
              <a:gd name="connsiteX15" fmla="*/ 795981 w 958728"/>
              <a:gd name="connsiteY15" fmla="*/ 148166 h 2051328"/>
              <a:gd name="connsiteX16" fmla="*/ 851015 w 958728"/>
              <a:gd name="connsiteY16" fmla="*/ 304800 h 2051328"/>
              <a:gd name="connsiteX17" fmla="*/ 834081 w 958728"/>
              <a:gd name="connsiteY17" fmla="*/ 431800 h 2051328"/>
              <a:gd name="connsiteX18" fmla="*/ 774815 w 958728"/>
              <a:gd name="connsiteY18" fmla="*/ 541866 h 2051328"/>
              <a:gd name="connsiteX19" fmla="*/ 728248 w 958728"/>
              <a:gd name="connsiteY19" fmla="*/ 605366 h 2051328"/>
              <a:gd name="connsiteX20" fmla="*/ 677448 w 958728"/>
              <a:gd name="connsiteY20" fmla="*/ 673100 h 2051328"/>
              <a:gd name="connsiteX21" fmla="*/ 660515 w 958728"/>
              <a:gd name="connsiteY21" fmla="*/ 762000 h 2051328"/>
              <a:gd name="connsiteX22" fmla="*/ 681681 w 958728"/>
              <a:gd name="connsiteY22" fmla="*/ 829733 h 2051328"/>
              <a:gd name="connsiteX23" fmla="*/ 736715 w 958728"/>
              <a:gd name="connsiteY23" fmla="*/ 863600 h 2051328"/>
              <a:gd name="connsiteX24" fmla="*/ 834081 w 958728"/>
              <a:gd name="connsiteY24" fmla="*/ 884766 h 2051328"/>
              <a:gd name="connsiteX25" fmla="*/ 880648 w 958728"/>
              <a:gd name="connsiteY25" fmla="*/ 956733 h 2051328"/>
              <a:gd name="connsiteX26" fmla="*/ 876415 w 958728"/>
              <a:gd name="connsiteY26" fmla="*/ 1041400 h 2051328"/>
              <a:gd name="connsiteX27" fmla="*/ 846781 w 958728"/>
              <a:gd name="connsiteY27" fmla="*/ 1100666 h 2051328"/>
              <a:gd name="connsiteX28" fmla="*/ 808681 w 958728"/>
              <a:gd name="connsiteY28" fmla="*/ 1172633 h 2051328"/>
              <a:gd name="connsiteX29" fmla="*/ 774815 w 958728"/>
              <a:gd name="connsiteY29" fmla="*/ 1253066 h 2051328"/>
              <a:gd name="connsiteX30" fmla="*/ 753648 w 958728"/>
              <a:gd name="connsiteY30" fmla="*/ 1333500 h 2051328"/>
              <a:gd name="connsiteX31" fmla="*/ 787515 w 958728"/>
              <a:gd name="connsiteY31" fmla="*/ 1422400 h 2051328"/>
              <a:gd name="connsiteX32" fmla="*/ 863715 w 958728"/>
              <a:gd name="connsiteY32" fmla="*/ 1494366 h 2051328"/>
              <a:gd name="connsiteX33" fmla="*/ 880648 w 958728"/>
              <a:gd name="connsiteY33" fmla="*/ 1595966 h 2051328"/>
              <a:gd name="connsiteX34" fmla="*/ 884881 w 958728"/>
              <a:gd name="connsiteY34" fmla="*/ 1710266 h 2051328"/>
              <a:gd name="connsiteX35" fmla="*/ 901815 w 958728"/>
              <a:gd name="connsiteY35" fmla="*/ 1778000 h 2051328"/>
              <a:gd name="connsiteX36" fmla="*/ 893348 w 958728"/>
              <a:gd name="connsiteY36" fmla="*/ 1892300 h 2051328"/>
              <a:gd name="connsiteX37" fmla="*/ 906048 w 958728"/>
              <a:gd name="connsiteY37" fmla="*/ 1993900 h 2051328"/>
              <a:gd name="connsiteX38" fmla="*/ 952615 w 958728"/>
              <a:gd name="connsiteY38" fmla="*/ 2044700 h 2051328"/>
              <a:gd name="connsiteX0" fmla="*/ 858076 w 864189"/>
              <a:gd name="connsiteY0" fmla="*/ 2044700 h 2051328"/>
              <a:gd name="connsiteX1" fmla="*/ 650642 w 864189"/>
              <a:gd name="connsiteY1" fmla="*/ 2036233 h 2051328"/>
              <a:gd name="connsiteX2" fmla="*/ 447442 w 864189"/>
              <a:gd name="connsiteY2" fmla="*/ 1913466 h 2051328"/>
              <a:gd name="connsiteX3" fmla="*/ 413576 w 864189"/>
              <a:gd name="connsiteY3" fmla="*/ 1612900 h 2051328"/>
              <a:gd name="connsiteX4" fmla="*/ 223076 w 864189"/>
              <a:gd name="connsiteY4" fmla="*/ 1473200 h 2051328"/>
              <a:gd name="connsiteX5" fmla="*/ 218842 w 864189"/>
              <a:gd name="connsiteY5" fmla="*/ 1261533 h 2051328"/>
              <a:gd name="connsiteX6" fmla="*/ 176509 w 864189"/>
              <a:gd name="connsiteY6" fmla="*/ 977899 h 2051328"/>
              <a:gd name="connsiteX7" fmla="*/ 28343 w 864189"/>
              <a:gd name="connsiteY7" fmla="*/ 825499 h 2051328"/>
              <a:gd name="connsiteX8" fmla="*/ 2943 w 864189"/>
              <a:gd name="connsiteY8" fmla="*/ 715433 h 2051328"/>
              <a:gd name="connsiteX9" fmla="*/ 7176 w 864189"/>
              <a:gd name="connsiteY9" fmla="*/ 529166 h 2051328"/>
              <a:gd name="connsiteX10" fmla="*/ 62209 w 864189"/>
              <a:gd name="connsiteY10" fmla="*/ 321733 h 2051328"/>
              <a:gd name="connsiteX11" fmla="*/ 100309 w 864189"/>
              <a:gd name="connsiteY11" fmla="*/ 160866 h 2051328"/>
              <a:gd name="connsiteX12" fmla="*/ 269642 w 864189"/>
              <a:gd name="connsiteY12" fmla="*/ 29633 h 2051328"/>
              <a:gd name="connsiteX13" fmla="*/ 438976 w 864189"/>
              <a:gd name="connsiteY13" fmla="*/ 0 h 2051328"/>
              <a:gd name="connsiteX14" fmla="*/ 604076 w 864189"/>
              <a:gd name="connsiteY14" fmla="*/ 29633 h 2051328"/>
              <a:gd name="connsiteX15" fmla="*/ 701442 w 864189"/>
              <a:gd name="connsiteY15" fmla="*/ 148166 h 2051328"/>
              <a:gd name="connsiteX16" fmla="*/ 756476 w 864189"/>
              <a:gd name="connsiteY16" fmla="*/ 304800 h 2051328"/>
              <a:gd name="connsiteX17" fmla="*/ 739542 w 864189"/>
              <a:gd name="connsiteY17" fmla="*/ 431800 h 2051328"/>
              <a:gd name="connsiteX18" fmla="*/ 680276 w 864189"/>
              <a:gd name="connsiteY18" fmla="*/ 541866 h 2051328"/>
              <a:gd name="connsiteX19" fmla="*/ 633709 w 864189"/>
              <a:gd name="connsiteY19" fmla="*/ 605366 h 2051328"/>
              <a:gd name="connsiteX20" fmla="*/ 582909 w 864189"/>
              <a:gd name="connsiteY20" fmla="*/ 673100 h 2051328"/>
              <a:gd name="connsiteX21" fmla="*/ 565976 w 864189"/>
              <a:gd name="connsiteY21" fmla="*/ 762000 h 2051328"/>
              <a:gd name="connsiteX22" fmla="*/ 587142 w 864189"/>
              <a:gd name="connsiteY22" fmla="*/ 829733 h 2051328"/>
              <a:gd name="connsiteX23" fmla="*/ 642176 w 864189"/>
              <a:gd name="connsiteY23" fmla="*/ 863600 h 2051328"/>
              <a:gd name="connsiteX24" fmla="*/ 739542 w 864189"/>
              <a:gd name="connsiteY24" fmla="*/ 884766 h 2051328"/>
              <a:gd name="connsiteX25" fmla="*/ 786109 w 864189"/>
              <a:gd name="connsiteY25" fmla="*/ 956733 h 2051328"/>
              <a:gd name="connsiteX26" fmla="*/ 781876 w 864189"/>
              <a:gd name="connsiteY26" fmla="*/ 1041400 h 2051328"/>
              <a:gd name="connsiteX27" fmla="*/ 752242 w 864189"/>
              <a:gd name="connsiteY27" fmla="*/ 1100666 h 2051328"/>
              <a:gd name="connsiteX28" fmla="*/ 714142 w 864189"/>
              <a:gd name="connsiteY28" fmla="*/ 1172633 h 2051328"/>
              <a:gd name="connsiteX29" fmla="*/ 680276 w 864189"/>
              <a:gd name="connsiteY29" fmla="*/ 1253066 h 2051328"/>
              <a:gd name="connsiteX30" fmla="*/ 659109 w 864189"/>
              <a:gd name="connsiteY30" fmla="*/ 1333500 h 2051328"/>
              <a:gd name="connsiteX31" fmla="*/ 692976 w 864189"/>
              <a:gd name="connsiteY31" fmla="*/ 1422400 h 2051328"/>
              <a:gd name="connsiteX32" fmla="*/ 769176 w 864189"/>
              <a:gd name="connsiteY32" fmla="*/ 1494366 h 2051328"/>
              <a:gd name="connsiteX33" fmla="*/ 786109 w 864189"/>
              <a:gd name="connsiteY33" fmla="*/ 1595966 h 2051328"/>
              <a:gd name="connsiteX34" fmla="*/ 790342 w 864189"/>
              <a:gd name="connsiteY34" fmla="*/ 1710266 h 2051328"/>
              <a:gd name="connsiteX35" fmla="*/ 807276 w 864189"/>
              <a:gd name="connsiteY35" fmla="*/ 1778000 h 2051328"/>
              <a:gd name="connsiteX36" fmla="*/ 798809 w 864189"/>
              <a:gd name="connsiteY36" fmla="*/ 1892300 h 2051328"/>
              <a:gd name="connsiteX37" fmla="*/ 811509 w 864189"/>
              <a:gd name="connsiteY37" fmla="*/ 1993900 h 2051328"/>
              <a:gd name="connsiteX38" fmla="*/ 858076 w 864189"/>
              <a:gd name="connsiteY38" fmla="*/ 2044700 h 2051328"/>
              <a:gd name="connsiteX0" fmla="*/ 865483 w 871596"/>
              <a:gd name="connsiteY0" fmla="*/ 2044700 h 2051328"/>
              <a:gd name="connsiteX1" fmla="*/ 658049 w 871596"/>
              <a:gd name="connsiteY1" fmla="*/ 2036233 h 2051328"/>
              <a:gd name="connsiteX2" fmla="*/ 454849 w 871596"/>
              <a:gd name="connsiteY2" fmla="*/ 1913466 h 2051328"/>
              <a:gd name="connsiteX3" fmla="*/ 420983 w 871596"/>
              <a:gd name="connsiteY3" fmla="*/ 1612900 h 2051328"/>
              <a:gd name="connsiteX4" fmla="*/ 230483 w 871596"/>
              <a:gd name="connsiteY4" fmla="*/ 1473200 h 2051328"/>
              <a:gd name="connsiteX5" fmla="*/ 226249 w 871596"/>
              <a:gd name="connsiteY5" fmla="*/ 1261533 h 2051328"/>
              <a:gd name="connsiteX6" fmla="*/ 183916 w 871596"/>
              <a:gd name="connsiteY6" fmla="*/ 977899 h 2051328"/>
              <a:gd name="connsiteX7" fmla="*/ 35750 w 871596"/>
              <a:gd name="connsiteY7" fmla="*/ 825499 h 2051328"/>
              <a:gd name="connsiteX8" fmla="*/ 10350 w 871596"/>
              <a:gd name="connsiteY8" fmla="*/ 715433 h 2051328"/>
              <a:gd name="connsiteX9" fmla="*/ 14583 w 871596"/>
              <a:gd name="connsiteY9" fmla="*/ 529166 h 2051328"/>
              <a:gd name="connsiteX10" fmla="*/ 178078 w 871596"/>
              <a:gd name="connsiteY10" fmla="*/ 383886 h 2051328"/>
              <a:gd name="connsiteX11" fmla="*/ 107716 w 871596"/>
              <a:gd name="connsiteY11" fmla="*/ 160866 h 2051328"/>
              <a:gd name="connsiteX12" fmla="*/ 277049 w 871596"/>
              <a:gd name="connsiteY12" fmla="*/ 29633 h 2051328"/>
              <a:gd name="connsiteX13" fmla="*/ 446383 w 871596"/>
              <a:gd name="connsiteY13" fmla="*/ 0 h 2051328"/>
              <a:gd name="connsiteX14" fmla="*/ 611483 w 871596"/>
              <a:gd name="connsiteY14" fmla="*/ 29633 h 2051328"/>
              <a:gd name="connsiteX15" fmla="*/ 708849 w 871596"/>
              <a:gd name="connsiteY15" fmla="*/ 148166 h 2051328"/>
              <a:gd name="connsiteX16" fmla="*/ 763883 w 871596"/>
              <a:gd name="connsiteY16" fmla="*/ 304800 h 2051328"/>
              <a:gd name="connsiteX17" fmla="*/ 746949 w 871596"/>
              <a:gd name="connsiteY17" fmla="*/ 431800 h 2051328"/>
              <a:gd name="connsiteX18" fmla="*/ 687683 w 871596"/>
              <a:gd name="connsiteY18" fmla="*/ 541866 h 2051328"/>
              <a:gd name="connsiteX19" fmla="*/ 641116 w 871596"/>
              <a:gd name="connsiteY19" fmla="*/ 605366 h 2051328"/>
              <a:gd name="connsiteX20" fmla="*/ 590316 w 871596"/>
              <a:gd name="connsiteY20" fmla="*/ 673100 h 2051328"/>
              <a:gd name="connsiteX21" fmla="*/ 573383 w 871596"/>
              <a:gd name="connsiteY21" fmla="*/ 762000 h 2051328"/>
              <a:gd name="connsiteX22" fmla="*/ 594549 w 871596"/>
              <a:gd name="connsiteY22" fmla="*/ 829733 h 2051328"/>
              <a:gd name="connsiteX23" fmla="*/ 649583 w 871596"/>
              <a:gd name="connsiteY23" fmla="*/ 863600 h 2051328"/>
              <a:gd name="connsiteX24" fmla="*/ 746949 w 871596"/>
              <a:gd name="connsiteY24" fmla="*/ 884766 h 2051328"/>
              <a:gd name="connsiteX25" fmla="*/ 793516 w 871596"/>
              <a:gd name="connsiteY25" fmla="*/ 956733 h 2051328"/>
              <a:gd name="connsiteX26" fmla="*/ 789283 w 871596"/>
              <a:gd name="connsiteY26" fmla="*/ 1041400 h 2051328"/>
              <a:gd name="connsiteX27" fmla="*/ 759649 w 871596"/>
              <a:gd name="connsiteY27" fmla="*/ 1100666 h 2051328"/>
              <a:gd name="connsiteX28" fmla="*/ 721549 w 871596"/>
              <a:gd name="connsiteY28" fmla="*/ 1172633 h 2051328"/>
              <a:gd name="connsiteX29" fmla="*/ 687683 w 871596"/>
              <a:gd name="connsiteY29" fmla="*/ 1253066 h 2051328"/>
              <a:gd name="connsiteX30" fmla="*/ 666516 w 871596"/>
              <a:gd name="connsiteY30" fmla="*/ 1333500 h 2051328"/>
              <a:gd name="connsiteX31" fmla="*/ 700383 w 871596"/>
              <a:gd name="connsiteY31" fmla="*/ 1422400 h 2051328"/>
              <a:gd name="connsiteX32" fmla="*/ 776583 w 871596"/>
              <a:gd name="connsiteY32" fmla="*/ 1494366 h 2051328"/>
              <a:gd name="connsiteX33" fmla="*/ 793516 w 871596"/>
              <a:gd name="connsiteY33" fmla="*/ 1595966 h 2051328"/>
              <a:gd name="connsiteX34" fmla="*/ 797749 w 871596"/>
              <a:gd name="connsiteY34" fmla="*/ 1710266 h 2051328"/>
              <a:gd name="connsiteX35" fmla="*/ 814683 w 871596"/>
              <a:gd name="connsiteY35" fmla="*/ 1778000 h 2051328"/>
              <a:gd name="connsiteX36" fmla="*/ 806216 w 871596"/>
              <a:gd name="connsiteY36" fmla="*/ 1892300 h 2051328"/>
              <a:gd name="connsiteX37" fmla="*/ 818916 w 871596"/>
              <a:gd name="connsiteY37" fmla="*/ 1993900 h 2051328"/>
              <a:gd name="connsiteX38" fmla="*/ 865483 w 871596"/>
              <a:gd name="connsiteY38" fmla="*/ 2044700 h 2051328"/>
              <a:gd name="connsiteX0" fmla="*/ 856328 w 862441"/>
              <a:gd name="connsiteY0" fmla="*/ 2044700 h 2051328"/>
              <a:gd name="connsiteX1" fmla="*/ 648894 w 862441"/>
              <a:gd name="connsiteY1" fmla="*/ 2036233 h 2051328"/>
              <a:gd name="connsiteX2" fmla="*/ 445694 w 862441"/>
              <a:gd name="connsiteY2" fmla="*/ 1913466 h 2051328"/>
              <a:gd name="connsiteX3" fmla="*/ 411828 w 862441"/>
              <a:gd name="connsiteY3" fmla="*/ 1612900 h 2051328"/>
              <a:gd name="connsiteX4" fmla="*/ 221328 w 862441"/>
              <a:gd name="connsiteY4" fmla="*/ 1473200 h 2051328"/>
              <a:gd name="connsiteX5" fmla="*/ 217094 w 862441"/>
              <a:gd name="connsiteY5" fmla="*/ 1261533 h 2051328"/>
              <a:gd name="connsiteX6" fmla="*/ 174761 w 862441"/>
              <a:gd name="connsiteY6" fmla="*/ 977899 h 2051328"/>
              <a:gd name="connsiteX7" fmla="*/ 26595 w 862441"/>
              <a:gd name="connsiteY7" fmla="*/ 825499 h 2051328"/>
              <a:gd name="connsiteX8" fmla="*/ 1195 w 862441"/>
              <a:gd name="connsiteY8" fmla="*/ 715433 h 2051328"/>
              <a:gd name="connsiteX9" fmla="*/ 42168 w 862441"/>
              <a:gd name="connsiteY9" fmla="*/ 556168 h 2051328"/>
              <a:gd name="connsiteX10" fmla="*/ 168923 w 862441"/>
              <a:gd name="connsiteY10" fmla="*/ 383886 h 2051328"/>
              <a:gd name="connsiteX11" fmla="*/ 98561 w 862441"/>
              <a:gd name="connsiteY11" fmla="*/ 160866 h 2051328"/>
              <a:gd name="connsiteX12" fmla="*/ 267894 w 862441"/>
              <a:gd name="connsiteY12" fmla="*/ 29633 h 2051328"/>
              <a:gd name="connsiteX13" fmla="*/ 437228 w 862441"/>
              <a:gd name="connsiteY13" fmla="*/ 0 h 2051328"/>
              <a:gd name="connsiteX14" fmla="*/ 602328 w 862441"/>
              <a:gd name="connsiteY14" fmla="*/ 29633 h 2051328"/>
              <a:gd name="connsiteX15" fmla="*/ 699694 w 862441"/>
              <a:gd name="connsiteY15" fmla="*/ 148166 h 2051328"/>
              <a:gd name="connsiteX16" fmla="*/ 754728 w 862441"/>
              <a:gd name="connsiteY16" fmla="*/ 304800 h 2051328"/>
              <a:gd name="connsiteX17" fmla="*/ 737794 w 862441"/>
              <a:gd name="connsiteY17" fmla="*/ 431800 h 2051328"/>
              <a:gd name="connsiteX18" fmla="*/ 678528 w 862441"/>
              <a:gd name="connsiteY18" fmla="*/ 541866 h 2051328"/>
              <a:gd name="connsiteX19" fmla="*/ 631961 w 862441"/>
              <a:gd name="connsiteY19" fmla="*/ 605366 h 2051328"/>
              <a:gd name="connsiteX20" fmla="*/ 581161 w 862441"/>
              <a:gd name="connsiteY20" fmla="*/ 673100 h 2051328"/>
              <a:gd name="connsiteX21" fmla="*/ 564228 w 862441"/>
              <a:gd name="connsiteY21" fmla="*/ 762000 h 2051328"/>
              <a:gd name="connsiteX22" fmla="*/ 585394 w 862441"/>
              <a:gd name="connsiteY22" fmla="*/ 829733 h 2051328"/>
              <a:gd name="connsiteX23" fmla="*/ 640428 w 862441"/>
              <a:gd name="connsiteY23" fmla="*/ 863600 h 2051328"/>
              <a:gd name="connsiteX24" fmla="*/ 737794 w 862441"/>
              <a:gd name="connsiteY24" fmla="*/ 884766 h 2051328"/>
              <a:gd name="connsiteX25" fmla="*/ 784361 w 862441"/>
              <a:gd name="connsiteY25" fmla="*/ 956733 h 2051328"/>
              <a:gd name="connsiteX26" fmla="*/ 780128 w 862441"/>
              <a:gd name="connsiteY26" fmla="*/ 1041400 h 2051328"/>
              <a:gd name="connsiteX27" fmla="*/ 750494 w 862441"/>
              <a:gd name="connsiteY27" fmla="*/ 1100666 h 2051328"/>
              <a:gd name="connsiteX28" fmla="*/ 712394 w 862441"/>
              <a:gd name="connsiteY28" fmla="*/ 1172633 h 2051328"/>
              <a:gd name="connsiteX29" fmla="*/ 678528 w 862441"/>
              <a:gd name="connsiteY29" fmla="*/ 1253066 h 2051328"/>
              <a:gd name="connsiteX30" fmla="*/ 657361 w 862441"/>
              <a:gd name="connsiteY30" fmla="*/ 1333500 h 2051328"/>
              <a:gd name="connsiteX31" fmla="*/ 691228 w 862441"/>
              <a:gd name="connsiteY31" fmla="*/ 1422400 h 2051328"/>
              <a:gd name="connsiteX32" fmla="*/ 767428 w 862441"/>
              <a:gd name="connsiteY32" fmla="*/ 1494366 h 2051328"/>
              <a:gd name="connsiteX33" fmla="*/ 784361 w 862441"/>
              <a:gd name="connsiteY33" fmla="*/ 1595966 h 2051328"/>
              <a:gd name="connsiteX34" fmla="*/ 788594 w 862441"/>
              <a:gd name="connsiteY34" fmla="*/ 1710266 h 2051328"/>
              <a:gd name="connsiteX35" fmla="*/ 805528 w 862441"/>
              <a:gd name="connsiteY35" fmla="*/ 1778000 h 2051328"/>
              <a:gd name="connsiteX36" fmla="*/ 797061 w 862441"/>
              <a:gd name="connsiteY36" fmla="*/ 1892300 h 2051328"/>
              <a:gd name="connsiteX37" fmla="*/ 809761 w 862441"/>
              <a:gd name="connsiteY37" fmla="*/ 1993900 h 2051328"/>
              <a:gd name="connsiteX38" fmla="*/ 856328 w 862441"/>
              <a:gd name="connsiteY38" fmla="*/ 2044700 h 20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2441" h="2051328">
                <a:moveTo>
                  <a:pt x="856328" y="2044700"/>
                </a:moveTo>
                <a:cubicBezTo>
                  <a:pt x="829517" y="2051755"/>
                  <a:pt x="717333" y="2058105"/>
                  <a:pt x="648894" y="2036233"/>
                </a:cubicBezTo>
                <a:cubicBezTo>
                  <a:pt x="580455" y="2014361"/>
                  <a:pt x="485205" y="1984021"/>
                  <a:pt x="445694" y="1913466"/>
                </a:cubicBezTo>
                <a:cubicBezTo>
                  <a:pt x="406183" y="1842911"/>
                  <a:pt x="449222" y="1686278"/>
                  <a:pt x="411828" y="1612900"/>
                </a:cubicBezTo>
                <a:cubicBezTo>
                  <a:pt x="374434" y="1539522"/>
                  <a:pt x="253784" y="1531761"/>
                  <a:pt x="221328" y="1473200"/>
                </a:cubicBezTo>
                <a:cubicBezTo>
                  <a:pt x="188872" y="1414639"/>
                  <a:pt x="224855" y="1344083"/>
                  <a:pt x="217094" y="1261533"/>
                </a:cubicBezTo>
                <a:cubicBezTo>
                  <a:pt x="209333" y="1178983"/>
                  <a:pt x="206511" y="1050571"/>
                  <a:pt x="174761" y="977899"/>
                </a:cubicBezTo>
                <a:cubicBezTo>
                  <a:pt x="143011" y="905227"/>
                  <a:pt x="55523" y="869243"/>
                  <a:pt x="26595" y="825499"/>
                </a:cubicBezTo>
                <a:cubicBezTo>
                  <a:pt x="-2333" y="781755"/>
                  <a:pt x="-1400" y="760321"/>
                  <a:pt x="1195" y="715433"/>
                </a:cubicBezTo>
                <a:cubicBezTo>
                  <a:pt x="3790" y="670545"/>
                  <a:pt x="14213" y="611426"/>
                  <a:pt x="42168" y="556168"/>
                </a:cubicBezTo>
                <a:cubicBezTo>
                  <a:pt x="70123" y="500910"/>
                  <a:pt x="159524" y="449770"/>
                  <a:pt x="168923" y="383886"/>
                </a:cubicBezTo>
                <a:cubicBezTo>
                  <a:pt x="178322" y="318002"/>
                  <a:pt x="82066" y="219908"/>
                  <a:pt x="98561" y="160866"/>
                </a:cubicBezTo>
                <a:cubicBezTo>
                  <a:pt x="115056" y="101824"/>
                  <a:pt x="211450" y="56444"/>
                  <a:pt x="267894" y="29633"/>
                </a:cubicBezTo>
                <a:cubicBezTo>
                  <a:pt x="324338" y="2822"/>
                  <a:pt x="381489" y="0"/>
                  <a:pt x="437228" y="0"/>
                </a:cubicBezTo>
                <a:cubicBezTo>
                  <a:pt x="492967" y="0"/>
                  <a:pt x="558584" y="4939"/>
                  <a:pt x="602328" y="29633"/>
                </a:cubicBezTo>
                <a:cubicBezTo>
                  <a:pt x="646072" y="54327"/>
                  <a:pt x="674294" y="102305"/>
                  <a:pt x="699694" y="148166"/>
                </a:cubicBezTo>
                <a:cubicBezTo>
                  <a:pt x="725094" y="194027"/>
                  <a:pt x="748378" y="257528"/>
                  <a:pt x="754728" y="304800"/>
                </a:cubicBezTo>
                <a:cubicBezTo>
                  <a:pt x="761078" y="352072"/>
                  <a:pt x="750494" y="392289"/>
                  <a:pt x="737794" y="431800"/>
                </a:cubicBezTo>
                <a:cubicBezTo>
                  <a:pt x="725094" y="471311"/>
                  <a:pt x="696167" y="512938"/>
                  <a:pt x="678528" y="541866"/>
                </a:cubicBezTo>
                <a:cubicBezTo>
                  <a:pt x="660889" y="570794"/>
                  <a:pt x="648189" y="583494"/>
                  <a:pt x="631961" y="605366"/>
                </a:cubicBezTo>
                <a:cubicBezTo>
                  <a:pt x="615733" y="627238"/>
                  <a:pt x="592450" y="646994"/>
                  <a:pt x="581161" y="673100"/>
                </a:cubicBezTo>
                <a:cubicBezTo>
                  <a:pt x="569872" y="699206"/>
                  <a:pt x="563523" y="735895"/>
                  <a:pt x="564228" y="762000"/>
                </a:cubicBezTo>
                <a:cubicBezTo>
                  <a:pt x="564933" y="788105"/>
                  <a:pt x="572694" y="812800"/>
                  <a:pt x="585394" y="829733"/>
                </a:cubicBezTo>
                <a:cubicBezTo>
                  <a:pt x="598094" y="846666"/>
                  <a:pt x="615028" y="854428"/>
                  <a:pt x="640428" y="863600"/>
                </a:cubicBezTo>
                <a:cubicBezTo>
                  <a:pt x="665828" y="872772"/>
                  <a:pt x="713805" y="869244"/>
                  <a:pt x="737794" y="884766"/>
                </a:cubicBezTo>
                <a:cubicBezTo>
                  <a:pt x="761783" y="900288"/>
                  <a:pt x="777305" y="930627"/>
                  <a:pt x="784361" y="956733"/>
                </a:cubicBezTo>
                <a:cubicBezTo>
                  <a:pt x="791417" y="982839"/>
                  <a:pt x="785772" y="1017411"/>
                  <a:pt x="780128" y="1041400"/>
                </a:cubicBezTo>
                <a:cubicBezTo>
                  <a:pt x="774484" y="1065389"/>
                  <a:pt x="761783" y="1078794"/>
                  <a:pt x="750494" y="1100666"/>
                </a:cubicBezTo>
                <a:cubicBezTo>
                  <a:pt x="739205" y="1122538"/>
                  <a:pt x="724388" y="1147233"/>
                  <a:pt x="712394" y="1172633"/>
                </a:cubicBezTo>
                <a:cubicBezTo>
                  <a:pt x="700400" y="1198033"/>
                  <a:pt x="687700" y="1226255"/>
                  <a:pt x="678528" y="1253066"/>
                </a:cubicBezTo>
                <a:cubicBezTo>
                  <a:pt x="669356" y="1279877"/>
                  <a:pt x="655244" y="1305278"/>
                  <a:pt x="657361" y="1333500"/>
                </a:cubicBezTo>
                <a:cubicBezTo>
                  <a:pt x="659478" y="1361722"/>
                  <a:pt x="672884" y="1395589"/>
                  <a:pt x="691228" y="1422400"/>
                </a:cubicBezTo>
                <a:cubicBezTo>
                  <a:pt x="709572" y="1449211"/>
                  <a:pt x="751906" y="1465438"/>
                  <a:pt x="767428" y="1494366"/>
                </a:cubicBezTo>
                <a:cubicBezTo>
                  <a:pt x="782950" y="1523294"/>
                  <a:pt x="780833" y="1559983"/>
                  <a:pt x="784361" y="1595966"/>
                </a:cubicBezTo>
                <a:cubicBezTo>
                  <a:pt x="787889" y="1631949"/>
                  <a:pt x="785066" y="1679927"/>
                  <a:pt x="788594" y="1710266"/>
                </a:cubicBezTo>
                <a:cubicBezTo>
                  <a:pt x="792122" y="1740605"/>
                  <a:pt x="804117" y="1747661"/>
                  <a:pt x="805528" y="1778000"/>
                </a:cubicBezTo>
                <a:cubicBezTo>
                  <a:pt x="806939" y="1808339"/>
                  <a:pt x="796356" y="1856317"/>
                  <a:pt x="797061" y="1892300"/>
                </a:cubicBezTo>
                <a:cubicBezTo>
                  <a:pt x="797766" y="1928283"/>
                  <a:pt x="806233" y="1969206"/>
                  <a:pt x="809761" y="1993900"/>
                </a:cubicBezTo>
                <a:cubicBezTo>
                  <a:pt x="813289" y="2018594"/>
                  <a:pt x="883139" y="2037645"/>
                  <a:pt x="856328" y="204470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158D95D5-7C2B-090E-0324-5500BEE4D95B}"/>
              </a:ext>
            </a:extLst>
          </p:cNvPr>
          <p:cNvSpPr/>
          <p:nvPr/>
        </p:nvSpPr>
        <p:spPr>
          <a:xfrm rot="20876262">
            <a:off x="9802358" y="4938520"/>
            <a:ext cx="1112678" cy="2064373"/>
          </a:xfrm>
          <a:custGeom>
            <a:avLst/>
            <a:gdLst>
              <a:gd name="connsiteX0" fmla="*/ 961059 w 967172"/>
              <a:gd name="connsiteY0" fmla="*/ 2044700 h 2051328"/>
              <a:gd name="connsiteX1" fmla="*/ 753625 w 967172"/>
              <a:gd name="connsiteY1" fmla="*/ 2036233 h 2051328"/>
              <a:gd name="connsiteX2" fmla="*/ 550425 w 967172"/>
              <a:gd name="connsiteY2" fmla="*/ 1913466 h 2051328"/>
              <a:gd name="connsiteX3" fmla="*/ 516559 w 967172"/>
              <a:gd name="connsiteY3" fmla="*/ 1612900 h 2051328"/>
              <a:gd name="connsiteX4" fmla="*/ 326059 w 967172"/>
              <a:gd name="connsiteY4" fmla="*/ 1473200 h 2051328"/>
              <a:gd name="connsiteX5" fmla="*/ 207525 w 967172"/>
              <a:gd name="connsiteY5" fmla="*/ 1286933 h 2051328"/>
              <a:gd name="connsiteX6" fmla="*/ 177892 w 967172"/>
              <a:gd name="connsiteY6" fmla="*/ 1020233 h 2051328"/>
              <a:gd name="connsiteX7" fmla="*/ 33959 w 967172"/>
              <a:gd name="connsiteY7" fmla="*/ 846666 h 2051328"/>
              <a:gd name="connsiteX8" fmla="*/ 8559 w 967172"/>
              <a:gd name="connsiteY8" fmla="*/ 749300 h 2051328"/>
              <a:gd name="connsiteX9" fmla="*/ 152492 w 967172"/>
              <a:gd name="connsiteY9" fmla="*/ 584200 h 2051328"/>
              <a:gd name="connsiteX10" fmla="*/ 165192 w 967172"/>
              <a:gd name="connsiteY10" fmla="*/ 321733 h 2051328"/>
              <a:gd name="connsiteX11" fmla="*/ 203292 w 967172"/>
              <a:gd name="connsiteY11" fmla="*/ 160866 h 2051328"/>
              <a:gd name="connsiteX12" fmla="*/ 372625 w 967172"/>
              <a:gd name="connsiteY12" fmla="*/ 29633 h 2051328"/>
              <a:gd name="connsiteX13" fmla="*/ 541959 w 967172"/>
              <a:gd name="connsiteY13" fmla="*/ 0 h 2051328"/>
              <a:gd name="connsiteX14" fmla="*/ 707059 w 967172"/>
              <a:gd name="connsiteY14" fmla="*/ 29633 h 2051328"/>
              <a:gd name="connsiteX15" fmla="*/ 804425 w 967172"/>
              <a:gd name="connsiteY15" fmla="*/ 148166 h 2051328"/>
              <a:gd name="connsiteX16" fmla="*/ 859459 w 967172"/>
              <a:gd name="connsiteY16" fmla="*/ 304800 h 2051328"/>
              <a:gd name="connsiteX17" fmla="*/ 842525 w 967172"/>
              <a:gd name="connsiteY17" fmla="*/ 431800 h 2051328"/>
              <a:gd name="connsiteX18" fmla="*/ 783259 w 967172"/>
              <a:gd name="connsiteY18" fmla="*/ 541866 h 2051328"/>
              <a:gd name="connsiteX19" fmla="*/ 736692 w 967172"/>
              <a:gd name="connsiteY19" fmla="*/ 605366 h 2051328"/>
              <a:gd name="connsiteX20" fmla="*/ 685892 w 967172"/>
              <a:gd name="connsiteY20" fmla="*/ 673100 h 2051328"/>
              <a:gd name="connsiteX21" fmla="*/ 668959 w 967172"/>
              <a:gd name="connsiteY21" fmla="*/ 762000 h 2051328"/>
              <a:gd name="connsiteX22" fmla="*/ 690125 w 967172"/>
              <a:gd name="connsiteY22" fmla="*/ 829733 h 2051328"/>
              <a:gd name="connsiteX23" fmla="*/ 745159 w 967172"/>
              <a:gd name="connsiteY23" fmla="*/ 863600 h 2051328"/>
              <a:gd name="connsiteX24" fmla="*/ 842525 w 967172"/>
              <a:gd name="connsiteY24" fmla="*/ 884766 h 2051328"/>
              <a:gd name="connsiteX25" fmla="*/ 889092 w 967172"/>
              <a:gd name="connsiteY25" fmla="*/ 956733 h 2051328"/>
              <a:gd name="connsiteX26" fmla="*/ 884859 w 967172"/>
              <a:gd name="connsiteY26" fmla="*/ 1041400 h 2051328"/>
              <a:gd name="connsiteX27" fmla="*/ 855225 w 967172"/>
              <a:gd name="connsiteY27" fmla="*/ 1100666 h 2051328"/>
              <a:gd name="connsiteX28" fmla="*/ 817125 w 967172"/>
              <a:gd name="connsiteY28" fmla="*/ 1172633 h 2051328"/>
              <a:gd name="connsiteX29" fmla="*/ 783259 w 967172"/>
              <a:gd name="connsiteY29" fmla="*/ 1253066 h 2051328"/>
              <a:gd name="connsiteX30" fmla="*/ 762092 w 967172"/>
              <a:gd name="connsiteY30" fmla="*/ 1333500 h 2051328"/>
              <a:gd name="connsiteX31" fmla="*/ 795959 w 967172"/>
              <a:gd name="connsiteY31" fmla="*/ 1422400 h 2051328"/>
              <a:gd name="connsiteX32" fmla="*/ 872159 w 967172"/>
              <a:gd name="connsiteY32" fmla="*/ 1494366 h 2051328"/>
              <a:gd name="connsiteX33" fmla="*/ 889092 w 967172"/>
              <a:gd name="connsiteY33" fmla="*/ 1595966 h 2051328"/>
              <a:gd name="connsiteX34" fmla="*/ 893325 w 967172"/>
              <a:gd name="connsiteY34" fmla="*/ 1710266 h 2051328"/>
              <a:gd name="connsiteX35" fmla="*/ 910259 w 967172"/>
              <a:gd name="connsiteY35" fmla="*/ 1778000 h 2051328"/>
              <a:gd name="connsiteX36" fmla="*/ 901792 w 967172"/>
              <a:gd name="connsiteY36" fmla="*/ 1892300 h 2051328"/>
              <a:gd name="connsiteX37" fmla="*/ 914492 w 967172"/>
              <a:gd name="connsiteY37" fmla="*/ 1993900 h 2051328"/>
              <a:gd name="connsiteX38" fmla="*/ 961059 w 967172"/>
              <a:gd name="connsiteY38" fmla="*/ 2044700 h 20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7172" h="2051328">
                <a:moveTo>
                  <a:pt x="961059" y="2044700"/>
                </a:moveTo>
                <a:cubicBezTo>
                  <a:pt x="934248" y="2051755"/>
                  <a:pt x="822064" y="2058105"/>
                  <a:pt x="753625" y="2036233"/>
                </a:cubicBezTo>
                <a:cubicBezTo>
                  <a:pt x="685186" y="2014361"/>
                  <a:pt x="589936" y="1984021"/>
                  <a:pt x="550425" y="1913466"/>
                </a:cubicBezTo>
                <a:cubicBezTo>
                  <a:pt x="510914" y="1842911"/>
                  <a:pt x="553953" y="1686278"/>
                  <a:pt x="516559" y="1612900"/>
                </a:cubicBezTo>
                <a:cubicBezTo>
                  <a:pt x="479165" y="1539522"/>
                  <a:pt x="377565" y="1527528"/>
                  <a:pt x="326059" y="1473200"/>
                </a:cubicBezTo>
                <a:cubicBezTo>
                  <a:pt x="274553" y="1418872"/>
                  <a:pt x="232219" y="1362427"/>
                  <a:pt x="207525" y="1286933"/>
                </a:cubicBezTo>
                <a:cubicBezTo>
                  <a:pt x="182831" y="1211439"/>
                  <a:pt x="206820" y="1093611"/>
                  <a:pt x="177892" y="1020233"/>
                </a:cubicBezTo>
                <a:cubicBezTo>
                  <a:pt x="148964" y="946855"/>
                  <a:pt x="62181" y="891821"/>
                  <a:pt x="33959" y="846666"/>
                </a:cubicBezTo>
                <a:cubicBezTo>
                  <a:pt x="5737" y="801510"/>
                  <a:pt x="-11196" y="793044"/>
                  <a:pt x="8559" y="749300"/>
                </a:cubicBezTo>
                <a:cubicBezTo>
                  <a:pt x="28314" y="705556"/>
                  <a:pt x="126386" y="655461"/>
                  <a:pt x="152492" y="584200"/>
                </a:cubicBezTo>
                <a:cubicBezTo>
                  <a:pt x="178597" y="512939"/>
                  <a:pt x="156725" y="392289"/>
                  <a:pt x="165192" y="321733"/>
                </a:cubicBezTo>
                <a:cubicBezTo>
                  <a:pt x="173659" y="251177"/>
                  <a:pt x="168720" y="209549"/>
                  <a:pt x="203292" y="160866"/>
                </a:cubicBezTo>
                <a:cubicBezTo>
                  <a:pt x="237864" y="112183"/>
                  <a:pt x="316181" y="56444"/>
                  <a:pt x="372625" y="29633"/>
                </a:cubicBezTo>
                <a:cubicBezTo>
                  <a:pt x="429069" y="2822"/>
                  <a:pt x="486220" y="0"/>
                  <a:pt x="541959" y="0"/>
                </a:cubicBezTo>
                <a:cubicBezTo>
                  <a:pt x="597698" y="0"/>
                  <a:pt x="663315" y="4939"/>
                  <a:pt x="707059" y="29633"/>
                </a:cubicBezTo>
                <a:cubicBezTo>
                  <a:pt x="750803" y="54327"/>
                  <a:pt x="779025" y="102305"/>
                  <a:pt x="804425" y="148166"/>
                </a:cubicBezTo>
                <a:cubicBezTo>
                  <a:pt x="829825" y="194027"/>
                  <a:pt x="853109" y="257528"/>
                  <a:pt x="859459" y="304800"/>
                </a:cubicBezTo>
                <a:cubicBezTo>
                  <a:pt x="865809" y="352072"/>
                  <a:pt x="855225" y="392289"/>
                  <a:pt x="842525" y="431800"/>
                </a:cubicBezTo>
                <a:cubicBezTo>
                  <a:pt x="829825" y="471311"/>
                  <a:pt x="800898" y="512938"/>
                  <a:pt x="783259" y="541866"/>
                </a:cubicBezTo>
                <a:cubicBezTo>
                  <a:pt x="765620" y="570794"/>
                  <a:pt x="752920" y="583494"/>
                  <a:pt x="736692" y="605366"/>
                </a:cubicBezTo>
                <a:cubicBezTo>
                  <a:pt x="720464" y="627238"/>
                  <a:pt x="697181" y="646994"/>
                  <a:pt x="685892" y="673100"/>
                </a:cubicBezTo>
                <a:cubicBezTo>
                  <a:pt x="674603" y="699206"/>
                  <a:pt x="668254" y="735895"/>
                  <a:pt x="668959" y="762000"/>
                </a:cubicBezTo>
                <a:cubicBezTo>
                  <a:pt x="669664" y="788105"/>
                  <a:pt x="677425" y="812800"/>
                  <a:pt x="690125" y="829733"/>
                </a:cubicBezTo>
                <a:cubicBezTo>
                  <a:pt x="702825" y="846666"/>
                  <a:pt x="719759" y="854428"/>
                  <a:pt x="745159" y="863600"/>
                </a:cubicBezTo>
                <a:cubicBezTo>
                  <a:pt x="770559" y="872772"/>
                  <a:pt x="818536" y="869244"/>
                  <a:pt x="842525" y="884766"/>
                </a:cubicBezTo>
                <a:cubicBezTo>
                  <a:pt x="866514" y="900288"/>
                  <a:pt x="882036" y="930627"/>
                  <a:pt x="889092" y="956733"/>
                </a:cubicBezTo>
                <a:cubicBezTo>
                  <a:pt x="896148" y="982839"/>
                  <a:pt x="890503" y="1017411"/>
                  <a:pt x="884859" y="1041400"/>
                </a:cubicBezTo>
                <a:cubicBezTo>
                  <a:pt x="879215" y="1065389"/>
                  <a:pt x="866514" y="1078794"/>
                  <a:pt x="855225" y="1100666"/>
                </a:cubicBezTo>
                <a:cubicBezTo>
                  <a:pt x="843936" y="1122538"/>
                  <a:pt x="829119" y="1147233"/>
                  <a:pt x="817125" y="1172633"/>
                </a:cubicBezTo>
                <a:cubicBezTo>
                  <a:pt x="805131" y="1198033"/>
                  <a:pt x="792431" y="1226255"/>
                  <a:pt x="783259" y="1253066"/>
                </a:cubicBezTo>
                <a:cubicBezTo>
                  <a:pt x="774087" y="1279877"/>
                  <a:pt x="759975" y="1305278"/>
                  <a:pt x="762092" y="1333500"/>
                </a:cubicBezTo>
                <a:cubicBezTo>
                  <a:pt x="764209" y="1361722"/>
                  <a:pt x="777615" y="1395589"/>
                  <a:pt x="795959" y="1422400"/>
                </a:cubicBezTo>
                <a:cubicBezTo>
                  <a:pt x="814303" y="1449211"/>
                  <a:pt x="856637" y="1465438"/>
                  <a:pt x="872159" y="1494366"/>
                </a:cubicBezTo>
                <a:cubicBezTo>
                  <a:pt x="887681" y="1523294"/>
                  <a:pt x="885564" y="1559983"/>
                  <a:pt x="889092" y="1595966"/>
                </a:cubicBezTo>
                <a:cubicBezTo>
                  <a:pt x="892620" y="1631949"/>
                  <a:pt x="889797" y="1679927"/>
                  <a:pt x="893325" y="1710266"/>
                </a:cubicBezTo>
                <a:cubicBezTo>
                  <a:pt x="896853" y="1740605"/>
                  <a:pt x="908848" y="1747661"/>
                  <a:pt x="910259" y="1778000"/>
                </a:cubicBezTo>
                <a:cubicBezTo>
                  <a:pt x="911670" y="1808339"/>
                  <a:pt x="901087" y="1856317"/>
                  <a:pt x="901792" y="1892300"/>
                </a:cubicBezTo>
                <a:cubicBezTo>
                  <a:pt x="902497" y="1928283"/>
                  <a:pt x="910964" y="1969206"/>
                  <a:pt x="914492" y="1993900"/>
                </a:cubicBezTo>
                <a:cubicBezTo>
                  <a:pt x="918020" y="2018594"/>
                  <a:pt x="987870" y="2037645"/>
                  <a:pt x="961059" y="204470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169C5EF-3E21-71A2-28CB-243D5EAA2811}"/>
              </a:ext>
            </a:extLst>
          </p:cNvPr>
          <p:cNvSpPr/>
          <p:nvPr/>
        </p:nvSpPr>
        <p:spPr>
          <a:xfrm rot="11454373" flipV="1">
            <a:off x="7155360" y="3841590"/>
            <a:ext cx="1355101" cy="1048689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3069D08E-FF61-E78C-E58B-F28E24DABED1}"/>
              </a:ext>
            </a:extLst>
          </p:cNvPr>
          <p:cNvSpPr/>
          <p:nvPr/>
        </p:nvSpPr>
        <p:spPr>
          <a:xfrm rot="12751215" flipV="1">
            <a:off x="4425169" y="4518092"/>
            <a:ext cx="1810536" cy="1282184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7030811-889A-D5F9-1FE4-D6483AEAADD7}"/>
              </a:ext>
            </a:extLst>
          </p:cNvPr>
          <p:cNvSpPr/>
          <p:nvPr/>
        </p:nvSpPr>
        <p:spPr>
          <a:xfrm rot="10145627">
            <a:off x="8457052" y="1464287"/>
            <a:ext cx="2419576" cy="1591451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1F507F71-9B5F-B04F-7BBF-21B99FA8A37E}"/>
              </a:ext>
            </a:extLst>
          </p:cNvPr>
          <p:cNvSpPr/>
          <p:nvPr/>
        </p:nvSpPr>
        <p:spPr>
          <a:xfrm rot="11454373" flipV="1">
            <a:off x="8457052" y="3220362"/>
            <a:ext cx="2419576" cy="1591451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CA627C4-29B9-DB99-D564-A9A9AE6979AF}"/>
              </a:ext>
            </a:extLst>
          </p:cNvPr>
          <p:cNvSpPr/>
          <p:nvPr/>
        </p:nvSpPr>
        <p:spPr>
          <a:xfrm rot="9618652" flipH="1" flipV="1">
            <a:off x="1825563" y="2799164"/>
            <a:ext cx="1004022" cy="1079338"/>
          </a:xfrm>
          <a:custGeom>
            <a:avLst/>
            <a:gdLst>
              <a:gd name="connsiteX0" fmla="*/ 529845 w 1004022"/>
              <a:gd name="connsiteY0" fmla="*/ 24134 h 1079338"/>
              <a:gd name="connsiteX1" fmla="*/ 821323 w 1004022"/>
              <a:gd name="connsiteY1" fmla="*/ 288315 h 1079338"/>
              <a:gd name="connsiteX2" fmla="*/ 885652 w 1004022"/>
              <a:gd name="connsiteY2" fmla="*/ 481209 h 1079338"/>
              <a:gd name="connsiteX3" fmla="*/ 887103 w 1004022"/>
              <a:gd name="connsiteY3" fmla="*/ 503604 h 1079338"/>
              <a:gd name="connsiteX4" fmla="*/ 889424 w 1004022"/>
              <a:gd name="connsiteY4" fmla="*/ 533049 h 1079338"/>
              <a:gd name="connsiteX5" fmla="*/ 907052 w 1004022"/>
              <a:gd name="connsiteY5" fmla="*/ 536552 h 1079338"/>
              <a:gd name="connsiteX6" fmla="*/ 1004022 w 1004022"/>
              <a:gd name="connsiteY6" fmla="*/ 562407 h 1079338"/>
              <a:gd name="connsiteX7" fmla="*/ 940004 w 1004022"/>
              <a:gd name="connsiteY7" fmla="*/ 704525 h 1079338"/>
              <a:gd name="connsiteX8" fmla="*/ 888031 w 1004022"/>
              <a:gd name="connsiteY8" fmla="*/ 776034 h 1079338"/>
              <a:gd name="connsiteX9" fmla="*/ 873154 w 1004022"/>
              <a:gd name="connsiteY9" fmla="*/ 844707 h 1079338"/>
              <a:gd name="connsiteX10" fmla="*/ 848262 w 1004022"/>
              <a:gd name="connsiteY10" fmla="*/ 922296 h 1079338"/>
              <a:gd name="connsiteX11" fmla="*/ 784937 w 1004022"/>
              <a:gd name="connsiteY11" fmla="*/ 893505 h 1079338"/>
              <a:gd name="connsiteX12" fmla="*/ 768411 w 1004022"/>
              <a:gd name="connsiteY12" fmla="*/ 910687 h 1079338"/>
              <a:gd name="connsiteX13" fmla="*/ 753081 w 1004022"/>
              <a:gd name="connsiteY13" fmla="*/ 927078 h 1079338"/>
              <a:gd name="connsiteX14" fmla="*/ 580978 w 1004022"/>
              <a:gd name="connsiteY14" fmla="*/ 1035367 h 1079338"/>
              <a:gd name="connsiteX15" fmla="*/ 31969 w 1004022"/>
              <a:gd name="connsiteY15" fmla="*/ 944575 h 1079338"/>
              <a:gd name="connsiteX16" fmla="*/ 259928 w 1004022"/>
              <a:gd name="connsiteY16" fmla="*/ 548313 h 1079338"/>
              <a:gd name="connsiteX17" fmla="*/ 311184 w 1004022"/>
              <a:gd name="connsiteY17" fmla="*/ 532427 h 1079338"/>
              <a:gd name="connsiteX18" fmla="*/ 264155 w 1004022"/>
              <a:gd name="connsiteY18" fmla="*/ 461109 h 1079338"/>
              <a:gd name="connsiteX19" fmla="*/ 339351 w 1004022"/>
              <a:gd name="connsiteY19" fmla="*/ 10183 h 1079338"/>
              <a:gd name="connsiteX20" fmla="*/ 529845 w 1004022"/>
              <a:gd name="connsiteY20" fmla="*/ 24134 h 107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4022" h="1079338">
                <a:moveTo>
                  <a:pt x="529845" y="24134"/>
                </a:moveTo>
                <a:cubicBezTo>
                  <a:pt x="640500" y="66660"/>
                  <a:pt x="751118" y="162487"/>
                  <a:pt x="821323" y="288315"/>
                </a:cubicBezTo>
                <a:cubicBezTo>
                  <a:pt x="858181" y="354374"/>
                  <a:pt x="879320" y="420494"/>
                  <a:pt x="885652" y="481209"/>
                </a:cubicBezTo>
                <a:lnTo>
                  <a:pt x="887103" y="503604"/>
                </a:lnTo>
                <a:lnTo>
                  <a:pt x="889424" y="533049"/>
                </a:lnTo>
                <a:lnTo>
                  <a:pt x="907052" y="536552"/>
                </a:lnTo>
                <a:cubicBezTo>
                  <a:pt x="938129" y="543785"/>
                  <a:pt x="970452" y="552363"/>
                  <a:pt x="1004022" y="562407"/>
                </a:cubicBezTo>
                <a:cubicBezTo>
                  <a:pt x="985551" y="616153"/>
                  <a:pt x="963874" y="663334"/>
                  <a:pt x="940004" y="704525"/>
                </a:cubicBezTo>
                <a:lnTo>
                  <a:pt x="888031" y="776034"/>
                </a:lnTo>
                <a:lnTo>
                  <a:pt x="873154" y="844707"/>
                </a:lnTo>
                <a:cubicBezTo>
                  <a:pt x="866422" y="869793"/>
                  <a:pt x="858172" y="895664"/>
                  <a:pt x="848262" y="922296"/>
                </a:cubicBezTo>
                <a:lnTo>
                  <a:pt x="784937" y="893505"/>
                </a:lnTo>
                <a:lnTo>
                  <a:pt x="768411" y="910687"/>
                </a:lnTo>
                <a:lnTo>
                  <a:pt x="753081" y="927078"/>
                </a:lnTo>
                <a:cubicBezTo>
                  <a:pt x="709667" y="969991"/>
                  <a:pt x="651378" y="1007689"/>
                  <a:pt x="580978" y="1035367"/>
                </a:cubicBezTo>
                <a:cubicBezTo>
                  <a:pt x="366424" y="1119720"/>
                  <a:pt x="120624" y="1079071"/>
                  <a:pt x="31969" y="944575"/>
                </a:cubicBezTo>
                <a:cubicBezTo>
                  <a:pt x="-56687" y="810078"/>
                  <a:pt x="45374" y="632666"/>
                  <a:pt x="259928" y="548313"/>
                </a:cubicBezTo>
                <a:lnTo>
                  <a:pt x="311184" y="532427"/>
                </a:lnTo>
                <a:lnTo>
                  <a:pt x="264155" y="461109"/>
                </a:lnTo>
                <a:cubicBezTo>
                  <a:pt x="151827" y="259786"/>
                  <a:pt x="185493" y="57899"/>
                  <a:pt x="339351" y="10183"/>
                </a:cubicBezTo>
                <a:cubicBezTo>
                  <a:pt x="397048" y="-7710"/>
                  <a:pt x="463453" y="-1382"/>
                  <a:pt x="529845" y="2413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E07AC46-A80B-53E0-CECD-F2E4939986B0}"/>
              </a:ext>
            </a:extLst>
          </p:cNvPr>
          <p:cNvSpPr/>
          <p:nvPr/>
        </p:nvSpPr>
        <p:spPr>
          <a:xfrm rot="2867909">
            <a:off x="4201508" y="309512"/>
            <a:ext cx="2936106" cy="2427541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494FFD2-9543-F903-B9A3-41E4AC227EE0}"/>
              </a:ext>
            </a:extLst>
          </p:cNvPr>
          <p:cNvSpPr/>
          <p:nvPr/>
        </p:nvSpPr>
        <p:spPr>
          <a:xfrm rot="1618763">
            <a:off x="2477401" y="1213218"/>
            <a:ext cx="5791609" cy="4298835"/>
          </a:xfrm>
          <a:custGeom>
            <a:avLst/>
            <a:gdLst>
              <a:gd name="connsiteX0" fmla="*/ 1499373 w 5791609"/>
              <a:gd name="connsiteY0" fmla="*/ 332526 h 4298835"/>
              <a:gd name="connsiteX1" fmla="*/ 2532831 w 5791609"/>
              <a:gd name="connsiteY1" fmla="*/ 20358 h 4298835"/>
              <a:gd name="connsiteX2" fmla="*/ 2724647 w 5791609"/>
              <a:gd name="connsiteY2" fmla="*/ 6596 h 4298835"/>
              <a:gd name="connsiteX3" fmla="*/ 2734023 w 5791609"/>
              <a:gd name="connsiteY3" fmla="*/ 3686 h 4298835"/>
              <a:gd name="connsiteX4" fmla="*/ 2770587 w 5791609"/>
              <a:gd name="connsiteY4" fmla="*/ 0 h 4298835"/>
              <a:gd name="connsiteX5" fmla="*/ 3737317 w 5791609"/>
              <a:gd name="connsiteY5" fmla="*/ 0 h 4298835"/>
              <a:gd name="connsiteX6" fmla="*/ 3767702 w 5791609"/>
              <a:gd name="connsiteY6" fmla="*/ 6134 h 4298835"/>
              <a:gd name="connsiteX7" fmla="*/ 3812769 w 5791609"/>
              <a:gd name="connsiteY7" fmla="*/ 5167 h 4298835"/>
              <a:gd name="connsiteX8" fmla="*/ 5791609 w 5791609"/>
              <a:gd name="connsiteY8" fmla="*/ 437796 h 4298835"/>
              <a:gd name="connsiteX9" fmla="*/ 4977146 w 5791609"/>
              <a:gd name="connsiteY9" fmla="*/ 2292419 h 4298835"/>
              <a:gd name="connsiteX10" fmla="*/ 4928597 w 5791609"/>
              <a:gd name="connsiteY10" fmla="*/ 2356215 h 4298835"/>
              <a:gd name="connsiteX11" fmla="*/ 4909218 w 5791609"/>
              <a:gd name="connsiteY11" fmla="*/ 2397412 h 4298835"/>
              <a:gd name="connsiteX12" fmla="*/ 4432511 w 5791609"/>
              <a:gd name="connsiteY12" fmla="*/ 3039155 h 4298835"/>
              <a:gd name="connsiteX13" fmla="*/ 4344079 w 5791609"/>
              <a:gd name="connsiteY13" fmla="*/ 3161579 h 4298835"/>
              <a:gd name="connsiteX14" fmla="*/ 3351318 w 5791609"/>
              <a:gd name="connsiteY14" fmla="*/ 3970409 h 4298835"/>
              <a:gd name="connsiteX15" fmla="*/ 184409 w 5791609"/>
              <a:gd name="connsiteY15" fmla="*/ 3292265 h 4298835"/>
              <a:gd name="connsiteX16" fmla="*/ 1499373 w 5791609"/>
              <a:gd name="connsiteY16" fmla="*/ 332526 h 42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1609" h="4298835">
                <a:moveTo>
                  <a:pt x="1499373" y="332526"/>
                </a:moveTo>
                <a:cubicBezTo>
                  <a:pt x="1837788" y="160248"/>
                  <a:pt x="2189680" y="57778"/>
                  <a:pt x="2532831" y="20358"/>
                </a:cubicBezTo>
                <a:lnTo>
                  <a:pt x="2724647" y="6596"/>
                </a:lnTo>
                <a:lnTo>
                  <a:pt x="2734023" y="3686"/>
                </a:lnTo>
                <a:cubicBezTo>
                  <a:pt x="2745833" y="1269"/>
                  <a:pt x="2758062" y="0"/>
                  <a:pt x="2770587" y="0"/>
                </a:cubicBezTo>
                <a:lnTo>
                  <a:pt x="3737317" y="0"/>
                </a:lnTo>
                <a:lnTo>
                  <a:pt x="3767702" y="6134"/>
                </a:lnTo>
                <a:lnTo>
                  <a:pt x="3812769" y="5167"/>
                </a:lnTo>
                <a:cubicBezTo>
                  <a:pt x="4357548" y="12868"/>
                  <a:pt x="5017022" y="137718"/>
                  <a:pt x="5791609" y="437796"/>
                </a:cubicBezTo>
                <a:cubicBezTo>
                  <a:pt x="5578509" y="1240678"/>
                  <a:pt x="5291449" y="1847383"/>
                  <a:pt x="4977146" y="2292419"/>
                </a:cubicBezTo>
                <a:lnTo>
                  <a:pt x="4928597" y="2356215"/>
                </a:lnTo>
                <a:lnTo>
                  <a:pt x="4909218" y="2397412"/>
                </a:lnTo>
                <a:lnTo>
                  <a:pt x="4432511" y="3039155"/>
                </a:lnTo>
                <a:lnTo>
                  <a:pt x="4344079" y="3161579"/>
                </a:lnTo>
                <a:cubicBezTo>
                  <a:pt x="4093650" y="3482105"/>
                  <a:pt x="3757417" y="3763675"/>
                  <a:pt x="3351318" y="3970409"/>
                </a:cubicBezTo>
                <a:cubicBezTo>
                  <a:pt x="2113682" y="4600455"/>
                  <a:pt x="695808" y="4296839"/>
                  <a:pt x="184409" y="3292265"/>
                </a:cubicBezTo>
                <a:cubicBezTo>
                  <a:pt x="-326992" y="2287692"/>
                  <a:pt x="261737" y="962572"/>
                  <a:pt x="1499373" y="3325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7F749A8D-D329-08DC-4E65-D917E3E83E98}"/>
              </a:ext>
            </a:extLst>
          </p:cNvPr>
          <p:cNvSpPr/>
          <p:nvPr/>
        </p:nvSpPr>
        <p:spPr>
          <a:xfrm>
            <a:off x="3429014" y="1278639"/>
            <a:ext cx="994833" cy="3805708"/>
          </a:xfrm>
          <a:prstGeom prst="arc">
            <a:avLst>
              <a:gd name="adj1" fmla="val 16254355"/>
              <a:gd name="adj2" fmla="val 52353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2B18F5F-2FFC-57AF-4680-1BC19F1FE884}"/>
              </a:ext>
            </a:extLst>
          </p:cNvPr>
          <p:cNvSpPr/>
          <p:nvPr/>
        </p:nvSpPr>
        <p:spPr>
          <a:xfrm>
            <a:off x="4653711" y="137448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10CBF0-0BF6-9C1D-A1AD-75CAC6793161}"/>
              </a:ext>
            </a:extLst>
          </p:cNvPr>
          <p:cNvSpPr/>
          <p:nvPr/>
        </p:nvSpPr>
        <p:spPr>
          <a:xfrm>
            <a:off x="4870802" y="2724293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36794D4-D682-8305-D80D-F190F827C34D}"/>
              </a:ext>
            </a:extLst>
          </p:cNvPr>
          <p:cNvSpPr/>
          <p:nvPr/>
        </p:nvSpPr>
        <p:spPr>
          <a:xfrm>
            <a:off x="4645443" y="403935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256EEAC-0219-02DF-6059-70F6A745BA0A}"/>
              </a:ext>
            </a:extLst>
          </p:cNvPr>
          <p:cNvSpPr/>
          <p:nvPr/>
        </p:nvSpPr>
        <p:spPr>
          <a:xfrm>
            <a:off x="5884404" y="2009628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7CBACB4-3206-2861-A143-D20E24A19049}"/>
              </a:ext>
            </a:extLst>
          </p:cNvPr>
          <p:cNvSpPr/>
          <p:nvPr/>
        </p:nvSpPr>
        <p:spPr>
          <a:xfrm>
            <a:off x="5885763" y="3426136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2E1BD56-6D32-A00D-3FBC-0B7D87C70F98}"/>
              </a:ext>
            </a:extLst>
          </p:cNvPr>
          <p:cNvSpPr/>
          <p:nvPr/>
        </p:nvSpPr>
        <p:spPr>
          <a:xfrm>
            <a:off x="7029634" y="266010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4AEC6DE-FED0-7702-B002-9E1B776F570D}"/>
              </a:ext>
            </a:extLst>
          </p:cNvPr>
          <p:cNvSpPr/>
          <p:nvPr/>
        </p:nvSpPr>
        <p:spPr>
          <a:xfrm>
            <a:off x="2966815" y="204799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0C9B553-4D44-C5A7-2CA0-685E2202C83F}"/>
              </a:ext>
            </a:extLst>
          </p:cNvPr>
          <p:cNvSpPr/>
          <p:nvPr/>
        </p:nvSpPr>
        <p:spPr>
          <a:xfrm>
            <a:off x="3081261" y="2281668"/>
            <a:ext cx="410276" cy="41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7AE3F5F-F926-5562-1232-E19B2A1CDD6A}"/>
              </a:ext>
            </a:extLst>
          </p:cNvPr>
          <p:cNvSpPr/>
          <p:nvPr/>
        </p:nvSpPr>
        <p:spPr>
          <a:xfrm rot="1806433">
            <a:off x="962463" y="4760648"/>
            <a:ext cx="859092" cy="1920625"/>
          </a:xfrm>
          <a:custGeom>
            <a:avLst/>
            <a:gdLst>
              <a:gd name="connsiteX0" fmla="*/ 961059 w 967172"/>
              <a:gd name="connsiteY0" fmla="*/ 2044700 h 2051328"/>
              <a:gd name="connsiteX1" fmla="*/ 753625 w 967172"/>
              <a:gd name="connsiteY1" fmla="*/ 2036233 h 2051328"/>
              <a:gd name="connsiteX2" fmla="*/ 550425 w 967172"/>
              <a:gd name="connsiteY2" fmla="*/ 1913466 h 2051328"/>
              <a:gd name="connsiteX3" fmla="*/ 516559 w 967172"/>
              <a:gd name="connsiteY3" fmla="*/ 1612900 h 2051328"/>
              <a:gd name="connsiteX4" fmla="*/ 326059 w 967172"/>
              <a:gd name="connsiteY4" fmla="*/ 1473200 h 2051328"/>
              <a:gd name="connsiteX5" fmla="*/ 207525 w 967172"/>
              <a:gd name="connsiteY5" fmla="*/ 1286933 h 2051328"/>
              <a:gd name="connsiteX6" fmla="*/ 177892 w 967172"/>
              <a:gd name="connsiteY6" fmla="*/ 1020233 h 2051328"/>
              <a:gd name="connsiteX7" fmla="*/ 33959 w 967172"/>
              <a:gd name="connsiteY7" fmla="*/ 846666 h 2051328"/>
              <a:gd name="connsiteX8" fmla="*/ 8559 w 967172"/>
              <a:gd name="connsiteY8" fmla="*/ 749300 h 2051328"/>
              <a:gd name="connsiteX9" fmla="*/ 152492 w 967172"/>
              <a:gd name="connsiteY9" fmla="*/ 584200 h 2051328"/>
              <a:gd name="connsiteX10" fmla="*/ 165192 w 967172"/>
              <a:gd name="connsiteY10" fmla="*/ 321733 h 2051328"/>
              <a:gd name="connsiteX11" fmla="*/ 203292 w 967172"/>
              <a:gd name="connsiteY11" fmla="*/ 160866 h 2051328"/>
              <a:gd name="connsiteX12" fmla="*/ 372625 w 967172"/>
              <a:gd name="connsiteY12" fmla="*/ 29633 h 2051328"/>
              <a:gd name="connsiteX13" fmla="*/ 541959 w 967172"/>
              <a:gd name="connsiteY13" fmla="*/ 0 h 2051328"/>
              <a:gd name="connsiteX14" fmla="*/ 707059 w 967172"/>
              <a:gd name="connsiteY14" fmla="*/ 29633 h 2051328"/>
              <a:gd name="connsiteX15" fmla="*/ 804425 w 967172"/>
              <a:gd name="connsiteY15" fmla="*/ 148166 h 2051328"/>
              <a:gd name="connsiteX16" fmla="*/ 859459 w 967172"/>
              <a:gd name="connsiteY16" fmla="*/ 304800 h 2051328"/>
              <a:gd name="connsiteX17" fmla="*/ 842525 w 967172"/>
              <a:gd name="connsiteY17" fmla="*/ 431800 h 2051328"/>
              <a:gd name="connsiteX18" fmla="*/ 783259 w 967172"/>
              <a:gd name="connsiteY18" fmla="*/ 541866 h 2051328"/>
              <a:gd name="connsiteX19" fmla="*/ 736692 w 967172"/>
              <a:gd name="connsiteY19" fmla="*/ 605366 h 2051328"/>
              <a:gd name="connsiteX20" fmla="*/ 685892 w 967172"/>
              <a:gd name="connsiteY20" fmla="*/ 673100 h 2051328"/>
              <a:gd name="connsiteX21" fmla="*/ 668959 w 967172"/>
              <a:gd name="connsiteY21" fmla="*/ 762000 h 2051328"/>
              <a:gd name="connsiteX22" fmla="*/ 690125 w 967172"/>
              <a:gd name="connsiteY22" fmla="*/ 829733 h 2051328"/>
              <a:gd name="connsiteX23" fmla="*/ 745159 w 967172"/>
              <a:gd name="connsiteY23" fmla="*/ 863600 h 2051328"/>
              <a:gd name="connsiteX24" fmla="*/ 842525 w 967172"/>
              <a:gd name="connsiteY24" fmla="*/ 884766 h 2051328"/>
              <a:gd name="connsiteX25" fmla="*/ 889092 w 967172"/>
              <a:gd name="connsiteY25" fmla="*/ 956733 h 2051328"/>
              <a:gd name="connsiteX26" fmla="*/ 884859 w 967172"/>
              <a:gd name="connsiteY26" fmla="*/ 1041400 h 2051328"/>
              <a:gd name="connsiteX27" fmla="*/ 855225 w 967172"/>
              <a:gd name="connsiteY27" fmla="*/ 1100666 h 2051328"/>
              <a:gd name="connsiteX28" fmla="*/ 817125 w 967172"/>
              <a:gd name="connsiteY28" fmla="*/ 1172633 h 2051328"/>
              <a:gd name="connsiteX29" fmla="*/ 783259 w 967172"/>
              <a:gd name="connsiteY29" fmla="*/ 1253066 h 2051328"/>
              <a:gd name="connsiteX30" fmla="*/ 762092 w 967172"/>
              <a:gd name="connsiteY30" fmla="*/ 1333500 h 2051328"/>
              <a:gd name="connsiteX31" fmla="*/ 795959 w 967172"/>
              <a:gd name="connsiteY31" fmla="*/ 1422400 h 2051328"/>
              <a:gd name="connsiteX32" fmla="*/ 872159 w 967172"/>
              <a:gd name="connsiteY32" fmla="*/ 1494366 h 2051328"/>
              <a:gd name="connsiteX33" fmla="*/ 889092 w 967172"/>
              <a:gd name="connsiteY33" fmla="*/ 1595966 h 2051328"/>
              <a:gd name="connsiteX34" fmla="*/ 893325 w 967172"/>
              <a:gd name="connsiteY34" fmla="*/ 1710266 h 2051328"/>
              <a:gd name="connsiteX35" fmla="*/ 910259 w 967172"/>
              <a:gd name="connsiteY35" fmla="*/ 1778000 h 2051328"/>
              <a:gd name="connsiteX36" fmla="*/ 901792 w 967172"/>
              <a:gd name="connsiteY36" fmla="*/ 1892300 h 2051328"/>
              <a:gd name="connsiteX37" fmla="*/ 914492 w 967172"/>
              <a:gd name="connsiteY37" fmla="*/ 1993900 h 2051328"/>
              <a:gd name="connsiteX38" fmla="*/ 961059 w 967172"/>
              <a:gd name="connsiteY38" fmla="*/ 2044700 h 2051328"/>
              <a:gd name="connsiteX0" fmla="*/ 957956 w 964069"/>
              <a:gd name="connsiteY0" fmla="*/ 2044700 h 2051328"/>
              <a:gd name="connsiteX1" fmla="*/ 750522 w 964069"/>
              <a:gd name="connsiteY1" fmla="*/ 2036233 h 2051328"/>
              <a:gd name="connsiteX2" fmla="*/ 547322 w 964069"/>
              <a:gd name="connsiteY2" fmla="*/ 1913466 h 2051328"/>
              <a:gd name="connsiteX3" fmla="*/ 513456 w 964069"/>
              <a:gd name="connsiteY3" fmla="*/ 1612900 h 2051328"/>
              <a:gd name="connsiteX4" fmla="*/ 322956 w 964069"/>
              <a:gd name="connsiteY4" fmla="*/ 1473200 h 2051328"/>
              <a:gd name="connsiteX5" fmla="*/ 204422 w 964069"/>
              <a:gd name="connsiteY5" fmla="*/ 1286933 h 2051328"/>
              <a:gd name="connsiteX6" fmla="*/ 174789 w 964069"/>
              <a:gd name="connsiteY6" fmla="*/ 1020233 h 2051328"/>
              <a:gd name="connsiteX7" fmla="*/ 30856 w 964069"/>
              <a:gd name="connsiteY7" fmla="*/ 846666 h 2051328"/>
              <a:gd name="connsiteX8" fmla="*/ 5456 w 964069"/>
              <a:gd name="connsiteY8" fmla="*/ 749300 h 2051328"/>
              <a:gd name="connsiteX9" fmla="*/ 107056 w 964069"/>
              <a:gd name="connsiteY9" fmla="*/ 529166 h 2051328"/>
              <a:gd name="connsiteX10" fmla="*/ 162089 w 964069"/>
              <a:gd name="connsiteY10" fmla="*/ 321733 h 2051328"/>
              <a:gd name="connsiteX11" fmla="*/ 200189 w 964069"/>
              <a:gd name="connsiteY11" fmla="*/ 160866 h 2051328"/>
              <a:gd name="connsiteX12" fmla="*/ 369522 w 964069"/>
              <a:gd name="connsiteY12" fmla="*/ 29633 h 2051328"/>
              <a:gd name="connsiteX13" fmla="*/ 538856 w 964069"/>
              <a:gd name="connsiteY13" fmla="*/ 0 h 2051328"/>
              <a:gd name="connsiteX14" fmla="*/ 703956 w 964069"/>
              <a:gd name="connsiteY14" fmla="*/ 29633 h 2051328"/>
              <a:gd name="connsiteX15" fmla="*/ 801322 w 964069"/>
              <a:gd name="connsiteY15" fmla="*/ 148166 h 2051328"/>
              <a:gd name="connsiteX16" fmla="*/ 856356 w 964069"/>
              <a:gd name="connsiteY16" fmla="*/ 304800 h 2051328"/>
              <a:gd name="connsiteX17" fmla="*/ 839422 w 964069"/>
              <a:gd name="connsiteY17" fmla="*/ 431800 h 2051328"/>
              <a:gd name="connsiteX18" fmla="*/ 780156 w 964069"/>
              <a:gd name="connsiteY18" fmla="*/ 541866 h 2051328"/>
              <a:gd name="connsiteX19" fmla="*/ 733589 w 964069"/>
              <a:gd name="connsiteY19" fmla="*/ 605366 h 2051328"/>
              <a:gd name="connsiteX20" fmla="*/ 682789 w 964069"/>
              <a:gd name="connsiteY20" fmla="*/ 673100 h 2051328"/>
              <a:gd name="connsiteX21" fmla="*/ 665856 w 964069"/>
              <a:gd name="connsiteY21" fmla="*/ 762000 h 2051328"/>
              <a:gd name="connsiteX22" fmla="*/ 687022 w 964069"/>
              <a:gd name="connsiteY22" fmla="*/ 829733 h 2051328"/>
              <a:gd name="connsiteX23" fmla="*/ 742056 w 964069"/>
              <a:gd name="connsiteY23" fmla="*/ 863600 h 2051328"/>
              <a:gd name="connsiteX24" fmla="*/ 839422 w 964069"/>
              <a:gd name="connsiteY24" fmla="*/ 884766 h 2051328"/>
              <a:gd name="connsiteX25" fmla="*/ 885989 w 964069"/>
              <a:gd name="connsiteY25" fmla="*/ 956733 h 2051328"/>
              <a:gd name="connsiteX26" fmla="*/ 881756 w 964069"/>
              <a:gd name="connsiteY26" fmla="*/ 1041400 h 2051328"/>
              <a:gd name="connsiteX27" fmla="*/ 852122 w 964069"/>
              <a:gd name="connsiteY27" fmla="*/ 1100666 h 2051328"/>
              <a:gd name="connsiteX28" fmla="*/ 814022 w 964069"/>
              <a:gd name="connsiteY28" fmla="*/ 1172633 h 2051328"/>
              <a:gd name="connsiteX29" fmla="*/ 780156 w 964069"/>
              <a:gd name="connsiteY29" fmla="*/ 1253066 h 2051328"/>
              <a:gd name="connsiteX30" fmla="*/ 758989 w 964069"/>
              <a:gd name="connsiteY30" fmla="*/ 1333500 h 2051328"/>
              <a:gd name="connsiteX31" fmla="*/ 792856 w 964069"/>
              <a:gd name="connsiteY31" fmla="*/ 1422400 h 2051328"/>
              <a:gd name="connsiteX32" fmla="*/ 869056 w 964069"/>
              <a:gd name="connsiteY32" fmla="*/ 1494366 h 2051328"/>
              <a:gd name="connsiteX33" fmla="*/ 885989 w 964069"/>
              <a:gd name="connsiteY33" fmla="*/ 1595966 h 2051328"/>
              <a:gd name="connsiteX34" fmla="*/ 890222 w 964069"/>
              <a:gd name="connsiteY34" fmla="*/ 1710266 h 2051328"/>
              <a:gd name="connsiteX35" fmla="*/ 907156 w 964069"/>
              <a:gd name="connsiteY35" fmla="*/ 1778000 h 2051328"/>
              <a:gd name="connsiteX36" fmla="*/ 898689 w 964069"/>
              <a:gd name="connsiteY36" fmla="*/ 1892300 h 2051328"/>
              <a:gd name="connsiteX37" fmla="*/ 911389 w 964069"/>
              <a:gd name="connsiteY37" fmla="*/ 1993900 h 2051328"/>
              <a:gd name="connsiteX38" fmla="*/ 957956 w 964069"/>
              <a:gd name="connsiteY38" fmla="*/ 2044700 h 2051328"/>
              <a:gd name="connsiteX0" fmla="*/ 957483 w 963596"/>
              <a:gd name="connsiteY0" fmla="*/ 2044700 h 2051328"/>
              <a:gd name="connsiteX1" fmla="*/ 750049 w 963596"/>
              <a:gd name="connsiteY1" fmla="*/ 2036233 h 2051328"/>
              <a:gd name="connsiteX2" fmla="*/ 546849 w 963596"/>
              <a:gd name="connsiteY2" fmla="*/ 1913466 h 2051328"/>
              <a:gd name="connsiteX3" fmla="*/ 512983 w 963596"/>
              <a:gd name="connsiteY3" fmla="*/ 1612900 h 2051328"/>
              <a:gd name="connsiteX4" fmla="*/ 322483 w 963596"/>
              <a:gd name="connsiteY4" fmla="*/ 1473200 h 2051328"/>
              <a:gd name="connsiteX5" fmla="*/ 203949 w 963596"/>
              <a:gd name="connsiteY5" fmla="*/ 1286933 h 2051328"/>
              <a:gd name="connsiteX6" fmla="*/ 157383 w 963596"/>
              <a:gd name="connsiteY6" fmla="*/ 1100666 h 2051328"/>
              <a:gd name="connsiteX7" fmla="*/ 30383 w 963596"/>
              <a:gd name="connsiteY7" fmla="*/ 846666 h 2051328"/>
              <a:gd name="connsiteX8" fmla="*/ 4983 w 963596"/>
              <a:gd name="connsiteY8" fmla="*/ 749300 h 2051328"/>
              <a:gd name="connsiteX9" fmla="*/ 106583 w 963596"/>
              <a:gd name="connsiteY9" fmla="*/ 529166 h 2051328"/>
              <a:gd name="connsiteX10" fmla="*/ 161616 w 963596"/>
              <a:gd name="connsiteY10" fmla="*/ 321733 h 2051328"/>
              <a:gd name="connsiteX11" fmla="*/ 199716 w 963596"/>
              <a:gd name="connsiteY11" fmla="*/ 160866 h 2051328"/>
              <a:gd name="connsiteX12" fmla="*/ 369049 w 963596"/>
              <a:gd name="connsiteY12" fmla="*/ 29633 h 2051328"/>
              <a:gd name="connsiteX13" fmla="*/ 538383 w 963596"/>
              <a:gd name="connsiteY13" fmla="*/ 0 h 2051328"/>
              <a:gd name="connsiteX14" fmla="*/ 703483 w 963596"/>
              <a:gd name="connsiteY14" fmla="*/ 29633 h 2051328"/>
              <a:gd name="connsiteX15" fmla="*/ 800849 w 963596"/>
              <a:gd name="connsiteY15" fmla="*/ 148166 h 2051328"/>
              <a:gd name="connsiteX16" fmla="*/ 855883 w 963596"/>
              <a:gd name="connsiteY16" fmla="*/ 304800 h 2051328"/>
              <a:gd name="connsiteX17" fmla="*/ 838949 w 963596"/>
              <a:gd name="connsiteY17" fmla="*/ 431800 h 2051328"/>
              <a:gd name="connsiteX18" fmla="*/ 779683 w 963596"/>
              <a:gd name="connsiteY18" fmla="*/ 541866 h 2051328"/>
              <a:gd name="connsiteX19" fmla="*/ 733116 w 963596"/>
              <a:gd name="connsiteY19" fmla="*/ 605366 h 2051328"/>
              <a:gd name="connsiteX20" fmla="*/ 682316 w 963596"/>
              <a:gd name="connsiteY20" fmla="*/ 673100 h 2051328"/>
              <a:gd name="connsiteX21" fmla="*/ 665383 w 963596"/>
              <a:gd name="connsiteY21" fmla="*/ 762000 h 2051328"/>
              <a:gd name="connsiteX22" fmla="*/ 686549 w 963596"/>
              <a:gd name="connsiteY22" fmla="*/ 829733 h 2051328"/>
              <a:gd name="connsiteX23" fmla="*/ 741583 w 963596"/>
              <a:gd name="connsiteY23" fmla="*/ 863600 h 2051328"/>
              <a:gd name="connsiteX24" fmla="*/ 838949 w 963596"/>
              <a:gd name="connsiteY24" fmla="*/ 884766 h 2051328"/>
              <a:gd name="connsiteX25" fmla="*/ 885516 w 963596"/>
              <a:gd name="connsiteY25" fmla="*/ 956733 h 2051328"/>
              <a:gd name="connsiteX26" fmla="*/ 881283 w 963596"/>
              <a:gd name="connsiteY26" fmla="*/ 1041400 h 2051328"/>
              <a:gd name="connsiteX27" fmla="*/ 851649 w 963596"/>
              <a:gd name="connsiteY27" fmla="*/ 1100666 h 2051328"/>
              <a:gd name="connsiteX28" fmla="*/ 813549 w 963596"/>
              <a:gd name="connsiteY28" fmla="*/ 1172633 h 2051328"/>
              <a:gd name="connsiteX29" fmla="*/ 779683 w 963596"/>
              <a:gd name="connsiteY29" fmla="*/ 1253066 h 2051328"/>
              <a:gd name="connsiteX30" fmla="*/ 758516 w 963596"/>
              <a:gd name="connsiteY30" fmla="*/ 1333500 h 2051328"/>
              <a:gd name="connsiteX31" fmla="*/ 792383 w 963596"/>
              <a:gd name="connsiteY31" fmla="*/ 1422400 h 2051328"/>
              <a:gd name="connsiteX32" fmla="*/ 868583 w 963596"/>
              <a:gd name="connsiteY32" fmla="*/ 1494366 h 2051328"/>
              <a:gd name="connsiteX33" fmla="*/ 885516 w 963596"/>
              <a:gd name="connsiteY33" fmla="*/ 1595966 h 2051328"/>
              <a:gd name="connsiteX34" fmla="*/ 889749 w 963596"/>
              <a:gd name="connsiteY34" fmla="*/ 1710266 h 2051328"/>
              <a:gd name="connsiteX35" fmla="*/ 906683 w 963596"/>
              <a:gd name="connsiteY35" fmla="*/ 1778000 h 2051328"/>
              <a:gd name="connsiteX36" fmla="*/ 898216 w 963596"/>
              <a:gd name="connsiteY36" fmla="*/ 1892300 h 2051328"/>
              <a:gd name="connsiteX37" fmla="*/ 910916 w 963596"/>
              <a:gd name="connsiteY37" fmla="*/ 1993900 h 2051328"/>
              <a:gd name="connsiteX38" fmla="*/ 957483 w 963596"/>
              <a:gd name="connsiteY38" fmla="*/ 2044700 h 2051328"/>
              <a:gd name="connsiteX0" fmla="*/ 957483 w 963596"/>
              <a:gd name="connsiteY0" fmla="*/ 2044700 h 2051328"/>
              <a:gd name="connsiteX1" fmla="*/ 750049 w 963596"/>
              <a:gd name="connsiteY1" fmla="*/ 2036233 h 2051328"/>
              <a:gd name="connsiteX2" fmla="*/ 546849 w 963596"/>
              <a:gd name="connsiteY2" fmla="*/ 1913466 h 2051328"/>
              <a:gd name="connsiteX3" fmla="*/ 512983 w 963596"/>
              <a:gd name="connsiteY3" fmla="*/ 1612900 h 2051328"/>
              <a:gd name="connsiteX4" fmla="*/ 322483 w 963596"/>
              <a:gd name="connsiteY4" fmla="*/ 1473200 h 2051328"/>
              <a:gd name="connsiteX5" fmla="*/ 318249 w 963596"/>
              <a:gd name="connsiteY5" fmla="*/ 1261533 h 2051328"/>
              <a:gd name="connsiteX6" fmla="*/ 157383 w 963596"/>
              <a:gd name="connsiteY6" fmla="*/ 1100666 h 2051328"/>
              <a:gd name="connsiteX7" fmla="*/ 30383 w 963596"/>
              <a:gd name="connsiteY7" fmla="*/ 846666 h 2051328"/>
              <a:gd name="connsiteX8" fmla="*/ 4983 w 963596"/>
              <a:gd name="connsiteY8" fmla="*/ 749300 h 2051328"/>
              <a:gd name="connsiteX9" fmla="*/ 106583 w 963596"/>
              <a:gd name="connsiteY9" fmla="*/ 529166 h 2051328"/>
              <a:gd name="connsiteX10" fmla="*/ 161616 w 963596"/>
              <a:gd name="connsiteY10" fmla="*/ 321733 h 2051328"/>
              <a:gd name="connsiteX11" fmla="*/ 199716 w 963596"/>
              <a:gd name="connsiteY11" fmla="*/ 160866 h 2051328"/>
              <a:gd name="connsiteX12" fmla="*/ 369049 w 963596"/>
              <a:gd name="connsiteY12" fmla="*/ 29633 h 2051328"/>
              <a:gd name="connsiteX13" fmla="*/ 538383 w 963596"/>
              <a:gd name="connsiteY13" fmla="*/ 0 h 2051328"/>
              <a:gd name="connsiteX14" fmla="*/ 703483 w 963596"/>
              <a:gd name="connsiteY14" fmla="*/ 29633 h 2051328"/>
              <a:gd name="connsiteX15" fmla="*/ 800849 w 963596"/>
              <a:gd name="connsiteY15" fmla="*/ 148166 h 2051328"/>
              <a:gd name="connsiteX16" fmla="*/ 855883 w 963596"/>
              <a:gd name="connsiteY16" fmla="*/ 304800 h 2051328"/>
              <a:gd name="connsiteX17" fmla="*/ 838949 w 963596"/>
              <a:gd name="connsiteY17" fmla="*/ 431800 h 2051328"/>
              <a:gd name="connsiteX18" fmla="*/ 779683 w 963596"/>
              <a:gd name="connsiteY18" fmla="*/ 541866 h 2051328"/>
              <a:gd name="connsiteX19" fmla="*/ 733116 w 963596"/>
              <a:gd name="connsiteY19" fmla="*/ 605366 h 2051328"/>
              <a:gd name="connsiteX20" fmla="*/ 682316 w 963596"/>
              <a:gd name="connsiteY20" fmla="*/ 673100 h 2051328"/>
              <a:gd name="connsiteX21" fmla="*/ 665383 w 963596"/>
              <a:gd name="connsiteY21" fmla="*/ 762000 h 2051328"/>
              <a:gd name="connsiteX22" fmla="*/ 686549 w 963596"/>
              <a:gd name="connsiteY22" fmla="*/ 829733 h 2051328"/>
              <a:gd name="connsiteX23" fmla="*/ 741583 w 963596"/>
              <a:gd name="connsiteY23" fmla="*/ 863600 h 2051328"/>
              <a:gd name="connsiteX24" fmla="*/ 838949 w 963596"/>
              <a:gd name="connsiteY24" fmla="*/ 884766 h 2051328"/>
              <a:gd name="connsiteX25" fmla="*/ 885516 w 963596"/>
              <a:gd name="connsiteY25" fmla="*/ 956733 h 2051328"/>
              <a:gd name="connsiteX26" fmla="*/ 881283 w 963596"/>
              <a:gd name="connsiteY26" fmla="*/ 1041400 h 2051328"/>
              <a:gd name="connsiteX27" fmla="*/ 851649 w 963596"/>
              <a:gd name="connsiteY27" fmla="*/ 1100666 h 2051328"/>
              <a:gd name="connsiteX28" fmla="*/ 813549 w 963596"/>
              <a:gd name="connsiteY28" fmla="*/ 1172633 h 2051328"/>
              <a:gd name="connsiteX29" fmla="*/ 779683 w 963596"/>
              <a:gd name="connsiteY29" fmla="*/ 1253066 h 2051328"/>
              <a:gd name="connsiteX30" fmla="*/ 758516 w 963596"/>
              <a:gd name="connsiteY30" fmla="*/ 1333500 h 2051328"/>
              <a:gd name="connsiteX31" fmla="*/ 792383 w 963596"/>
              <a:gd name="connsiteY31" fmla="*/ 1422400 h 2051328"/>
              <a:gd name="connsiteX32" fmla="*/ 868583 w 963596"/>
              <a:gd name="connsiteY32" fmla="*/ 1494366 h 2051328"/>
              <a:gd name="connsiteX33" fmla="*/ 885516 w 963596"/>
              <a:gd name="connsiteY33" fmla="*/ 1595966 h 2051328"/>
              <a:gd name="connsiteX34" fmla="*/ 889749 w 963596"/>
              <a:gd name="connsiteY34" fmla="*/ 1710266 h 2051328"/>
              <a:gd name="connsiteX35" fmla="*/ 906683 w 963596"/>
              <a:gd name="connsiteY35" fmla="*/ 1778000 h 2051328"/>
              <a:gd name="connsiteX36" fmla="*/ 898216 w 963596"/>
              <a:gd name="connsiteY36" fmla="*/ 1892300 h 2051328"/>
              <a:gd name="connsiteX37" fmla="*/ 910916 w 963596"/>
              <a:gd name="connsiteY37" fmla="*/ 1993900 h 2051328"/>
              <a:gd name="connsiteX38" fmla="*/ 957483 w 963596"/>
              <a:gd name="connsiteY38" fmla="*/ 2044700 h 2051328"/>
              <a:gd name="connsiteX0" fmla="*/ 959406 w 965519"/>
              <a:gd name="connsiteY0" fmla="*/ 2044700 h 2051328"/>
              <a:gd name="connsiteX1" fmla="*/ 751972 w 965519"/>
              <a:gd name="connsiteY1" fmla="*/ 2036233 h 2051328"/>
              <a:gd name="connsiteX2" fmla="*/ 548772 w 965519"/>
              <a:gd name="connsiteY2" fmla="*/ 1913466 h 2051328"/>
              <a:gd name="connsiteX3" fmla="*/ 514906 w 965519"/>
              <a:gd name="connsiteY3" fmla="*/ 1612900 h 2051328"/>
              <a:gd name="connsiteX4" fmla="*/ 324406 w 965519"/>
              <a:gd name="connsiteY4" fmla="*/ 1473200 h 2051328"/>
              <a:gd name="connsiteX5" fmla="*/ 320172 w 965519"/>
              <a:gd name="connsiteY5" fmla="*/ 1261533 h 2051328"/>
              <a:gd name="connsiteX6" fmla="*/ 218573 w 965519"/>
              <a:gd name="connsiteY6" fmla="*/ 1100666 h 2051328"/>
              <a:gd name="connsiteX7" fmla="*/ 32306 w 965519"/>
              <a:gd name="connsiteY7" fmla="*/ 846666 h 2051328"/>
              <a:gd name="connsiteX8" fmla="*/ 6906 w 965519"/>
              <a:gd name="connsiteY8" fmla="*/ 749300 h 2051328"/>
              <a:gd name="connsiteX9" fmla="*/ 108506 w 965519"/>
              <a:gd name="connsiteY9" fmla="*/ 529166 h 2051328"/>
              <a:gd name="connsiteX10" fmla="*/ 163539 w 965519"/>
              <a:gd name="connsiteY10" fmla="*/ 321733 h 2051328"/>
              <a:gd name="connsiteX11" fmla="*/ 201639 w 965519"/>
              <a:gd name="connsiteY11" fmla="*/ 160866 h 2051328"/>
              <a:gd name="connsiteX12" fmla="*/ 370972 w 965519"/>
              <a:gd name="connsiteY12" fmla="*/ 29633 h 2051328"/>
              <a:gd name="connsiteX13" fmla="*/ 540306 w 965519"/>
              <a:gd name="connsiteY13" fmla="*/ 0 h 2051328"/>
              <a:gd name="connsiteX14" fmla="*/ 705406 w 965519"/>
              <a:gd name="connsiteY14" fmla="*/ 29633 h 2051328"/>
              <a:gd name="connsiteX15" fmla="*/ 802772 w 965519"/>
              <a:gd name="connsiteY15" fmla="*/ 148166 h 2051328"/>
              <a:gd name="connsiteX16" fmla="*/ 857806 w 965519"/>
              <a:gd name="connsiteY16" fmla="*/ 304800 h 2051328"/>
              <a:gd name="connsiteX17" fmla="*/ 840872 w 965519"/>
              <a:gd name="connsiteY17" fmla="*/ 431800 h 2051328"/>
              <a:gd name="connsiteX18" fmla="*/ 781606 w 965519"/>
              <a:gd name="connsiteY18" fmla="*/ 541866 h 2051328"/>
              <a:gd name="connsiteX19" fmla="*/ 735039 w 965519"/>
              <a:gd name="connsiteY19" fmla="*/ 605366 h 2051328"/>
              <a:gd name="connsiteX20" fmla="*/ 684239 w 965519"/>
              <a:gd name="connsiteY20" fmla="*/ 673100 h 2051328"/>
              <a:gd name="connsiteX21" fmla="*/ 667306 w 965519"/>
              <a:gd name="connsiteY21" fmla="*/ 762000 h 2051328"/>
              <a:gd name="connsiteX22" fmla="*/ 688472 w 965519"/>
              <a:gd name="connsiteY22" fmla="*/ 829733 h 2051328"/>
              <a:gd name="connsiteX23" fmla="*/ 743506 w 965519"/>
              <a:gd name="connsiteY23" fmla="*/ 863600 h 2051328"/>
              <a:gd name="connsiteX24" fmla="*/ 840872 w 965519"/>
              <a:gd name="connsiteY24" fmla="*/ 884766 h 2051328"/>
              <a:gd name="connsiteX25" fmla="*/ 887439 w 965519"/>
              <a:gd name="connsiteY25" fmla="*/ 956733 h 2051328"/>
              <a:gd name="connsiteX26" fmla="*/ 883206 w 965519"/>
              <a:gd name="connsiteY26" fmla="*/ 1041400 h 2051328"/>
              <a:gd name="connsiteX27" fmla="*/ 853572 w 965519"/>
              <a:gd name="connsiteY27" fmla="*/ 1100666 h 2051328"/>
              <a:gd name="connsiteX28" fmla="*/ 815472 w 965519"/>
              <a:gd name="connsiteY28" fmla="*/ 1172633 h 2051328"/>
              <a:gd name="connsiteX29" fmla="*/ 781606 w 965519"/>
              <a:gd name="connsiteY29" fmla="*/ 1253066 h 2051328"/>
              <a:gd name="connsiteX30" fmla="*/ 760439 w 965519"/>
              <a:gd name="connsiteY30" fmla="*/ 1333500 h 2051328"/>
              <a:gd name="connsiteX31" fmla="*/ 794306 w 965519"/>
              <a:gd name="connsiteY31" fmla="*/ 1422400 h 2051328"/>
              <a:gd name="connsiteX32" fmla="*/ 870506 w 965519"/>
              <a:gd name="connsiteY32" fmla="*/ 1494366 h 2051328"/>
              <a:gd name="connsiteX33" fmla="*/ 887439 w 965519"/>
              <a:gd name="connsiteY33" fmla="*/ 1595966 h 2051328"/>
              <a:gd name="connsiteX34" fmla="*/ 891672 w 965519"/>
              <a:gd name="connsiteY34" fmla="*/ 1710266 h 2051328"/>
              <a:gd name="connsiteX35" fmla="*/ 908606 w 965519"/>
              <a:gd name="connsiteY35" fmla="*/ 1778000 h 2051328"/>
              <a:gd name="connsiteX36" fmla="*/ 900139 w 965519"/>
              <a:gd name="connsiteY36" fmla="*/ 1892300 h 2051328"/>
              <a:gd name="connsiteX37" fmla="*/ 912839 w 965519"/>
              <a:gd name="connsiteY37" fmla="*/ 1993900 h 2051328"/>
              <a:gd name="connsiteX38" fmla="*/ 959406 w 965519"/>
              <a:gd name="connsiteY38" fmla="*/ 2044700 h 2051328"/>
              <a:gd name="connsiteX0" fmla="*/ 962067 w 968180"/>
              <a:gd name="connsiteY0" fmla="*/ 2044700 h 2051328"/>
              <a:gd name="connsiteX1" fmla="*/ 754633 w 968180"/>
              <a:gd name="connsiteY1" fmla="*/ 2036233 h 2051328"/>
              <a:gd name="connsiteX2" fmla="*/ 551433 w 968180"/>
              <a:gd name="connsiteY2" fmla="*/ 1913466 h 2051328"/>
              <a:gd name="connsiteX3" fmla="*/ 517567 w 968180"/>
              <a:gd name="connsiteY3" fmla="*/ 1612900 h 2051328"/>
              <a:gd name="connsiteX4" fmla="*/ 327067 w 968180"/>
              <a:gd name="connsiteY4" fmla="*/ 1473200 h 2051328"/>
              <a:gd name="connsiteX5" fmla="*/ 322833 w 968180"/>
              <a:gd name="connsiteY5" fmla="*/ 1261533 h 2051328"/>
              <a:gd name="connsiteX6" fmla="*/ 280500 w 968180"/>
              <a:gd name="connsiteY6" fmla="*/ 977899 h 2051328"/>
              <a:gd name="connsiteX7" fmla="*/ 34967 w 968180"/>
              <a:gd name="connsiteY7" fmla="*/ 846666 h 2051328"/>
              <a:gd name="connsiteX8" fmla="*/ 9567 w 968180"/>
              <a:gd name="connsiteY8" fmla="*/ 749300 h 2051328"/>
              <a:gd name="connsiteX9" fmla="*/ 111167 w 968180"/>
              <a:gd name="connsiteY9" fmla="*/ 529166 h 2051328"/>
              <a:gd name="connsiteX10" fmla="*/ 166200 w 968180"/>
              <a:gd name="connsiteY10" fmla="*/ 321733 h 2051328"/>
              <a:gd name="connsiteX11" fmla="*/ 204300 w 968180"/>
              <a:gd name="connsiteY11" fmla="*/ 160866 h 2051328"/>
              <a:gd name="connsiteX12" fmla="*/ 373633 w 968180"/>
              <a:gd name="connsiteY12" fmla="*/ 29633 h 2051328"/>
              <a:gd name="connsiteX13" fmla="*/ 542967 w 968180"/>
              <a:gd name="connsiteY13" fmla="*/ 0 h 2051328"/>
              <a:gd name="connsiteX14" fmla="*/ 708067 w 968180"/>
              <a:gd name="connsiteY14" fmla="*/ 29633 h 2051328"/>
              <a:gd name="connsiteX15" fmla="*/ 805433 w 968180"/>
              <a:gd name="connsiteY15" fmla="*/ 148166 h 2051328"/>
              <a:gd name="connsiteX16" fmla="*/ 860467 w 968180"/>
              <a:gd name="connsiteY16" fmla="*/ 304800 h 2051328"/>
              <a:gd name="connsiteX17" fmla="*/ 843533 w 968180"/>
              <a:gd name="connsiteY17" fmla="*/ 431800 h 2051328"/>
              <a:gd name="connsiteX18" fmla="*/ 784267 w 968180"/>
              <a:gd name="connsiteY18" fmla="*/ 541866 h 2051328"/>
              <a:gd name="connsiteX19" fmla="*/ 737700 w 968180"/>
              <a:gd name="connsiteY19" fmla="*/ 605366 h 2051328"/>
              <a:gd name="connsiteX20" fmla="*/ 686900 w 968180"/>
              <a:gd name="connsiteY20" fmla="*/ 673100 h 2051328"/>
              <a:gd name="connsiteX21" fmla="*/ 669967 w 968180"/>
              <a:gd name="connsiteY21" fmla="*/ 762000 h 2051328"/>
              <a:gd name="connsiteX22" fmla="*/ 691133 w 968180"/>
              <a:gd name="connsiteY22" fmla="*/ 829733 h 2051328"/>
              <a:gd name="connsiteX23" fmla="*/ 746167 w 968180"/>
              <a:gd name="connsiteY23" fmla="*/ 863600 h 2051328"/>
              <a:gd name="connsiteX24" fmla="*/ 843533 w 968180"/>
              <a:gd name="connsiteY24" fmla="*/ 884766 h 2051328"/>
              <a:gd name="connsiteX25" fmla="*/ 890100 w 968180"/>
              <a:gd name="connsiteY25" fmla="*/ 956733 h 2051328"/>
              <a:gd name="connsiteX26" fmla="*/ 885867 w 968180"/>
              <a:gd name="connsiteY26" fmla="*/ 1041400 h 2051328"/>
              <a:gd name="connsiteX27" fmla="*/ 856233 w 968180"/>
              <a:gd name="connsiteY27" fmla="*/ 1100666 h 2051328"/>
              <a:gd name="connsiteX28" fmla="*/ 818133 w 968180"/>
              <a:gd name="connsiteY28" fmla="*/ 1172633 h 2051328"/>
              <a:gd name="connsiteX29" fmla="*/ 784267 w 968180"/>
              <a:gd name="connsiteY29" fmla="*/ 1253066 h 2051328"/>
              <a:gd name="connsiteX30" fmla="*/ 763100 w 968180"/>
              <a:gd name="connsiteY30" fmla="*/ 1333500 h 2051328"/>
              <a:gd name="connsiteX31" fmla="*/ 796967 w 968180"/>
              <a:gd name="connsiteY31" fmla="*/ 1422400 h 2051328"/>
              <a:gd name="connsiteX32" fmla="*/ 873167 w 968180"/>
              <a:gd name="connsiteY32" fmla="*/ 1494366 h 2051328"/>
              <a:gd name="connsiteX33" fmla="*/ 890100 w 968180"/>
              <a:gd name="connsiteY33" fmla="*/ 1595966 h 2051328"/>
              <a:gd name="connsiteX34" fmla="*/ 894333 w 968180"/>
              <a:gd name="connsiteY34" fmla="*/ 1710266 h 2051328"/>
              <a:gd name="connsiteX35" fmla="*/ 911267 w 968180"/>
              <a:gd name="connsiteY35" fmla="*/ 1778000 h 2051328"/>
              <a:gd name="connsiteX36" fmla="*/ 902800 w 968180"/>
              <a:gd name="connsiteY36" fmla="*/ 1892300 h 2051328"/>
              <a:gd name="connsiteX37" fmla="*/ 915500 w 968180"/>
              <a:gd name="connsiteY37" fmla="*/ 1993900 h 2051328"/>
              <a:gd name="connsiteX38" fmla="*/ 962067 w 968180"/>
              <a:gd name="connsiteY38" fmla="*/ 2044700 h 2051328"/>
              <a:gd name="connsiteX0" fmla="*/ 952615 w 958728"/>
              <a:gd name="connsiteY0" fmla="*/ 2044700 h 2051328"/>
              <a:gd name="connsiteX1" fmla="*/ 745181 w 958728"/>
              <a:gd name="connsiteY1" fmla="*/ 2036233 h 2051328"/>
              <a:gd name="connsiteX2" fmla="*/ 541981 w 958728"/>
              <a:gd name="connsiteY2" fmla="*/ 1913466 h 2051328"/>
              <a:gd name="connsiteX3" fmla="*/ 508115 w 958728"/>
              <a:gd name="connsiteY3" fmla="*/ 1612900 h 2051328"/>
              <a:gd name="connsiteX4" fmla="*/ 317615 w 958728"/>
              <a:gd name="connsiteY4" fmla="*/ 1473200 h 2051328"/>
              <a:gd name="connsiteX5" fmla="*/ 313381 w 958728"/>
              <a:gd name="connsiteY5" fmla="*/ 1261533 h 2051328"/>
              <a:gd name="connsiteX6" fmla="*/ 271048 w 958728"/>
              <a:gd name="connsiteY6" fmla="*/ 977899 h 2051328"/>
              <a:gd name="connsiteX7" fmla="*/ 122882 w 958728"/>
              <a:gd name="connsiteY7" fmla="*/ 825499 h 2051328"/>
              <a:gd name="connsiteX8" fmla="*/ 115 w 958728"/>
              <a:gd name="connsiteY8" fmla="*/ 749300 h 2051328"/>
              <a:gd name="connsiteX9" fmla="*/ 101715 w 958728"/>
              <a:gd name="connsiteY9" fmla="*/ 529166 h 2051328"/>
              <a:gd name="connsiteX10" fmla="*/ 156748 w 958728"/>
              <a:gd name="connsiteY10" fmla="*/ 321733 h 2051328"/>
              <a:gd name="connsiteX11" fmla="*/ 194848 w 958728"/>
              <a:gd name="connsiteY11" fmla="*/ 160866 h 2051328"/>
              <a:gd name="connsiteX12" fmla="*/ 364181 w 958728"/>
              <a:gd name="connsiteY12" fmla="*/ 29633 h 2051328"/>
              <a:gd name="connsiteX13" fmla="*/ 533515 w 958728"/>
              <a:gd name="connsiteY13" fmla="*/ 0 h 2051328"/>
              <a:gd name="connsiteX14" fmla="*/ 698615 w 958728"/>
              <a:gd name="connsiteY14" fmla="*/ 29633 h 2051328"/>
              <a:gd name="connsiteX15" fmla="*/ 795981 w 958728"/>
              <a:gd name="connsiteY15" fmla="*/ 148166 h 2051328"/>
              <a:gd name="connsiteX16" fmla="*/ 851015 w 958728"/>
              <a:gd name="connsiteY16" fmla="*/ 304800 h 2051328"/>
              <a:gd name="connsiteX17" fmla="*/ 834081 w 958728"/>
              <a:gd name="connsiteY17" fmla="*/ 431800 h 2051328"/>
              <a:gd name="connsiteX18" fmla="*/ 774815 w 958728"/>
              <a:gd name="connsiteY18" fmla="*/ 541866 h 2051328"/>
              <a:gd name="connsiteX19" fmla="*/ 728248 w 958728"/>
              <a:gd name="connsiteY19" fmla="*/ 605366 h 2051328"/>
              <a:gd name="connsiteX20" fmla="*/ 677448 w 958728"/>
              <a:gd name="connsiteY20" fmla="*/ 673100 h 2051328"/>
              <a:gd name="connsiteX21" fmla="*/ 660515 w 958728"/>
              <a:gd name="connsiteY21" fmla="*/ 762000 h 2051328"/>
              <a:gd name="connsiteX22" fmla="*/ 681681 w 958728"/>
              <a:gd name="connsiteY22" fmla="*/ 829733 h 2051328"/>
              <a:gd name="connsiteX23" fmla="*/ 736715 w 958728"/>
              <a:gd name="connsiteY23" fmla="*/ 863600 h 2051328"/>
              <a:gd name="connsiteX24" fmla="*/ 834081 w 958728"/>
              <a:gd name="connsiteY24" fmla="*/ 884766 h 2051328"/>
              <a:gd name="connsiteX25" fmla="*/ 880648 w 958728"/>
              <a:gd name="connsiteY25" fmla="*/ 956733 h 2051328"/>
              <a:gd name="connsiteX26" fmla="*/ 876415 w 958728"/>
              <a:gd name="connsiteY26" fmla="*/ 1041400 h 2051328"/>
              <a:gd name="connsiteX27" fmla="*/ 846781 w 958728"/>
              <a:gd name="connsiteY27" fmla="*/ 1100666 h 2051328"/>
              <a:gd name="connsiteX28" fmla="*/ 808681 w 958728"/>
              <a:gd name="connsiteY28" fmla="*/ 1172633 h 2051328"/>
              <a:gd name="connsiteX29" fmla="*/ 774815 w 958728"/>
              <a:gd name="connsiteY29" fmla="*/ 1253066 h 2051328"/>
              <a:gd name="connsiteX30" fmla="*/ 753648 w 958728"/>
              <a:gd name="connsiteY30" fmla="*/ 1333500 h 2051328"/>
              <a:gd name="connsiteX31" fmla="*/ 787515 w 958728"/>
              <a:gd name="connsiteY31" fmla="*/ 1422400 h 2051328"/>
              <a:gd name="connsiteX32" fmla="*/ 863715 w 958728"/>
              <a:gd name="connsiteY32" fmla="*/ 1494366 h 2051328"/>
              <a:gd name="connsiteX33" fmla="*/ 880648 w 958728"/>
              <a:gd name="connsiteY33" fmla="*/ 1595966 h 2051328"/>
              <a:gd name="connsiteX34" fmla="*/ 884881 w 958728"/>
              <a:gd name="connsiteY34" fmla="*/ 1710266 h 2051328"/>
              <a:gd name="connsiteX35" fmla="*/ 901815 w 958728"/>
              <a:gd name="connsiteY35" fmla="*/ 1778000 h 2051328"/>
              <a:gd name="connsiteX36" fmla="*/ 893348 w 958728"/>
              <a:gd name="connsiteY36" fmla="*/ 1892300 h 2051328"/>
              <a:gd name="connsiteX37" fmla="*/ 906048 w 958728"/>
              <a:gd name="connsiteY37" fmla="*/ 1993900 h 2051328"/>
              <a:gd name="connsiteX38" fmla="*/ 952615 w 958728"/>
              <a:gd name="connsiteY38" fmla="*/ 2044700 h 2051328"/>
              <a:gd name="connsiteX0" fmla="*/ 858076 w 864189"/>
              <a:gd name="connsiteY0" fmla="*/ 2044700 h 2051328"/>
              <a:gd name="connsiteX1" fmla="*/ 650642 w 864189"/>
              <a:gd name="connsiteY1" fmla="*/ 2036233 h 2051328"/>
              <a:gd name="connsiteX2" fmla="*/ 447442 w 864189"/>
              <a:gd name="connsiteY2" fmla="*/ 1913466 h 2051328"/>
              <a:gd name="connsiteX3" fmla="*/ 413576 w 864189"/>
              <a:gd name="connsiteY3" fmla="*/ 1612900 h 2051328"/>
              <a:gd name="connsiteX4" fmla="*/ 223076 w 864189"/>
              <a:gd name="connsiteY4" fmla="*/ 1473200 h 2051328"/>
              <a:gd name="connsiteX5" fmla="*/ 218842 w 864189"/>
              <a:gd name="connsiteY5" fmla="*/ 1261533 h 2051328"/>
              <a:gd name="connsiteX6" fmla="*/ 176509 w 864189"/>
              <a:gd name="connsiteY6" fmla="*/ 977899 h 2051328"/>
              <a:gd name="connsiteX7" fmla="*/ 28343 w 864189"/>
              <a:gd name="connsiteY7" fmla="*/ 825499 h 2051328"/>
              <a:gd name="connsiteX8" fmla="*/ 2943 w 864189"/>
              <a:gd name="connsiteY8" fmla="*/ 715433 h 2051328"/>
              <a:gd name="connsiteX9" fmla="*/ 7176 w 864189"/>
              <a:gd name="connsiteY9" fmla="*/ 529166 h 2051328"/>
              <a:gd name="connsiteX10" fmla="*/ 62209 w 864189"/>
              <a:gd name="connsiteY10" fmla="*/ 321733 h 2051328"/>
              <a:gd name="connsiteX11" fmla="*/ 100309 w 864189"/>
              <a:gd name="connsiteY11" fmla="*/ 160866 h 2051328"/>
              <a:gd name="connsiteX12" fmla="*/ 269642 w 864189"/>
              <a:gd name="connsiteY12" fmla="*/ 29633 h 2051328"/>
              <a:gd name="connsiteX13" fmla="*/ 438976 w 864189"/>
              <a:gd name="connsiteY13" fmla="*/ 0 h 2051328"/>
              <a:gd name="connsiteX14" fmla="*/ 604076 w 864189"/>
              <a:gd name="connsiteY14" fmla="*/ 29633 h 2051328"/>
              <a:gd name="connsiteX15" fmla="*/ 701442 w 864189"/>
              <a:gd name="connsiteY15" fmla="*/ 148166 h 2051328"/>
              <a:gd name="connsiteX16" fmla="*/ 756476 w 864189"/>
              <a:gd name="connsiteY16" fmla="*/ 304800 h 2051328"/>
              <a:gd name="connsiteX17" fmla="*/ 739542 w 864189"/>
              <a:gd name="connsiteY17" fmla="*/ 431800 h 2051328"/>
              <a:gd name="connsiteX18" fmla="*/ 680276 w 864189"/>
              <a:gd name="connsiteY18" fmla="*/ 541866 h 2051328"/>
              <a:gd name="connsiteX19" fmla="*/ 633709 w 864189"/>
              <a:gd name="connsiteY19" fmla="*/ 605366 h 2051328"/>
              <a:gd name="connsiteX20" fmla="*/ 582909 w 864189"/>
              <a:gd name="connsiteY20" fmla="*/ 673100 h 2051328"/>
              <a:gd name="connsiteX21" fmla="*/ 565976 w 864189"/>
              <a:gd name="connsiteY21" fmla="*/ 762000 h 2051328"/>
              <a:gd name="connsiteX22" fmla="*/ 587142 w 864189"/>
              <a:gd name="connsiteY22" fmla="*/ 829733 h 2051328"/>
              <a:gd name="connsiteX23" fmla="*/ 642176 w 864189"/>
              <a:gd name="connsiteY23" fmla="*/ 863600 h 2051328"/>
              <a:gd name="connsiteX24" fmla="*/ 739542 w 864189"/>
              <a:gd name="connsiteY24" fmla="*/ 884766 h 2051328"/>
              <a:gd name="connsiteX25" fmla="*/ 786109 w 864189"/>
              <a:gd name="connsiteY25" fmla="*/ 956733 h 2051328"/>
              <a:gd name="connsiteX26" fmla="*/ 781876 w 864189"/>
              <a:gd name="connsiteY26" fmla="*/ 1041400 h 2051328"/>
              <a:gd name="connsiteX27" fmla="*/ 752242 w 864189"/>
              <a:gd name="connsiteY27" fmla="*/ 1100666 h 2051328"/>
              <a:gd name="connsiteX28" fmla="*/ 714142 w 864189"/>
              <a:gd name="connsiteY28" fmla="*/ 1172633 h 2051328"/>
              <a:gd name="connsiteX29" fmla="*/ 680276 w 864189"/>
              <a:gd name="connsiteY29" fmla="*/ 1253066 h 2051328"/>
              <a:gd name="connsiteX30" fmla="*/ 659109 w 864189"/>
              <a:gd name="connsiteY30" fmla="*/ 1333500 h 2051328"/>
              <a:gd name="connsiteX31" fmla="*/ 692976 w 864189"/>
              <a:gd name="connsiteY31" fmla="*/ 1422400 h 2051328"/>
              <a:gd name="connsiteX32" fmla="*/ 769176 w 864189"/>
              <a:gd name="connsiteY32" fmla="*/ 1494366 h 2051328"/>
              <a:gd name="connsiteX33" fmla="*/ 786109 w 864189"/>
              <a:gd name="connsiteY33" fmla="*/ 1595966 h 2051328"/>
              <a:gd name="connsiteX34" fmla="*/ 790342 w 864189"/>
              <a:gd name="connsiteY34" fmla="*/ 1710266 h 2051328"/>
              <a:gd name="connsiteX35" fmla="*/ 807276 w 864189"/>
              <a:gd name="connsiteY35" fmla="*/ 1778000 h 2051328"/>
              <a:gd name="connsiteX36" fmla="*/ 798809 w 864189"/>
              <a:gd name="connsiteY36" fmla="*/ 1892300 h 2051328"/>
              <a:gd name="connsiteX37" fmla="*/ 811509 w 864189"/>
              <a:gd name="connsiteY37" fmla="*/ 1993900 h 2051328"/>
              <a:gd name="connsiteX38" fmla="*/ 858076 w 864189"/>
              <a:gd name="connsiteY38" fmla="*/ 2044700 h 2051328"/>
              <a:gd name="connsiteX0" fmla="*/ 865483 w 871596"/>
              <a:gd name="connsiteY0" fmla="*/ 2044700 h 2051328"/>
              <a:gd name="connsiteX1" fmla="*/ 658049 w 871596"/>
              <a:gd name="connsiteY1" fmla="*/ 2036233 h 2051328"/>
              <a:gd name="connsiteX2" fmla="*/ 454849 w 871596"/>
              <a:gd name="connsiteY2" fmla="*/ 1913466 h 2051328"/>
              <a:gd name="connsiteX3" fmla="*/ 420983 w 871596"/>
              <a:gd name="connsiteY3" fmla="*/ 1612900 h 2051328"/>
              <a:gd name="connsiteX4" fmla="*/ 230483 w 871596"/>
              <a:gd name="connsiteY4" fmla="*/ 1473200 h 2051328"/>
              <a:gd name="connsiteX5" fmla="*/ 226249 w 871596"/>
              <a:gd name="connsiteY5" fmla="*/ 1261533 h 2051328"/>
              <a:gd name="connsiteX6" fmla="*/ 183916 w 871596"/>
              <a:gd name="connsiteY6" fmla="*/ 977899 h 2051328"/>
              <a:gd name="connsiteX7" fmla="*/ 35750 w 871596"/>
              <a:gd name="connsiteY7" fmla="*/ 825499 h 2051328"/>
              <a:gd name="connsiteX8" fmla="*/ 10350 w 871596"/>
              <a:gd name="connsiteY8" fmla="*/ 715433 h 2051328"/>
              <a:gd name="connsiteX9" fmla="*/ 14583 w 871596"/>
              <a:gd name="connsiteY9" fmla="*/ 529166 h 2051328"/>
              <a:gd name="connsiteX10" fmla="*/ 178078 w 871596"/>
              <a:gd name="connsiteY10" fmla="*/ 383886 h 2051328"/>
              <a:gd name="connsiteX11" fmla="*/ 107716 w 871596"/>
              <a:gd name="connsiteY11" fmla="*/ 160866 h 2051328"/>
              <a:gd name="connsiteX12" fmla="*/ 277049 w 871596"/>
              <a:gd name="connsiteY12" fmla="*/ 29633 h 2051328"/>
              <a:gd name="connsiteX13" fmla="*/ 446383 w 871596"/>
              <a:gd name="connsiteY13" fmla="*/ 0 h 2051328"/>
              <a:gd name="connsiteX14" fmla="*/ 611483 w 871596"/>
              <a:gd name="connsiteY14" fmla="*/ 29633 h 2051328"/>
              <a:gd name="connsiteX15" fmla="*/ 708849 w 871596"/>
              <a:gd name="connsiteY15" fmla="*/ 148166 h 2051328"/>
              <a:gd name="connsiteX16" fmla="*/ 763883 w 871596"/>
              <a:gd name="connsiteY16" fmla="*/ 304800 h 2051328"/>
              <a:gd name="connsiteX17" fmla="*/ 746949 w 871596"/>
              <a:gd name="connsiteY17" fmla="*/ 431800 h 2051328"/>
              <a:gd name="connsiteX18" fmla="*/ 687683 w 871596"/>
              <a:gd name="connsiteY18" fmla="*/ 541866 h 2051328"/>
              <a:gd name="connsiteX19" fmla="*/ 641116 w 871596"/>
              <a:gd name="connsiteY19" fmla="*/ 605366 h 2051328"/>
              <a:gd name="connsiteX20" fmla="*/ 590316 w 871596"/>
              <a:gd name="connsiteY20" fmla="*/ 673100 h 2051328"/>
              <a:gd name="connsiteX21" fmla="*/ 573383 w 871596"/>
              <a:gd name="connsiteY21" fmla="*/ 762000 h 2051328"/>
              <a:gd name="connsiteX22" fmla="*/ 594549 w 871596"/>
              <a:gd name="connsiteY22" fmla="*/ 829733 h 2051328"/>
              <a:gd name="connsiteX23" fmla="*/ 649583 w 871596"/>
              <a:gd name="connsiteY23" fmla="*/ 863600 h 2051328"/>
              <a:gd name="connsiteX24" fmla="*/ 746949 w 871596"/>
              <a:gd name="connsiteY24" fmla="*/ 884766 h 2051328"/>
              <a:gd name="connsiteX25" fmla="*/ 793516 w 871596"/>
              <a:gd name="connsiteY25" fmla="*/ 956733 h 2051328"/>
              <a:gd name="connsiteX26" fmla="*/ 789283 w 871596"/>
              <a:gd name="connsiteY26" fmla="*/ 1041400 h 2051328"/>
              <a:gd name="connsiteX27" fmla="*/ 759649 w 871596"/>
              <a:gd name="connsiteY27" fmla="*/ 1100666 h 2051328"/>
              <a:gd name="connsiteX28" fmla="*/ 721549 w 871596"/>
              <a:gd name="connsiteY28" fmla="*/ 1172633 h 2051328"/>
              <a:gd name="connsiteX29" fmla="*/ 687683 w 871596"/>
              <a:gd name="connsiteY29" fmla="*/ 1253066 h 2051328"/>
              <a:gd name="connsiteX30" fmla="*/ 666516 w 871596"/>
              <a:gd name="connsiteY30" fmla="*/ 1333500 h 2051328"/>
              <a:gd name="connsiteX31" fmla="*/ 700383 w 871596"/>
              <a:gd name="connsiteY31" fmla="*/ 1422400 h 2051328"/>
              <a:gd name="connsiteX32" fmla="*/ 776583 w 871596"/>
              <a:gd name="connsiteY32" fmla="*/ 1494366 h 2051328"/>
              <a:gd name="connsiteX33" fmla="*/ 793516 w 871596"/>
              <a:gd name="connsiteY33" fmla="*/ 1595966 h 2051328"/>
              <a:gd name="connsiteX34" fmla="*/ 797749 w 871596"/>
              <a:gd name="connsiteY34" fmla="*/ 1710266 h 2051328"/>
              <a:gd name="connsiteX35" fmla="*/ 814683 w 871596"/>
              <a:gd name="connsiteY35" fmla="*/ 1778000 h 2051328"/>
              <a:gd name="connsiteX36" fmla="*/ 806216 w 871596"/>
              <a:gd name="connsiteY36" fmla="*/ 1892300 h 2051328"/>
              <a:gd name="connsiteX37" fmla="*/ 818916 w 871596"/>
              <a:gd name="connsiteY37" fmla="*/ 1993900 h 2051328"/>
              <a:gd name="connsiteX38" fmla="*/ 865483 w 871596"/>
              <a:gd name="connsiteY38" fmla="*/ 2044700 h 2051328"/>
              <a:gd name="connsiteX0" fmla="*/ 856328 w 862441"/>
              <a:gd name="connsiteY0" fmla="*/ 2044700 h 2051328"/>
              <a:gd name="connsiteX1" fmla="*/ 648894 w 862441"/>
              <a:gd name="connsiteY1" fmla="*/ 2036233 h 2051328"/>
              <a:gd name="connsiteX2" fmla="*/ 445694 w 862441"/>
              <a:gd name="connsiteY2" fmla="*/ 1913466 h 2051328"/>
              <a:gd name="connsiteX3" fmla="*/ 411828 w 862441"/>
              <a:gd name="connsiteY3" fmla="*/ 1612900 h 2051328"/>
              <a:gd name="connsiteX4" fmla="*/ 221328 w 862441"/>
              <a:gd name="connsiteY4" fmla="*/ 1473200 h 2051328"/>
              <a:gd name="connsiteX5" fmla="*/ 217094 w 862441"/>
              <a:gd name="connsiteY5" fmla="*/ 1261533 h 2051328"/>
              <a:gd name="connsiteX6" fmla="*/ 174761 w 862441"/>
              <a:gd name="connsiteY6" fmla="*/ 977899 h 2051328"/>
              <a:gd name="connsiteX7" fmla="*/ 26595 w 862441"/>
              <a:gd name="connsiteY7" fmla="*/ 825499 h 2051328"/>
              <a:gd name="connsiteX8" fmla="*/ 1195 w 862441"/>
              <a:gd name="connsiteY8" fmla="*/ 715433 h 2051328"/>
              <a:gd name="connsiteX9" fmla="*/ 42168 w 862441"/>
              <a:gd name="connsiteY9" fmla="*/ 556168 h 2051328"/>
              <a:gd name="connsiteX10" fmla="*/ 168923 w 862441"/>
              <a:gd name="connsiteY10" fmla="*/ 383886 h 2051328"/>
              <a:gd name="connsiteX11" fmla="*/ 98561 w 862441"/>
              <a:gd name="connsiteY11" fmla="*/ 160866 h 2051328"/>
              <a:gd name="connsiteX12" fmla="*/ 267894 w 862441"/>
              <a:gd name="connsiteY12" fmla="*/ 29633 h 2051328"/>
              <a:gd name="connsiteX13" fmla="*/ 437228 w 862441"/>
              <a:gd name="connsiteY13" fmla="*/ 0 h 2051328"/>
              <a:gd name="connsiteX14" fmla="*/ 602328 w 862441"/>
              <a:gd name="connsiteY14" fmla="*/ 29633 h 2051328"/>
              <a:gd name="connsiteX15" fmla="*/ 699694 w 862441"/>
              <a:gd name="connsiteY15" fmla="*/ 148166 h 2051328"/>
              <a:gd name="connsiteX16" fmla="*/ 754728 w 862441"/>
              <a:gd name="connsiteY16" fmla="*/ 304800 h 2051328"/>
              <a:gd name="connsiteX17" fmla="*/ 737794 w 862441"/>
              <a:gd name="connsiteY17" fmla="*/ 431800 h 2051328"/>
              <a:gd name="connsiteX18" fmla="*/ 678528 w 862441"/>
              <a:gd name="connsiteY18" fmla="*/ 541866 h 2051328"/>
              <a:gd name="connsiteX19" fmla="*/ 631961 w 862441"/>
              <a:gd name="connsiteY19" fmla="*/ 605366 h 2051328"/>
              <a:gd name="connsiteX20" fmla="*/ 581161 w 862441"/>
              <a:gd name="connsiteY20" fmla="*/ 673100 h 2051328"/>
              <a:gd name="connsiteX21" fmla="*/ 564228 w 862441"/>
              <a:gd name="connsiteY21" fmla="*/ 762000 h 2051328"/>
              <a:gd name="connsiteX22" fmla="*/ 585394 w 862441"/>
              <a:gd name="connsiteY22" fmla="*/ 829733 h 2051328"/>
              <a:gd name="connsiteX23" fmla="*/ 640428 w 862441"/>
              <a:gd name="connsiteY23" fmla="*/ 863600 h 2051328"/>
              <a:gd name="connsiteX24" fmla="*/ 737794 w 862441"/>
              <a:gd name="connsiteY24" fmla="*/ 884766 h 2051328"/>
              <a:gd name="connsiteX25" fmla="*/ 784361 w 862441"/>
              <a:gd name="connsiteY25" fmla="*/ 956733 h 2051328"/>
              <a:gd name="connsiteX26" fmla="*/ 780128 w 862441"/>
              <a:gd name="connsiteY26" fmla="*/ 1041400 h 2051328"/>
              <a:gd name="connsiteX27" fmla="*/ 750494 w 862441"/>
              <a:gd name="connsiteY27" fmla="*/ 1100666 h 2051328"/>
              <a:gd name="connsiteX28" fmla="*/ 712394 w 862441"/>
              <a:gd name="connsiteY28" fmla="*/ 1172633 h 2051328"/>
              <a:gd name="connsiteX29" fmla="*/ 678528 w 862441"/>
              <a:gd name="connsiteY29" fmla="*/ 1253066 h 2051328"/>
              <a:gd name="connsiteX30" fmla="*/ 657361 w 862441"/>
              <a:gd name="connsiteY30" fmla="*/ 1333500 h 2051328"/>
              <a:gd name="connsiteX31" fmla="*/ 691228 w 862441"/>
              <a:gd name="connsiteY31" fmla="*/ 1422400 h 2051328"/>
              <a:gd name="connsiteX32" fmla="*/ 767428 w 862441"/>
              <a:gd name="connsiteY32" fmla="*/ 1494366 h 2051328"/>
              <a:gd name="connsiteX33" fmla="*/ 784361 w 862441"/>
              <a:gd name="connsiteY33" fmla="*/ 1595966 h 2051328"/>
              <a:gd name="connsiteX34" fmla="*/ 788594 w 862441"/>
              <a:gd name="connsiteY34" fmla="*/ 1710266 h 2051328"/>
              <a:gd name="connsiteX35" fmla="*/ 805528 w 862441"/>
              <a:gd name="connsiteY35" fmla="*/ 1778000 h 2051328"/>
              <a:gd name="connsiteX36" fmla="*/ 797061 w 862441"/>
              <a:gd name="connsiteY36" fmla="*/ 1892300 h 2051328"/>
              <a:gd name="connsiteX37" fmla="*/ 809761 w 862441"/>
              <a:gd name="connsiteY37" fmla="*/ 1993900 h 2051328"/>
              <a:gd name="connsiteX38" fmla="*/ 856328 w 862441"/>
              <a:gd name="connsiteY38" fmla="*/ 2044700 h 20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2441" h="2051328">
                <a:moveTo>
                  <a:pt x="856328" y="2044700"/>
                </a:moveTo>
                <a:cubicBezTo>
                  <a:pt x="829517" y="2051755"/>
                  <a:pt x="717333" y="2058105"/>
                  <a:pt x="648894" y="2036233"/>
                </a:cubicBezTo>
                <a:cubicBezTo>
                  <a:pt x="580455" y="2014361"/>
                  <a:pt x="485205" y="1984021"/>
                  <a:pt x="445694" y="1913466"/>
                </a:cubicBezTo>
                <a:cubicBezTo>
                  <a:pt x="406183" y="1842911"/>
                  <a:pt x="449222" y="1686278"/>
                  <a:pt x="411828" y="1612900"/>
                </a:cubicBezTo>
                <a:cubicBezTo>
                  <a:pt x="374434" y="1539522"/>
                  <a:pt x="253784" y="1531761"/>
                  <a:pt x="221328" y="1473200"/>
                </a:cubicBezTo>
                <a:cubicBezTo>
                  <a:pt x="188872" y="1414639"/>
                  <a:pt x="224855" y="1344083"/>
                  <a:pt x="217094" y="1261533"/>
                </a:cubicBezTo>
                <a:cubicBezTo>
                  <a:pt x="209333" y="1178983"/>
                  <a:pt x="206511" y="1050571"/>
                  <a:pt x="174761" y="977899"/>
                </a:cubicBezTo>
                <a:cubicBezTo>
                  <a:pt x="143011" y="905227"/>
                  <a:pt x="55523" y="869243"/>
                  <a:pt x="26595" y="825499"/>
                </a:cubicBezTo>
                <a:cubicBezTo>
                  <a:pt x="-2333" y="781755"/>
                  <a:pt x="-1400" y="760321"/>
                  <a:pt x="1195" y="715433"/>
                </a:cubicBezTo>
                <a:cubicBezTo>
                  <a:pt x="3790" y="670545"/>
                  <a:pt x="14213" y="611426"/>
                  <a:pt x="42168" y="556168"/>
                </a:cubicBezTo>
                <a:cubicBezTo>
                  <a:pt x="70123" y="500910"/>
                  <a:pt x="159524" y="449770"/>
                  <a:pt x="168923" y="383886"/>
                </a:cubicBezTo>
                <a:cubicBezTo>
                  <a:pt x="178322" y="318002"/>
                  <a:pt x="82066" y="219908"/>
                  <a:pt x="98561" y="160866"/>
                </a:cubicBezTo>
                <a:cubicBezTo>
                  <a:pt x="115056" y="101824"/>
                  <a:pt x="211450" y="56444"/>
                  <a:pt x="267894" y="29633"/>
                </a:cubicBezTo>
                <a:cubicBezTo>
                  <a:pt x="324338" y="2822"/>
                  <a:pt x="381489" y="0"/>
                  <a:pt x="437228" y="0"/>
                </a:cubicBezTo>
                <a:cubicBezTo>
                  <a:pt x="492967" y="0"/>
                  <a:pt x="558584" y="4939"/>
                  <a:pt x="602328" y="29633"/>
                </a:cubicBezTo>
                <a:cubicBezTo>
                  <a:pt x="646072" y="54327"/>
                  <a:pt x="674294" y="102305"/>
                  <a:pt x="699694" y="148166"/>
                </a:cubicBezTo>
                <a:cubicBezTo>
                  <a:pt x="725094" y="194027"/>
                  <a:pt x="748378" y="257528"/>
                  <a:pt x="754728" y="304800"/>
                </a:cubicBezTo>
                <a:cubicBezTo>
                  <a:pt x="761078" y="352072"/>
                  <a:pt x="750494" y="392289"/>
                  <a:pt x="737794" y="431800"/>
                </a:cubicBezTo>
                <a:cubicBezTo>
                  <a:pt x="725094" y="471311"/>
                  <a:pt x="696167" y="512938"/>
                  <a:pt x="678528" y="541866"/>
                </a:cubicBezTo>
                <a:cubicBezTo>
                  <a:pt x="660889" y="570794"/>
                  <a:pt x="648189" y="583494"/>
                  <a:pt x="631961" y="605366"/>
                </a:cubicBezTo>
                <a:cubicBezTo>
                  <a:pt x="615733" y="627238"/>
                  <a:pt x="592450" y="646994"/>
                  <a:pt x="581161" y="673100"/>
                </a:cubicBezTo>
                <a:cubicBezTo>
                  <a:pt x="569872" y="699206"/>
                  <a:pt x="563523" y="735895"/>
                  <a:pt x="564228" y="762000"/>
                </a:cubicBezTo>
                <a:cubicBezTo>
                  <a:pt x="564933" y="788105"/>
                  <a:pt x="572694" y="812800"/>
                  <a:pt x="585394" y="829733"/>
                </a:cubicBezTo>
                <a:cubicBezTo>
                  <a:pt x="598094" y="846666"/>
                  <a:pt x="615028" y="854428"/>
                  <a:pt x="640428" y="863600"/>
                </a:cubicBezTo>
                <a:cubicBezTo>
                  <a:pt x="665828" y="872772"/>
                  <a:pt x="713805" y="869244"/>
                  <a:pt x="737794" y="884766"/>
                </a:cubicBezTo>
                <a:cubicBezTo>
                  <a:pt x="761783" y="900288"/>
                  <a:pt x="777305" y="930627"/>
                  <a:pt x="784361" y="956733"/>
                </a:cubicBezTo>
                <a:cubicBezTo>
                  <a:pt x="791417" y="982839"/>
                  <a:pt x="785772" y="1017411"/>
                  <a:pt x="780128" y="1041400"/>
                </a:cubicBezTo>
                <a:cubicBezTo>
                  <a:pt x="774484" y="1065389"/>
                  <a:pt x="761783" y="1078794"/>
                  <a:pt x="750494" y="1100666"/>
                </a:cubicBezTo>
                <a:cubicBezTo>
                  <a:pt x="739205" y="1122538"/>
                  <a:pt x="724388" y="1147233"/>
                  <a:pt x="712394" y="1172633"/>
                </a:cubicBezTo>
                <a:cubicBezTo>
                  <a:pt x="700400" y="1198033"/>
                  <a:pt x="687700" y="1226255"/>
                  <a:pt x="678528" y="1253066"/>
                </a:cubicBezTo>
                <a:cubicBezTo>
                  <a:pt x="669356" y="1279877"/>
                  <a:pt x="655244" y="1305278"/>
                  <a:pt x="657361" y="1333500"/>
                </a:cubicBezTo>
                <a:cubicBezTo>
                  <a:pt x="659478" y="1361722"/>
                  <a:pt x="672884" y="1395589"/>
                  <a:pt x="691228" y="1422400"/>
                </a:cubicBezTo>
                <a:cubicBezTo>
                  <a:pt x="709572" y="1449211"/>
                  <a:pt x="751906" y="1465438"/>
                  <a:pt x="767428" y="1494366"/>
                </a:cubicBezTo>
                <a:cubicBezTo>
                  <a:pt x="782950" y="1523294"/>
                  <a:pt x="780833" y="1559983"/>
                  <a:pt x="784361" y="1595966"/>
                </a:cubicBezTo>
                <a:cubicBezTo>
                  <a:pt x="787889" y="1631949"/>
                  <a:pt x="785066" y="1679927"/>
                  <a:pt x="788594" y="1710266"/>
                </a:cubicBezTo>
                <a:cubicBezTo>
                  <a:pt x="792122" y="1740605"/>
                  <a:pt x="804117" y="1747661"/>
                  <a:pt x="805528" y="1778000"/>
                </a:cubicBezTo>
                <a:cubicBezTo>
                  <a:pt x="806939" y="1808339"/>
                  <a:pt x="796356" y="1856317"/>
                  <a:pt x="797061" y="1892300"/>
                </a:cubicBezTo>
                <a:cubicBezTo>
                  <a:pt x="797766" y="1928283"/>
                  <a:pt x="806233" y="1969206"/>
                  <a:pt x="809761" y="1993900"/>
                </a:cubicBezTo>
                <a:cubicBezTo>
                  <a:pt x="813289" y="2018594"/>
                  <a:pt x="883139" y="2037645"/>
                  <a:pt x="856328" y="204470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591E002C-EDBA-06DA-77C7-26F423940767}"/>
              </a:ext>
            </a:extLst>
          </p:cNvPr>
          <p:cNvSpPr/>
          <p:nvPr/>
        </p:nvSpPr>
        <p:spPr>
          <a:xfrm rot="20876262">
            <a:off x="177171" y="4786864"/>
            <a:ext cx="872258" cy="2070635"/>
          </a:xfrm>
          <a:custGeom>
            <a:avLst/>
            <a:gdLst>
              <a:gd name="connsiteX0" fmla="*/ 961059 w 967172"/>
              <a:gd name="connsiteY0" fmla="*/ 2044700 h 2051328"/>
              <a:gd name="connsiteX1" fmla="*/ 753625 w 967172"/>
              <a:gd name="connsiteY1" fmla="*/ 2036233 h 2051328"/>
              <a:gd name="connsiteX2" fmla="*/ 550425 w 967172"/>
              <a:gd name="connsiteY2" fmla="*/ 1913466 h 2051328"/>
              <a:gd name="connsiteX3" fmla="*/ 516559 w 967172"/>
              <a:gd name="connsiteY3" fmla="*/ 1612900 h 2051328"/>
              <a:gd name="connsiteX4" fmla="*/ 326059 w 967172"/>
              <a:gd name="connsiteY4" fmla="*/ 1473200 h 2051328"/>
              <a:gd name="connsiteX5" fmla="*/ 207525 w 967172"/>
              <a:gd name="connsiteY5" fmla="*/ 1286933 h 2051328"/>
              <a:gd name="connsiteX6" fmla="*/ 177892 w 967172"/>
              <a:gd name="connsiteY6" fmla="*/ 1020233 h 2051328"/>
              <a:gd name="connsiteX7" fmla="*/ 33959 w 967172"/>
              <a:gd name="connsiteY7" fmla="*/ 846666 h 2051328"/>
              <a:gd name="connsiteX8" fmla="*/ 8559 w 967172"/>
              <a:gd name="connsiteY8" fmla="*/ 749300 h 2051328"/>
              <a:gd name="connsiteX9" fmla="*/ 152492 w 967172"/>
              <a:gd name="connsiteY9" fmla="*/ 584200 h 2051328"/>
              <a:gd name="connsiteX10" fmla="*/ 165192 w 967172"/>
              <a:gd name="connsiteY10" fmla="*/ 321733 h 2051328"/>
              <a:gd name="connsiteX11" fmla="*/ 203292 w 967172"/>
              <a:gd name="connsiteY11" fmla="*/ 160866 h 2051328"/>
              <a:gd name="connsiteX12" fmla="*/ 372625 w 967172"/>
              <a:gd name="connsiteY12" fmla="*/ 29633 h 2051328"/>
              <a:gd name="connsiteX13" fmla="*/ 541959 w 967172"/>
              <a:gd name="connsiteY13" fmla="*/ 0 h 2051328"/>
              <a:gd name="connsiteX14" fmla="*/ 707059 w 967172"/>
              <a:gd name="connsiteY14" fmla="*/ 29633 h 2051328"/>
              <a:gd name="connsiteX15" fmla="*/ 804425 w 967172"/>
              <a:gd name="connsiteY15" fmla="*/ 148166 h 2051328"/>
              <a:gd name="connsiteX16" fmla="*/ 859459 w 967172"/>
              <a:gd name="connsiteY16" fmla="*/ 304800 h 2051328"/>
              <a:gd name="connsiteX17" fmla="*/ 842525 w 967172"/>
              <a:gd name="connsiteY17" fmla="*/ 431800 h 2051328"/>
              <a:gd name="connsiteX18" fmla="*/ 783259 w 967172"/>
              <a:gd name="connsiteY18" fmla="*/ 541866 h 2051328"/>
              <a:gd name="connsiteX19" fmla="*/ 736692 w 967172"/>
              <a:gd name="connsiteY19" fmla="*/ 605366 h 2051328"/>
              <a:gd name="connsiteX20" fmla="*/ 685892 w 967172"/>
              <a:gd name="connsiteY20" fmla="*/ 673100 h 2051328"/>
              <a:gd name="connsiteX21" fmla="*/ 668959 w 967172"/>
              <a:gd name="connsiteY21" fmla="*/ 762000 h 2051328"/>
              <a:gd name="connsiteX22" fmla="*/ 690125 w 967172"/>
              <a:gd name="connsiteY22" fmla="*/ 829733 h 2051328"/>
              <a:gd name="connsiteX23" fmla="*/ 745159 w 967172"/>
              <a:gd name="connsiteY23" fmla="*/ 863600 h 2051328"/>
              <a:gd name="connsiteX24" fmla="*/ 842525 w 967172"/>
              <a:gd name="connsiteY24" fmla="*/ 884766 h 2051328"/>
              <a:gd name="connsiteX25" fmla="*/ 889092 w 967172"/>
              <a:gd name="connsiteY25" fmla="*/ 956733 h 2051328"/>
              <a:gd name="connsiteX26" fmla="*/ 884859 w 967172"/>
              <a:gd name="connsiteY26" fmla="*/ 1041400 h 2051328"/>
              <a:gd name="connsiteX27" fmla="*/ 855225 w 967172"/>
              <a:gd name="connsiteY27" fmla="*/ 1100666 h 2051328"/>
              <a:gd name="connsiteX28" fmla="*/ 817125 w 967172"/>
              <a:gd name="connsiteY28" fmla="*/ 1172633 h 2051328"/>
              <a:gd name="connsiteX29" fmla="*/ 783259 w 967172"/>
              <a:gd name="connsiteY29" fmla="*/ 1253066 h 2051328"/>
              <a:gd name="connsiteX30" fmla="*/ 762092 w 967172"/>
              <a:gd name="connsiteY30" fmla="*/ 1333500 h 2051328"/>
              <a:gd name="connsiteX31" fmla="*/ 795959 w 967172"/>
              <a:gd name="connsiteY31" fmla="*/ 1422400 h 2051328"/>
              <a:gd name="connsiteX32" fmla="*/ 872159 w 967172"/>
              <a:gd name="connsiteY32" fmla="*/ 1494366 h 2051328"/>
              <a:gd name="connsiteX33" fmla="*/ 889092 w 967172"/>
              <a:gd name="connsiteY33" fmla="*/ 1595966 h 2051328"/>
              <a:gd name="connsiteX34" fmla="*/ 893325 w 967172"/>
              <a:gd name="connsiteY34" fmla="*/ 1710266 h 2051328"/>
              <a:gd name="connsiteX35" fmla="*/ 910259 w 967172"/>
              <a:gd name="connsiteY35" fmla="*/ 1778000 h 2051328"/>
              <a:gd name="connsiteX36" fmla="*/ 901792 w 967172"/>
              <a:gd name="connsiteY36" fmla="*/ 1892300 h 2051328"/>
              <a:gd name="connsiteX37" fmla="*/ 914492 w 967172"/>
              <a:gd name="connsiteY37" fmla="*/ 1993900 h 2051328"/>
              <a:gd name="connsiteX38" fmla="*/ 961059 w 967172"/>
              <a:gd name="connsiteY38" fmla="*/ 2044700 h 205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67172" h="2051328">
                <a:moveTo>
                  <a:pt x="961059" y="2044700"/>
                </a:moveTo>
                <a:cubicBezTo>
                  <a:pt x="934248" y="2051755"/>
                  <a:pt x="822064" y="2058105"/>
                  <a:pt x="753625" y="2036233"/>
                </a:cubicBezTo>
                <a:cubicBezTo>
                  <a:pt x="685186" y="2014361"/>
                  <a:pt x="589936" y="1984021"/>
                  <a:pt x="550425" y="1913466"/>
                </a:cubicBezTo>
                <a:cubicBezTo>
                  <a:pt x="510914" y="1842911"/>
                  <a:pt x="553953" y="1686278"/>
                  <a:pt x="516559" y="1612900"/>
                </a:cubicBezTo>
                <a:cubicBezTo>
                  <a:pt x="479165" y="1539522"/>
                  <a:pt x="377565" y="1527528"/>
                  <a:pt x="326059" y="1473200"/>
                </a:cubicBezTo>
                <a:cubicBezTo>
                  <a:pt x="274553" y="1418872"/>
                  <a:pt x="232219" y="1362427"/>
                  <a:pt x="207525" y="1286933"/>
                </a:cubicBezTo>
                <a:cubicBezTo>
                  <a:pt x="182831" y="1211439"/>
                  <a:pt x="206820" y="1093611"/>
                  <a:pt x="177892" y="1020233"/>
                </a:cubicBezTo>
                <a:cubicBezTo>
                  <a:pt x="148964" y="946855"/>
                  <a:pt x="62181" y="891821"/>
                  <a:pt x="33959" y="846666"/>
                </a:cubicBezTo>
                <a:cubicBezTo>
                  <a:pt x="5737" y="801510"/>
                  <a:pt x="-11196" y="793044"/>
                  <a:pt x="8559" y="749300"/>
                </a:cubicBezTo>
                <a:cubicBezTo>
                  <a:pt x="28314" y="705556"/>
                  <a:pt x="126386" y="655461"/>
                  <a:pt x="152492" y="584200"/>
                </a:cubicBezTo>
                <a:cubicBezTo>
                  <a:pt x="178597" y="512939"/>
                  <a:pt x="156725" y="392289"/>
                  <a:pt x="165192" y="321733"/>
                </a:cubicBezTo>
                <a:cubicBezTo>
                  <a:pt x="173659" y="251177"/>
                  <a:pt x="168720" y="209549"/>
                  <a:pt x="203292" y="160866"/>
                </a:cubicBezTo>
                <a:cubicBezTo>
                  <a:pt x="237864" y="112183"/>
                  <a:pt x="316181" y="56444"/>
                  <a:pt x="372625" y="29633"/>
                </a:cubicBezTo>
                <a:cubicBezTo>
                  <a:pt x="429069" y="2822"/>
                  <a:pt x="486220" y="0"/>
                  <a:pt x="541959" y="0"/>
                </a:cubicBezTo>
                <a:cubicBezTo>
                  <a:pt x="597698" y="0"/>
                  <a:pt x="663315" y="4939"/>
                  <a:pt x="707059" y="29633"/>
                </a:cubicBezTo>
                <a:cubicBezTo>
                  <a:pt x="750803" y="54327"/>
                  <a:pt x="779025" y="102305"/>
                  <a:pt x="804425" y="148166"/>
                </a:cubicBezTo>
                <a:cubicBezTo>
                  <a:pt x="829825" y="194027"/>
                  <a:pt x="853109" y="257528"/>
                  <a:pt x="859459" y="304800"/>
                </a:cubicBezTo>
                <a:cubicBezTo>
                  <a:pt x="865809" y="352072"/>
                  <a:pt x="855225" y="392289"/>
                  <a:pt x="842525" y="431800"/>
                </a:cubicBezTo>
                <a:cubicBezTo>
                  <a:pt x="829825" y="471311"/>
                  <a:pt x="800898" y="512938"/>
                  <a:pt x="783259" y="541866"/>
                </a:cubicBezTo>
                <a:cubicBezTo>
                  <a:pt x="765620" y="570794"/>
                  <a:pt x="752920" y="583494"/>
                  <a:pt x="736692" y="605366"/>
                </a:cubicBezTo>
                <a:cubicBezTo>
                  <a:pt x="720464" y="627238"/>
                  <a:pt x="697181" y="646994"/>
                  <a:pt x="685892" y="673100"/>
                </a:cubicBezTo>
                <a:cubicBezTo>
                  <a:pt x="674603" y="699206"/>
                  <a:pt x="668254" y="735895"/>
                  <a:pt x="668959" y="762000"/>
                </a:cubicBezTo>
                <a:cubicBezTo>
                  <a:pt x="669664" y="788105"/>
                  <a:pt x="677425" y="812800"/>
                  <a:pt x="690125" y="829733"/>
                </a:cubicBezTo>
                <a:cubicBezTo>
                  <a:pt x="702825" y="846666"/>
                  <a:pt x="719759" y="854428"/>
                  <a:pt x="745159" y="863600"/>
                </a:cubicBezTo>
                <a:cubicBezTo>
                  <a:pt x="770559" y="872772"/>
                  <a:pt x="818536" y="869244"/>
                  <a:pt x="842525" y="884766"/>
                </a:cubicBezTo>
                <a:cubicBezTo>
                  <a:pt x="866514" y="900288"/>
                  <a:pt x="882036" y="930627"/>
                  <a:pt x="889092" y="956733"/>
                </a:cubicBezTo>
                <a:cubicBezTo>
                  <a:pt x="896148" y="982839"/>
                  <a:pt x="890503" y="1017411"/>
                  <a:pt x="884859" y="1041400"/>
                </a:cubicBezTo>
                <a:cubicBezTo>
                  <a:pt x="879215" y="1065389"/>
                  <a:pt x="866514" y="1078794"/>
                  <a:pt x="855225" y="1100666"/>
                </a:cubicBezTo>
                <a:cubicBezTo>
                  <a:pt x="843936" y="1122538"/>
                  <a:pt x="829119" y="1147233"/>
                  <a:pt x="817125" y="1172633"/>
                </a:cubicBezTo>
                <a:cubicBezTo>
                  <a:pt x="805131" y="1198033"/>
                  <a:pt x="792431" y="1226255"/>
                  <a:pt x="783259" y="1253066"/>
                </a:cubicBezTo>
                <a:cubicBezTo>
                  <a:pt x="774087" y="1279877"/>
                  <a:pt x="759975" y="1305278"/>
                  <a:pt x="762092" y="1333500"/>
                </a:cubicBezTo>
                <a:cubicBezTo>
                  <a:pt x="764209" y="1361722"/>
                  <a:pt x="777615" y="1395589"/>
                  <a:pt x="795959" y="1422400"/>
                </a:cubicBezTo>
                <a:cubicBezTo>
                  <a:pt x="814303" y="1449211"/>
                  <a:pt x="856637" y="1465438"/>
                  <a:pt x="872159" y="1494366"/>
                </a:cubicBezTo>
                <a:cubicBezTo>
                  <a:pt x="887681" y="1523294"/>
                  <a:pt x="885564" y="1559983"/>
                  <a:pt x="889092" y="1595966"/>
                </a:cubicBezTo>
                <a:cubicBezTo>
                  <a:pt x="892620" y="1631949"/>
                  <a:pt x="889797" y="1679927"/>
                  <a:pt x="893325" y="1710266"/>
                </a:cubicBezTo>
                <a:cubicBezTo>
                  <a:pt x="896853" y="1740605"/>
                  <a:pt x="908848" y="1747661"/>
                  <a:pt x="910259" y="1778000"/>
                </a:cubicBezTo>
                <a:cubicBezTo>
                  <a:pt x="911670" y="1808339"/>
                  <a:pt x="901087" y="1856317"/>
                  <a:pt x="901792" y="1892300"/>
                </a:cubicBezTo>
                <a:cubicBezTo>
                  <a:pt x="902497" y="1928283"/>
                  <a:pt x="910964" y="1969206"/>
                  <a:pt x="914492" y="1993900"/>
                </a:cubicBezTo>
                <a:cubicBezTo>
                  <a:pt x="918020" y="2018594"/>
                  <a:pt x="987870" y="2037645"/>
                  <a:pt x="961059" y="204470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Изображение выглядит как обувь, одежда, башмак, ботинок&#10;&#10;Автоматически созданное описание">
            <a:extLst>
              <a:ext uri="{FF2B5EF4-FFF2-40B4-BE49-F238E27FC236}">
                <a16:creationId xmlns:a16="http://schemas.microsoft.com/office/drawing/2014/main" id="{0CD1DF8B-6E7F-8D43-33B8-C6A18935AB3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50365">
            <a:off x="7611395" y="5393430"/>
            <a:ext cx="2796290" cy="157291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8EEA852-3594-90AD-8A4A-B6D4F4CC516B}"/>
              </a:ext>
            </a:extLst>
          </p:cNvPr>
          <p:cNvGrpSpPr/>
          <p:nvPr/>
        </p:nvGrpSpPr>
        <p:grpSpPr>
          <a:xfrm>
            <a:off x="-329680" y="-740653"/>
            <a:ext cx="2311884" cy="5287880"/>
            <a:chOff x="520" y="-740653"/>
            <a:chExt cx="2311884" cy="528788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EB1AB12-4AFA-D9D5-138D-531FCC52C554}"/>
                </a:ext>
              </a:extLst>
            </p:cNvPr>
            <p:cNvSpPr/>
            <p:nvPr/>
          </p:nvSpPr>
          <p:spPr>
            <a:xfrm flipH="1">
              <a:off x="908757" y="-740653"/>
              <a:ext cx="10800" cy="2952000"/>
            </a:xfrm>
            <a:prstGeom prst="rect">
              <a:avLst/>
            </a:prstGeom>
            <a:solidFill>
              <a:srgbClr val="9A8DD1"/>
            </a:solidFill>
            <a:ln w="6350">
              <a:solidFill>
                <a:srgbClr val="605E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E11A2-41CB-E941-F5C0-4A339FC1E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668" b="-1534"/>
            <a:stretch/>
          </p:blipFill>
          <p:spPr>
            <a:xfrm flipH="1">
              <a:off x="520" y="2184850"/>
              <a:ext cx="2311884" cy="236237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361BEF-AC35-AD4D-0B96-9C4C42F06E0A}"/>
              </a:ext>
            </a:extLst>
          </p:cNvPr>
          <p:cNvSpPr txBox="1"/>
          <p:nvPr/>
        </p:nvSpPr>
        <p:spPr>
          <a:xfrm>
            <a:off x="3289597" y="3687639"/>
            <a:ext cx="68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0AA30-FF02-1791-E39F-C0AB55277555}"/>
              </a:ext>
            </a:extLst>
          </p:cNvPr>
          <p:cNvSpPr txBox="1"/>
          <p:nvPr/>
        </p:nvSpPr>
        <p:spPr>
          <a:xfrm>
            <a:off x="4760273" y="1506242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АР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FCB55-BC8E-D233-E2AA-83D9C306E4E7}"/>
              </a:ext>
            </a:extLst>
          </p:cNvPr>
          <p:cNvSpPr txBox="1"/>
          <p:nvPr/>
        </p:nvSpPr>
        <p:spPr>
          <a:xfrm>
            <a:off x="5994042" y="2163640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DAE5B-2FF0-4CEF-EDFB-BF2F3178F022}"/>
              </a:ext>
            </a:extLst>
          </p:cNvPr>
          <p:cNvSpPr txBox="1"/>
          <p:nvPr/>
        </p:nvSpPr>
        <p:spPr>
          <a:xfrm>
            <a:off x="4977172" y="2859113"/>
            <a:ext cx="68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УР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CDD90-F5BF-C529-D94A-6F9F6D77CB22}"/>
              </a:ext>
            </a:extLst>
          </p:cNvPr>
          <p:cNvSpPr txBox="1"/>
          <p:nvPr/>
        </p:nvSpPr>
        <p:spPr>
          <a:xfrm>
            <a:off x="5988217" y="35802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ИР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3F529C-B81F-39F5-414E-1A6055B6C1B3}"/>
              </a:ext>
            </a:extLst>
          </p:cNvPr>
          <p:cNvSpPr txBox="1"/>
          <p:nvPr/>
        </p:nvSpPr>
        <p:spPr>
          <a:xfrm>
            <a:off x="5128354" y="430778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6DCC9-9322-0EAB-AF7D-F5B858E166C6}"/>
              </a:ext>
            </a:extLst>
          </p:cNvPr>
          <p:cNvSpPr txBox="1"/>
          <p:nvPr/>
        </p:nvSpPr>
        <p:spPr>
          <a:xfrm>
            <a:off x="5210889" y="5188160"/>
            <a:ext cx="68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D3E7C8-FE25-69E1-32AE-5468934EFEC6}"/>
              </a:ext>
            </a:extLst>
          </p:cNvPr>
          <p:cNvSpPr txBox="1"/>
          <p:nvPr/>
        </p:nvSpPr>
        <p:spPr>
          <a:xfrm>
            <a:off x="7578146" y="4140308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A34E8-9C82-D550-102C-21A0EF776522}"/>
              </a:ext>
            </a:extLst>
          </p:cNvPr>
          <p:cNvSpPr txBox="1"/>
          <p:nvPr/>
        </p:nvSpPr>
        <p:spPr>
          <a:xfrm>
            <a:off x="4779459" y="4172367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ЭР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1BCB3-68CA-613D-3A84-9EBCFFF79A4C}"/>
              </a:ext>
            </a:extLst>
          </p:cNvPr>
          <p:cNvSpPr txBox="1"/>
          <p:nvPr/>
        </p:nvSpPr>
        <p:spPr>
          <a:xfrm>
            <a:off x="1985036" y="278336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2599C-4057-ECD3-0F64-33444DE55FC7}"/>
              </a:ext>
            </a:extLst>
          </p:cNvPr>
          <p:cNvSpPr txBox="1"/>
          <p:nvPr/>
        </p:nvSpPr>
        <p:spPr>
          <a:xfrm>
            <a:off x="7097865" y="2807662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ЫР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09742F-659C-29DA-863A-A0FD3F5AC441}"/>
              </a:ext>
            </a:extLst>
          </p:cNvPr>
          <p:cNvSpPr txBox="1"/>
          <p:nvPr/>
        </p:nvSpPr>
        <p:spPr>
          <a:xfrm>
            <a:off x="5165599" y="6121506"/>
            <a:ext cx="133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РЫБА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042CD-184F-FBE3-9100-2D765C8BA6E9}"/>
              </a:ext>
            </a:extLst>
          </p:cNvPr>
          <p:cNvSpPr txBox="1"/>
          <p:nvPr/>
        </p:nvSpPr>
        <p:spPr>
          <a:xfrm>
            <a:off x="9109107" y="1972175"/>
            <a:ext cx="118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ГОРА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187CA7-D27E-7B0A-C0A8-FD59A57BEA99}"/>
              </a:ext>
            </a:extLst>
          </p:cNvPr>
          <p:cNvSpPr txBox="1"/>
          <p:nvPr/>
        </p:nvSpPr>
        <p:spPr>
          <a:xfrm>
            <a:off x="9118211" y="3676163"/>
            <a:ext cx="1289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НОРА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4D1BAE-8FE0-88CC-D11D-402E7B22F495}"/>
              </a:ext>
            </a:extLst>
          </p:cNvPr>
          <p:cNvSpPr txBox="1"/>
          <p:nvPr/>
        </p:nvSpPr>
        <p:spPr>
          <a:xfrm>
            <a:off x="136997" y="4850073"/>
            <a:ext cx="68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E263BD-5D7A-2B58-46AD-9A764C37935F}"/>
              </a:ext>
            </a:extLst>
          </p:cNvPr>
          <p:cNvSpPr txBox="1"/>
          <p:nvPr/>
        </p:nvSpPr>
        <p:spPr>
          <a:xfrm>
            <a:off x="1352670" y="4905865"/>
            <a:ext cx="68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РУ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65E10ED-A04B-E0C4-B1BB-020DEEEA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960" y="4083638"/>
            <a:ext cx="3073938" cy="288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93813B7-9479-7D83-4821-754462C0BB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4455" y="1559509"/>
            <a:ext cx="1529041" cy="15290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31E0AAA-01AE-B549-CB32-8F7B78566B73}"/>
              </a:ext>
            </a:extLst>
          </p:cNvPr>
          <p:cNvSpPr txBox="1"/>
          <p:nvPr/>
        </p:nvSpPr>
        <p:spPr>
          <a:xfrm>
            <a:off x="9835395" y="501978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47E907-C940-95DD-C2C1-843602471F7E}"/>
              </a:ext>
            </a:extLst>
          </p:cNvPr>
          <p:cNvSpPr txBox="1"/>
          <p:nvPr/>
        </p:nvSpPr>
        <p:spPr>
          <a:xfrm>
            <a:off x="11013023" y="4582699"/>
            <a:ext cx="7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РО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E5D62F-4230-F06A-4B65-0AF3B399FB7C}"/>
              </a:ext>
            </a:extLst>
          </p:cNvPr>
          <p:cNvSpPr txBox="1"/>
          <p:nvPr/>
        </p:nvSpPr>
        <p:spPr>
          <a:xfrm>
            <a:off x="7785255" y="272682"/>
            <a:ext cx="2043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КОМАРЫ</a:t>
            </a:r>
          </a:p>
        </p:txBody>
      </p:sp>
    </p:spTree>
    <p:extLst>
      <p:ext uri="{BB962C8B-B14F-4D97-AF65-F5344CB8AC3E}">
        <p14:creationId xmlns:p14="http://schemas.microsoft.com/office/powerpoint/2010/main" val="1891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zyiri-vodyanyie-3125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ediynyiy-potseluy-3036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7B7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7B7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da-vsplesk-spokoinyii-odinochny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933D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933D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волше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AA343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AA343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5781 -0.0095 " pathEditMode="relative" rAng="0" ptsTypes="AA">
                                      <p:cBhvr>
                                        <p:cTn id="220" dur="4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486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1.32943 -0.00047 " pathEditMode="relative" rAng="0" ptsTypes="AA">
                                      <p:cBhvr>
                                        <p:cTn id="222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7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dnyiy-motor-dvijenie-36744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30" grpId="0" animBg="1"/>
      <p:bldP spid="14" grpId="0" animBg="1"/>
      <p:bldP spid="15" grpId="0" animBg="1"/>
      <p:bldP spid="8" grpId="0" animBg="1"/>
      <p:bldP spid="9" grpId="0" animBg="1"/>
      <p:bldP spid="12" grpId="0" animBg="1"/>
      <p:bldP spid="13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7" grpId="0" animBg="1"/>
      <p:bldP spid="2" grpId="0"/>
      <p:bldP spid="3" grpId="0"/>
      <p:bldP spid="4" grpId="0"/>
      <p:bldP spid="5" grpId="0"/>
      <p:bldP spid="6" grpId="0"/>
      <p:bldP spid="10" grpId="0"/>
      <p:bldP spid="11" grpId="0"/>
      <p:bldP spid="25" grpId="0"/>
      <p:bldP spid="26" grpId="0"/>
      <p:bldP spid="32" grpId="0"/>
      <p:bldP spid="33" grpId="0"/>
      <p:bldP spid="34" grpId="0"/>
      <p:bldP spid="38" grpId="0"/>
      <p:bldP spid="40" grpId="0"/>
      <p:bldP spid="41" grpId="0"/>
      <p:bldP spid="42" grpId="0"/>
      <p:bldP spid="48" grpId="0"/>
      <p:bldP spid="49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Раскрас_рыба</dc:title>
  <dc:creator>ЕН</dc:creator>
  <cp:keywords>логопедия</cp:keywords>
  <cp:lastModifiedBy>ЕН</cp:lastModifiedBy>
  <cp:revision>88</cp:revision>
  <dcterms:created xsi:type="dcterms:W3CDTF">2022-10-21T12:18:48Z</dcterms:created>
  <dcterms:modified xsi:type="dcterms:W3CDTF">2023-05-15T16:21:47Z</dcterms:modified>
  <cp:category>чтение</cp:category>
</cp:coreProperties>
</file>