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E7"/>
    <a:srgbClr val="00A6F2"/>
    <a:srgbClr val="E5F8FF"/>
    <a:srgbClr val="595959"/>
    <a:srgbClr val="D5F4FF"/>
    <a:srgbClr val="FFFFFF"/>
    <a:srgbClr val="DDF6FF"/>
    <a:srgbClr val="D0E795"/>
    <a:srgbClr val="F7FDFF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41AE5-7443-CF96-EE6E-6B62D20DC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FDA59F-5F05-992D-4902-17D39159E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775D2-F3CB-2F7A-36EE-A15B4BDB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E24-1A81-64F9-9BC3-525D20FC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3C3B79-0625-73C7-9C62-F50A71BF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0F8EB-97E0-092B-B6AC-EA496075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161638-4C6E-173B-CB00-A21821EB8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E1CD76-B312-F291-65B7-57958F45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DBB9E8-DCEA-C9AB-4880-CE88C147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FF9A42-F069-2874-F811-9694E2FF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B26B7B-69FF-4D6C-169E-7F1B92B87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DC9852-4899-904A-269E-93824DD20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E01A0-623B-8697-2339-D0371D25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20DAB5-4550-E50F-3B5E-567DCB0A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8B1730-A8A8-8716-F541-46A4462D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B0840-7FF8-A9E1-0AB8-5B61F253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AFAD8-3AC4-BBE7-DDD4-2CFC1862A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C35B0-9A11-D09E-7AC2-7C27D1AD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5A097-BE6A-225B-B7B8-CA7C8601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D8BD2F-7599-B939-380A-32B1CBBC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7F7B7-8F1F-399C-553C-1C744F43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683ADB-1584-3AB4-7790-52902B48C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C5D01-938D-C9F8-2E44-2545F1F5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30BE49-7799-811A-2CDF-404A2DB3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79AB51-D78C-AA4E-4B19-4020DBA8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3B33E-1234-2972-9F58-F247EE74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2D64BE-4A32-DAD3-6962-B81C86187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80DB3-C907-2A35-A5E0-215A538E2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FE617-F43B-9B86-9B10-3CCDF17A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4B424C-F5AE-425B-C4E1-7725F73B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CE890-679F-3912-BC49-BD20DF55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B58E7-D0C3-2FA2-215D-B7DE6C42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6C034-4814-FCDC-D55E-0A9B812A9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5CE761-F70D-3AF0-A07A-D80CDC99C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E03354-403A-5E5F-E8C4-99A09D836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454A27-9282-C16F-8710-08F962A0C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F7BEF-BCC8-4CEC-9BAC-46F1CAC7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FECDDC-8436-5F0D-8453-CDDFACF3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0F861A-0AF3-A77D-8F68-71416757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88341-3254-5580-4E98-904BB930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151D71-ECCA-3DBC-754F-F29BA523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9CB6E2-1694-92DB-D757-41D6BD71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F81EA2-1BDF-0687-CD03-A2D8B7ED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0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AF86D3-A836-080E-67EF-CBDDEBF1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C3400A-D1B8-C995-961E-88BF8E54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1D8844-CC27-708B-9D43-633502E5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594E-DAA7-961E-E9ED-89E30454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63E08F-5217-032E-50C8-20C4AA8F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3544B7-3971-A559-BB53-6A4BA2EDD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77E983-3F74-7E73-A625-7E907C4D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1CA2C2-22E7-B7A9-F3C7-99CA88DD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7E53B-6E2F-531A-0706-CF8F94EF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FEAB3-BEED-57CC-BBD7-C8125651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7D4765-7F8F-5927-B5E3-8C172D15E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AC807-65FA-09E0-448A-BECB0A8AD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F875F1-26C8-ECF9-C12E-239CB08E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F6BCC-29F6-7845-0541-B36DCB6D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21F272-2502-6B66-FF9F-33F94FD4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3A7CE-1D20-7BB3-5443-3F2B5EA7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06FF04-7018-DC06-6D9B-493CF7295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6057A2-61D5-F239-9141-586DCED6C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1343-6ED1-4F39-9624-495A013B0825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4D932-F0EE-DB76-EB64-5A6BA050C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69C74B-16EE-8F23-B8AB-0C07C2C59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31B5529-0039-D905-81AE-8235803EAE6A}"/>
              </a:ext>
            </a:extLst>
          </p:cNvPr>
          <p:cNvSpPr/>
          <p:nvPr/>
        </p:nvSpPr>
        <p:spPr>
          <a:xfrm>
            <a:off x="0" y="0"/>
            <a:ext cx="12192000" cy="6862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CD74F6-52E4-81EE-8D26-D50870A42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265">
            <a:off x="8299352" y="2089595"/>
            <a:ext cx="6512110" cy="488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F:\рисунки\зайкина история\пнг зайкина история от YvLena (18).png">
            <a:extLst>
              <a:ext uri="{FF2B5EF4-FFF2-40B4-BE49-F238E27FC236}">
                <a16:creationId xmlns:a16="http://schemas.microsoft.com/office/drawing/2014/main" id="{F025A8A0-B920-CAE6-D8B7-7A5E3D09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69" y="-1263124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4E5E424-251B-CE39-C0EF-FA42924ECAA9}"/>
              </a:ext>
            </a:extLst>
          </p:cNvPr>
          <p:cNvSpPr/>
          <p:nvPr/>
        </p:nvSpPr>
        <p:spPr>
          <a:xfrm>
            <a:off x="10598759" y="873935"/>
            <a:ext cx="627106" cy="54506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НЫ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E572989-2110-982C-3359-DB435C365F11}"/>
              </a:ext>
            </a:extLst>
          </p:cNvPr>
          <p:cNvSpPr/>
          <p:nvPr/>
        </p:nvSpPr>
        <p:spPr>
          <a:xfrm>
            <a:off x="68445" y="4877685"/>
            <a:ext cx="726848" cy="1308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ЛА</a:t>
            </a:r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83E9BA6A-C152-B22D-13A7-3C53161FF997}"/>
              </a:ext>
            </a:extLst>
          </p:cNvPr>
          <p:cNvSpPr/>
          <p:nvPr/>
        </p:nvSpPr>
        <p:spPr>
          <a:xfrm>
            <a:off x="-2328284" y="2740304"/>
            <a:ext cx="5585842" cy="2363759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                  </a:t>
            </a:r>
            <a:r>
              <a:rPr lang="ru-RU" sz="2800" b="1" dirty="0">
                <a:solidFill>
                  <a:schemeClr val="tx1"/>
                </a:solidFill>
              </a:rPr>
              <a:t>ИЛЫ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C0F6A224-FDAB-A89C-C36D-930457EE43EF}"/>
              </a:ext>
            </a:extLst>
          </p:cNvPr>
          <p:cNvSpPr/>
          <p:nvPr/>
        </p:nvSpPr>
        <p:spPr>
          <a:xfrm>
            <a:off x="-1694455" y="2000087"/>
            <a:ext cx="4319763" cy="1827993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             УЛУ</a:t>
            </a:r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id="{5B0CF2D6-09D6-0174-7EE1-DE55FA206A0F}"/>
              </a:ext>
            </a:extLst>
          </p:cNvPr>
          <p:cNvSpPr/>
          <p:nvPr/>
        </p:nvSpPr>
        <p:spPr>
          <a:xfrm>
            <a:off x="-1184418" y="956373"/>
            <a:ext cx="3222873" cy="1718193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     ОЛО</a:t>
            </a:r>
          </a:p>
        </p:txBody>
      </p:sp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id="{99C9A89E-2161-4B7D-BA50-8FFF0D81AB3A}"/>
              </a:ext>
            </a:extLst>
          </p:cNvPr>
          <p:cNvSpPr/>
          <p:nvPr/>
        </p:nvSpPr>
        <p:spPr>
          <a:xfrm>
            <a:off x="-565642" y="38930"/>
            <a:ext cx="2049390" cy="1487426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АЛА</a:t>
            </a:r>
            <a:endParaRPr lang="ru-RU" dirty="0"/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96AD5BE4-DE68-2FAB-F97D-583F7EF8352B}"/>
              </a:ext>
            </a:extLst>
          </p:cNvPr>
          <p:cNvSpPr/>
          <p:nvPr/>
        </p:nvSpPr>
        <p:spPr>
          <a:xfrm>
            <a:off x="11911" y="5838757"/>
            <a:ext cx="12193558" cy="1013979"/>
          </a:xfrm>
          <a:custGeom>
            <a:avLst/>
            <a:gdLst>
              <a:gd name="connsiteX0" fmla="*/ 5758122 w 12193558"/>
              <a:gd name="connsiteY0" fmla="*/ 0 h 2063498"/>
              <a:gd name="connsiteX1" fmla="*/ 12122744 w 12193558"/>
              <a:gd name="connsiteY1" fmla="*/ 583017 h 2063498"/>
              <a:gd name="connsiteX2" fmla="*/ 12193558 w 12193558"/>
              <a:gd name="connsiteY2" fmla="*/ 601215 h 2063498"/>
              <a:gd name="connsiteX3" fmla="*/ 12193558 w 12193558"/>
              <a:gd name="connsiteY3" fmla="*/ 2063498 h 2063498"/>
              <a:gd name="connsiteX4" fmla="*/ 0 w 12193558"/>
              <a:gd name="connsiteY4" fmla="*/ 2063498 h 2063498"/>
              <a:gd name="connsiteX5" fmla="*/ 0 w 12193558"/>
              <a:gd name="connsiteY5" fmla="*/ 453648 h 2063498"/>
              <a:gd name="connsiteX6" fmla="*/ 141911 w 12193558"/>
              <a:gd name="connsiteY6" fmla="*/ 425115 h 2063498"/>
              <a:gd name="connsiteX7" fmla="*/ 5758122 w 12193558"/>
              <a:gd name="connsiteY7" fmla="*/ 0 h 206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558" h="2063498">
                <a:moveTo>
                  <a:pt x="5758122" y="0"/>
                </a:moveTo>
                <a:cubicBezTo>
                  <a:pt x="8362625" y="0"/>
                  <a:pt x="10674329" y="229090"/>
                  <a:pt x="12122744" y="583017"/>
                </a:cubicBezTo>
                <a:lnTo>
                  <a:pt x="12193558" y="601215"/>
                </a:lnTo>
                <a:lnTo>
                  <a:pt x="12193558" y="2063498"/>
                </a:lnTo>
                <a:lnTo>
                  <a:pt x="0" y="2063498"/>
                </a:lnTo>
                <a:lnTo>
                  <a:pt x="0" y="453648"/>
                </a:lnTo>
                <a:lnTo>
                  <a:pt x="141911" y="425115"/>
                </a:lnTo>
                <a:cubicBezTo>
                  <a:pt x="1579225" y="162457"/>
                  <a:pt x="3564855" y="0"/>
                  <a:pt x="575812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07EBFD5F-A3F8-545F-FA84-15715AED1D5E}"/>
              </a:ext>
            </a:extLst>
          </p:cNvPr>
          <p:cNvSpPr/>
          <p:nvPr/>
        </p:nvSpPr>
        <p:spPr>
          <a:xfrm rot="15210425" flipH="1">
            <a:off x="6252876" y="3805772"/>
            <a:ext cx="2368173" cy="1944536"/>
          </a:xfrm>
          <a:custGeom>
            <a:avLst/>
            <a:gdLst>
              <a:gd name="connsiteX0" fmla="*/ 1980411 w 2043078"/>
              <a:gd name="connsiteY0" fmla="*/ 70266 h 1687254"/>
              <a:gd name="connsiteX1" fmla="*/ 1956086 w 2043078"/>
              <a:gd name="connsiteY1" fmla="*/ 79432 h 1687254"/>
              <a:gd name="connsiteX2" fmla="*/ 1751915 w 2043078"/>
              <a:gd name="connsiteY2" fmla="*/ 66842 h 1687254"/>
              <a:gd name="connsiteX3" fmla="*/ 1748740 w 2043078"/>
              <a:gd name="connsiteY3" fmla="*/ 65186 h 1687254"/>
              <a:gd name="connsiteX4" fmla="*/ 1709506 w 2043078"/>
              <a:gd name="connsiteY4" fmla="*/ 55467 h 1687254"/>
              <a:gd name="connsiteX5" fmla="*/ 1702908 w 2043078"/>
              <a:gd name="connsiteY5" fmla="*/ 55716 h 1687254"/>
              <a:gd name="connsiteX6" fmla="*/ 1686950 w 2043078"/>
              <a:gd name="connsiteY6" fmla="*/ 56958 h 1687254"/>
              <a:gd name="connsiteX7" fmla="*/ 1667402 w 2043078"/>
              <a:gd name="connsiteY7" fmla="*/ 57731 h 1687254"/>
              <a:gd name="connsiteX8" fmla="*/ 1532116 w 2043078"/>
              <a:gd name="connsiteY8" fmla="*/ 17891 h 1687254"/>
              <a:gd name="connsiteX9" fmla="*/ 1504175 w 2043078"/>
              <a:gd name="connsiteY9" fmla="*/ 0 h 1687254"/>
              <a:gd name="connsiteX10" fmla="*/ 1387387 w 2043078"/>
              <a:gd name="connsiteY10" fmla="*/ 175375 h 1687254"/>
              <a:gd name="connsiteX11" fmla="*/ 1054306 w 2043078"/>
              <a:gd name="connsiteY11" fmla="*/ 933586 h 1687254"/>
              <a:gd name="connsiteX12" fmla="*/ 332015 w 2043078"/>
              <a:gd name="connsiteY12" fmla="*/ 1182071 h 1687254"/>
              <a:gd name="connsiteX13" fmla="*/ 16025 w 2043078"/>
              <a:gd name="connsiteY13" fmla="*/ 1432434 h 1687254"/>
              <a:gd name="connsiteX14" fmla="*/ 76020 w 2043078"/>
              <a:gd name="connsiteY14" fmla="*/ 1679539 h 1687254"/>
              <a:gd name="connsiteX15" fmla="*/ 115988 w 2043078"/>
              <a:gd name="connsiteY15" fmla="*/ 1678393 h 1687254"/>
              <a:gd name="connsiteX16" fmla="*/ 123702 w 2043078"/>
              <a:gd name="connsiteY16" fmla="*/ 1659163 h 1687254"/>
              <a:gd name="connsiteX17" fmla="*/ 170058 w 2043078"/>
              <a:gd name="connsiteY17" fmla="*/ 1524235 h 1687254"/>
              <a:gd name="connsiteX18" fmla="*/ 532957 w 2043078"/>
              <a:gd name="connsiteY18" fmla="*/ 1458414 h 1687254"/>
              <a:gd name="connsiteX19" fmla="*/ 1306933 w 2043078"/>
              <a:gd name="connsiteY19" fmla="*/ 1371942 h 1687254"/>
              <a:gd name="connsiteX20" fmla="*/ 2016137 w 2043078"/>
              <a:gd name="connsiteY20" fmla="*/ 519610 h 1687254"/>
              <a:gd name="connsiteX21" fmla="*/ 2037397 w 2043078"/>
              <a:gd name="connsiteY21" fmla="*/ 156049 h 1687254"/>
              <a:gd name="connsiteX22" fmla="*/ 1980411 w 2043078"/>
              <a:gd name="connsiteY22" fmla="*/ 70266 h 168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43078" h="1687254">
                <a:moveTo>
                  <a:pt x="1980411" y="70266"/>
                </a:moveTo>
                <a:lnTo>
                  <a:pt x="1956086" y="79432"/>
                </a:lnTo>
                <a:cubicBezTo>
                  <a:pt x="1889346" y="104540"/>
                  <a:pt x="1815063" y="99960"/>
                  <a:pt x="1751915" y="66842"/>
                </a:cubicBezTo>
                <a:lnTo>
                  <a:pt x="1748740" y="65186"/>
                </a:lnTo>
                <a:cubicBezTo>
                  <a:pt x="1736644" y="58816"/>
                  <a:pt x="1723179" y="55481"/>
                  <a:pt x="1709506" y="55467"/>
                </a:cubicBezTo>
                <a:cubicBezTo>
                  <a:pt x="1707325" y="55467"/>
                  <a:pt x="1705117" y="55467"/>
                  <a:pt x="1702908" y="55716"/>
                </a:cubicBezTo>
                <a:lnTo>
                  <a:pt x="1686950" y="56958"/>
                </a:lnTo>
                <a:cubicBezTo>
                  <a:pt x="1680461" y="57455"/>
                  <a:pt x="1673918" y="57731"/>
                  <a:pt x="1667402" y="57731"/>
                </a:cubicBezTo>
                <a:cubicBezTo>
                  <a:pt x="1619411" y="57751"/>
                  <a:pt x="1572436" y="43918"/>
                  <a:pt x="1532116" y="17891"/>
                </a:cubicBezTo>
                <a:lnTo>
                  <a:pt x="1504175" y="0"/>
                </a:lnTo>
                <a:cubicBezTo>
                  <a:pt x="1429027" y="23959"/>
                  <a:pt x="1380523" y="96802"/>
                  <a:pt x="1387387" y="175375"/>
                </a:cubicBezTo>
                <a:cubicBezTo>
                  <a:pt x="1386918" y="356217"/>
                  <a:pt x="1297214" y="736896"/>
                  <a:pt x="1054306" y="933586"/>
                </a:cubicBezTo>
                <a:cubicBezTo>
                  <a:pt x="771972" y="1162220"/>
                  <a:pt x="488009" y="1138421"/>
                  <a:pt x="332015" y="1182071"/>
                </a:cubicBezTo>
                <a:cubicBezTo>
                  <a:pt x="172819" y="1226743"/>
                  <a:pt x="66578" y="1296899"/>
                  <a:pt x="16025" y="1432434"/>
                </a:cubicBezTo>
                <a:cubicBezTo>
                  <a:pt x="-19221" y="1519131"/>
                  <a:pt x="4943" y="1618654"/>
                  <a:pt x="76020" y="1679539"/>
                </a:cubicBezTo>
                <a:cubicBezTo>
                  <a:pt x="87373" y="1690259"/>
                  <a:pt x="105267" y="1689746"/>
                  <a:pt x="115988" y="1678393"/>
                </a:cubicBezTo>
                <a:cubicBezTo>
                  <a:pt x="120900" y="1673188"/>
                  <a:pt x="123655" y="1666319"/>
                  <a:pt x="123702" y="1659163"/>
                </a:cubicBezTo>
                <a:cubicBezTo>
                  <a:pt x="124282" y="1615512"/>
                  <a:pt x="133034" y="1557974"/>
                  <a:pt x="170058" y="1524235"/>
                </a:cubicBezTo>
                <a:cubicBezTo>
                  <a:pt x="239524" y="1460955"/>
                  <a:pt x="360564" y="1455212"/>
                  <a:pt x="532957" y="1458414"/>
                </a:cubicBezTo>
                <a:cubicBezTo>
                  <a:pt x="822221" y="1463633"/>
                  <a:pt x="1022279" y="1478348"/>
                  <a:pt x="1306933" y="1371942"/>
                </a:cubicBezTo>
                <a:cubicBezTo>
                  <a:pt x="1674139" y="1234695"/>
                  <a:pt x="1931845" y="904872"/>
                  <a:pt x="2016137" y="519610"/>
                </a:cubicBezTo>
                <a:cubicBezTo>
                  <a:pt x="2042286" y="400293"/>
                  <a:pt x="2049462" y="277599"/>
                  <a:pt x="2037397" y="156049"/>
                </a:cubicBezTo>
                <a:cubicBezTo>
                  <a:pt x="2033614" y="119842"/>
                  <a:pt x="2012322" y="87787"/>
                  <a:pt x="1980411" y="70266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0DF2DBE-986B-FBA7-D14D-D7988522473F}"/>
              </a:ext>
            </a:extLst>
          </p:cNvPr>
          <p:cNvSpPr/>
          <p:nvPr/>
        </p:nvSpPr>
        <p:spPr>
          <a:xfrm>
            <a:off x="2712369" y="247166"/>
            <a:ext cx="1809181" cy="18091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FA04FBC-2C5C-47DA-869E-B63DD3AE6C80}"/>
              </a:ext>
            </a:extLst>
          </p:cNvPr>
          <p:cNvGrpSpPr/>
          <p:nvPr/>
        </p:nvGrpSpPr>
        <p:grpSpPr>
          <a:xfrm>
            <a:off x="3048694" y="873934"/>
            <a:ext cx="336330" cy="371015"/>
            <a:chOff x="2112580" y="766204"/>
            <a:chExt cx="336330" cy="371015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9C665376-51C5-8D81-5F73-3766483518C9}"/>
                </a:ext>
              </a:extLst>
            </p:cNvPr>
            <p:cNvSpPr/>
            <p:nvPr/>
          </p:nvSpPr>
          <p:spPr>
            <a:xfrm>
              <a:off x="2112580" y="766204"/>
              <a:ext cx="336330" cy="3710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F2000EF-1C93-82FF-4EC7-1B0EA6A4FFB2}"/>
                </a:ext>
              </a:extLst>
            </p:cNvPr>
            <p:cNvSpPr/>
            <p:nvPr/>
          </p:nvSpPr>
          <p:spPr>
            <a:xfrm>
              <a:off x="2168635" y="889876"/>
              <a:ext cx="224220" cy="247343"/>
            </a:xfrm>
            <a:prstGeom prst="ellipse">
              <a:avLst/>
            </a:prstGeom>
            <a:solidFill>
              <a:srgbClr val="00A6F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BE1152C2-5E2B-4929-68A3-D0696C4CC8BF}"/>
                </a:ext>
              </a:extLst>
            </p:cNvPr>
            <p:cNvSpPr/>
            <p:nvPr/>
          </p:nvSpPr>
          <p:spPr>
            <a:xfrm>
              <a:off x="2227866" y="1013547"/>
              <a:ext cx="105758" cy="11666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37EC94-AC5B-B84D-180F-EFBBB7C91B46}"/>
              </a:ext>
            </a:extLst>
          </p:cNvPr>
          <p:cNvGrpSpPr/>
          <p:nvPr/>
        </p:nvGrpSpPr>
        <p:grpSpPr>
          <a:xfrm>
            <a:off x="3872361" y="873935"/>
            <a:ext cx="336330" cy="371015"/>
            <a:chOff x="2112580" y="766204"/>
            <a:chExt cx="336330" cy="371015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D44E4B1-2BB5-5AD8-15D2-2061272E40C0}"/>
                </a:ext>
              </a:extLst>
            </p:cNvPr>
            <p:cNvSpPr/>
            <p:nvPr/>
          </p:nvSpPr>
          <p:spPr>
            <a:xfrm>
              <a:off x="2112580" y="766204"/>
              <a:ext cx="336330" cy="3710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062C013-E55C-0762-3F00-0AF5CE35B6A6}"/>
                </a:ext>
              </a:extLst>
            </p:cNvPr>
            <p:cNvSpPr/>
            <p:nvPr/>
          </p:nvSpPr>
          <p:spPr>
            <a:xfrm>
              <a:off x="2168635" y="889876"/>
              <a:ext cx="224220" cy="247343"/>
            </a:xfrm>
            <a:prstGeom prst="ellipse">
              <a:avLst/>
            </a:prstGeom>
            <a:solidFill>
              <a:srgbClr val="00A6F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D980A147-9164-BC7B-C6B3-195722246B94}"/>
                </a:ext>
              </a:extLst>
            </p:cNvPr>
            <p:cNvSpPr/>
            <p:nvPr/>
          </p:nvSpPr>
          <p:spPr>
            <a:xfrm>
              <a:off x="2227866" y="1013547"/>
              <a:ext cx="105758" cy="11666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Дуга 16">
            <a:extLst>
              <a:ext uri="{FF2B5EF4-FFF2-40B4-BE49-F238E27FC236}">
                <a16:creationId xmlns:a16="http://schemas.microsoft.com/office/drawing/2014/main" id="{B1AF9F84-E799-CCC8-1405-87868955364C}"/>
              </a:ext>
            </a:extLst>
          </p:cNvPr>
          <p:cNvSpPr/>
          <p:nvPr/>
        </p:nvSpPr>
        <p:spPr>
          <a:xfrm>
            <a:off x="3495039" y="1290320"/>
            <a:ext cx="264160" cy="316714"/>
          </a:xfrm>
          <a:prstGeom prst="arc">
            <a:avLst>
              <a:gd name="adj1" fmla="val 11340510"/>
              <a:gd name="adj2" fmla="val 212695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id="{CE1AD5BB-6B08-255E-E4C4-448BDFB7DA7F}"/>
              </a:ext>
            </a:extLst>
          </p:cNvPr>
          <p:cNvSpPr/>
          <p:nvPr/>
        </p:nvSpPr>
        <p:spPr>
          <a:xfrm flipV="1">
            <a:off x="3227013" y="1237941"/>
            <a:ext cx="777087" cy="581397"/>
          </a:xfrm>
          <a:prstGeom prst="arc">
            <a:avLst>
              <a:gd name="adj1" fmla="val 11466948"/>
              <a:gd name="adj2" fmla="val 2101396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E6F6F290-1247-979F-4A73-0E5C4017203D}"/>
              </a:ext>
            </a:extLst>
          </p:cNvPr>
          <p:cNvSpPr/>
          <p:nvPr/>
        </p:nvSpPr>
        <p:spPr>
          <a:xfrm rot="16200000">
            <a:off x="4112558" y="1016444"/>
            <a:ext cx="2254211" cy="2492393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id="{E0B8DE23-5D5B-79DE-C5DF-C7BEFB6BD0CA}"/>
              </a:ext>
            </a:extLst>
          </p:cNvPr>
          <p:cNvSpPr/>
          <p:nvPr/>
        </p:nvSpPr>
        <p:spPr>
          <a:xfrm rot="5400000" flipH="1">
            <a:off x="6527205" y="1079931"/>
            <a:ext cx="782610" cy="86530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0D239B26-1330-C906-3E99-6FB85F6D0277}"/>
              </a:ext>
            </a:extLst>
          </p:cNvPr>
          <p:cNvSpPr/>
          <p:nvPr/>
        </p:nvSpPr>
        <p:spPr>
          <a:xfrm rot="5400000" flipH="1">
            <a:off x="6531574" y="2568164"/>
            <a:ext cx="782610" cy="86530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B325F35-B19D-78A9-933D-A5723C7EB5BC}"/>
              </a:ext>
            </a:extLst>
          </p:cNvPr>
          <p:cNvGrpSpPr/>
          <p:nvPr/>
        </p:nvGrpSpPr>
        <p:grpSpPr>
          <a:xfrm>
            <a:off x="5770032" y="1686418"/>
            <a:ext cx="411605" cy="265839"/>
            <a:chOff x="5872754" y="1448677"/>
            <a:chExt cx="411605" cy="265839"/>
          </a:xfrm>
          <a:solidFill>
            <a:srgbClr val="00A3E7"/>
          </a:solidFill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08D91D8B-638C-983F-2B6A-C66FFCCC625E}"/>
                </a:ext>
              </a:extLst>
            </p:cNvPr>
            <p:cNvSpPr/>
            <p:nvPr/>
          </p:nvSpPr>
          <p:spPr>
            <a:xfrm>
              <a:off x="5872755" y="1448677"/>
              <a:ext cx="411604" cy="26583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03EF42C-3C99-5322-31B4-02D8172C3B12}"/>
                </a:ext>
              </a:extLst>
            </p:cNvPr>
            <p:cNvSpPr/>
            <p:nvPr/>
          </p:nvSpPr>
          <p:spPr>
            <a:xfrm>
              <a:off x="5872754" y="1538364"/>
              <a:ext cx="133874" cy="8646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22031D4-4BED-ADF5-436A-362F4FFDA5B6}"/>
              </a:ext>
            </a:extLst>
          </p:cNvPr>
          <p:cNvGrpSpPr/>
          <p:nvPr/>
        </p:nvGrpSpPr>
        <p:grpSpPr>
          <a:xfrm>
            <a:off x="5770032" y="2546548"/>
            <a:ext cx="411605" cy="265839"/>
            <a:chOff x="5872754" y="1448677"/>
            <a:chExt cx="411605" cy="265839"/>
          </a:xfrm>
          <a:solidFill>
            <a:srgbClr val="00A3E7"/>
          </a:solidFill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C63C18D2-1D3C-8ED3-CDD4-7CF8A9AC80CA}"/>
                </a:ext>
              </a:extLst>
            </p:cNvPr>
            <p:cNvSpPr/>
            <p:nvPr/>
          </p:nvSpPr>
          <p:spPr>
            <a:xfrm>
              <a:off x="5872755" y="1448677"/>
              <a:ext cx="411604" cy="26583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0463FC1A-7B22-3CFB-5F78-36B35F3D45D1}"/>
                </a:ext>
              </a:extLst>
            </p:cNvPr>
            <p:cNvSpPr/>
            <p:nvPr/>
          </p:nvSpPr>
          <p:spPr>
            <a:xfrm>
              <a:off x="5872754" y="1538364"/>
              <a:ext cx="133874" cy="8646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Равнобедренный треугольник 27">
            <a:extLst>
              <a:ext uri="{FF2B5EF4-FFF2-40B4-BE49-F238E27FC236}">
                <a16:creationId xmlns:a16="http://schemas.microsoft.com/office/drawing/2014/main" id="{58B875E6-0698-6A22-E0A8-2092759DEF37}"/>
              </a:ext>
            </a:extLst>
          </p:cNvPr>
          <p:cNvSpPr/>
          <p:nvPr/>
        </p:nvSpPr>
        <p:spPr>
          <a:xfrm flipH="1">
            <a:off x="4657963" y="3197075"/>
            <a:ext cx="2594349" cy="3469536"/>
          </a:xfrm>
          <a:prstGeom prst="triangle">
            <a:avLst>
              <a:gd name="adj" fmla="val 5041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F03E86B-B53E-F335-249C-898048E04324}"/>
              </a:ext>
            </a:extLst>
          </p:cNvPr>
          <p:cNvSpPr/>
          <p:nvPr/>
        </p:nvSpPr>
        <p:spPr>
          <a:xfrm>
            <a:off x="3883249" y="1952258"/>
            <a:ext cx="336330" cy="373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C42CEE8D-8546-CB76-2D16-5025271B72E1}"/>
              </a:ext>
            </a:extLst>
          </p:cNvPr>
          <p:cNvSpPr/>
          <p:nvPr/>
        </p:nvSpPr>
        <p:spPr>
          <a:xfrm>
            <a:off x="9830234" y="1752964"/>
            <a:ext cx="2254230" cy="135986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ЛА-ЛО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7F4BAFFC-791E-6A05-5349-0B8156072EDD}"/>
              </a:ext>
            </a:extLst>
          </p:cNvPr>
          <p:cNvSpPr/>
          <p:nvPr/>
        </p:nvSpPr>
        <p:spPr>
          <a:xfrm>
            <a:off x="8776209" y="971449"/>
            <a:ext cx="2254230" cy="135986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ЛУ-ЛУ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6309DE96-E2B8-D2A6-E6D1-FA21A62F770F}"/>
              </a:ext>
            </a:extLst>
          </p:cNvPr>
          <p:cNvSpPr/>
          <p:nvPr/>
        </p:nvSpPr>
        <p:spPr>
          <a:xfrm>
            <a:off x="10605885" y="965440"/>
            <a:ext cx="2254230" cy="135986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ЛЫ-ЛЫ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85B57856-6860-5E96-5814-B2828AEE8A95}"/>
              </a:ext>
            </a:extLst>
          </p:cNvPr>
          <p:cNvSpPr/>
          <p:nvPr/>
        </p:nvSpPr>
        <p:spPr>
          <a:xfrm>
            <a:off x="8993271" y="-375359"/>
            <a:ext cx="2612549" cy="18091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ЛО-ЛО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DD9DDDC5-6C90-48B4-9070-470D700107A8}"/>
              </a:ext>
            </a:extLst>
          </p:cNvPr>
          <p:cNvSpPr/>
          <p:nvPr/>
        </p:nvSpPr>
        <p:spPr>
          <a:xfrm>
            <a:off x="10638919" y="-52858"/>
            <a:ext cx="1992600" cy="13431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ЛА-ЛА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52A7F2-00FF-9806-C7B0-F9B08195C8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1992" r="-55279" b="-115415"/>
          <a:stretch/>
        </p:blipFill>
        <p:spPr>
          <a:xfrm>
            <a:off x="2690068" y="321409"/>
            <a:ext cx="1844925" cy="16284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27FA83-7639-AA7A-DEB6-75D7E3ED14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86048" r="-23622" b="-1"/>
          <a:stretch/>
        </p:blipFill>
        <p:spPr>
          <a:xfrm>
            <a:off x="7103719" y="3664303"/>
            <a:ext cx="1047587" cy="21624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08DE75-3A5D-F25F-C957-EC4C4EF3F6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39" t="-107449" r="18232" b="-159847"/>
          <a:stretch/>
        </p:blipFill>
        <p:spPr>
          <a:xfrm>
            <a:off x="10587742" y="3109891"/>
            <a:ext cx="627106" cy="27766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FFC87C-889D-D5B2-6191-BAB0A47B17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0141" t="-63809" r="-82686" b="-63418"/>
          <a:stretch/>
        </p:blipFill>
        <p:spPr>
          <a:xfrm>
            <a:off x="4816533" y="1430929"/>
            <a:ext cx="1669325" cy="171777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D89441F-EDF8-9508-DA63-4201A7A7BD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307" t="-10210" r="-3920" b="12268"/>
          <a:stretch/>
        </p:blipFill>
        <p:spPr>
          <a:xfrm>
            <a:off x="6483156" y="1122158"/>
            <a:ext cx="769156" cy="74041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42CE4E-5641-6F95-D220-5036957C060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273" t="9972" r="-4974"/>
          <a:stretch/>
        </p:blipFill>
        <p:spPr>
          <a:xfrm>
            <a:off x="6516417" y="2740304"/>
            <a:ext cx="705352" cy="68058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9FBC8C92-5004-26F3-4108-475494A06D5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118473" t="19247" r="-313272" b="-22768"/>
          <a:stretch/>
        </p:blipFill>
        <p:spPr>
          <a:xfrm>
            <a:off x="7503350" y="6070155"/>
            <a:ext cx="4700561" cy="78258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D9C84CB1-FDFB-B573-1E71-ADDC6F8AEDF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153159" t="1" r="-93198" b="-18373"/>
          <a:stretch/>
        </p:blipFill>
        <p:spPr>
          <a:xfrm>
            <a:off x="882662" y="5924205"/>
            <a:ext cx="3758569" cy="89486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BF87CB2-5C31-93F8-4F9B-A9AA5ECFE45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12549" t="-184247" r="-23170" b="-94928"/>
          <a:stretch/>
        </p:blipFill>
        <p:spPr>
          <a:xfrm>
            <a:off x="5269816" y="3795780"/>
            <a:ext cx="1489340" cy="286637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F1D8854-111C-043D-F3F6-81480127B6F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68138" t="-72037" r="-50766" b="-55194"/>
          <a:stretch/>
        </p:blipFill>
        <p:spPr>
          <a:xfrm>
            <a:off x="2920291" y="2972412"/>
            <a:ext cx="2282114" cy="1717776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B39F9FC-0778-5EC2-F09A-D079CE6CEE5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-28698" t="-40807" r="-63197" b="-216630"/>
          <a:stretch/>
        </p:blipFill>
        <p:spPr>
          <a:xfrm>
            <a:off x="8275794" y="3148705"/>
            <a:ext cx="2211110" cy="2702070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9234B5-FA06-0D8E-0A7D-D25B3E6089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69" y="6070155"/>
            <a:ext cx="726848" cy="726848"/>
          </a:xfrm>
          <a:prstGeom prst="rect">
            <a:avLst/>
          </a:prstGeom>
        </p:spPr>
      </p:pic>
      <p:pic>
        <p:nvPicPr>
          <p:cNvPr id="4106" name="Picture 10" descr="Easter Bunny Love Sticker by Positive Programming">
            <a:extLst>
              <a:ext uri="{FF2B5EF4-FFF2-40B4-BE49-F238E27FC236}">
                <a16:creationId xmlns:a16="http://schemas.microsoft.com/office/drawing/2014/main" id="{9DBCC8EB-1B2D-C2B6-AA42-B91B8F9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89"/>
          <a:stretch/>
        </p:blipFill>
        <p:spPr bwMode="auto">
          <a:xfrm>
            <a:off x="-1657530" y="4024813"/>
            <a:ext cx="298145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edgehog Animaux Sticker by Ruppert Tellac">
            <a:extLst>
              <a:ext uri="{FF2B5EF4-FFF2-40B4-BE49-F238E27FC236}">
                <a16:creationId xmlns:a16="http://schemas.microsoft.com/office/drawing/2014/main" id="{863F16A0-F559-CC68-2FF4-3B0BA566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92838" y="5759158"/>
            <a:ext cx="1912109" cy="119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2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2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AC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C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20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2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200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2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AC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C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8026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8026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8026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8026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8026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8026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8026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8026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9" dur="4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1.26172 0.00162 " pathEditMode="relative" rAng="0" ptsTypes="AA">
                                      <p:cBhvr>
                                        <p:cTn id="171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8026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8026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F5FF"/>
                                      </p:to>
                                    </p:animClr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5FF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EFCFE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EFCFE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43" grpId="0" animBg="1"/>
      <p:bldP spid="43" grpId="1" animBg="1"/>
      <p:bldP spid="36" grpId="0" animBg="1"/>
      <p:bldP spid="2" grpId="0" animBg="1"/>
      <p:bldP spid="19" grpId="0" animBg="1"/>
      <p:bldP spid="20" grpId="0" animBg="1"/>
      <p:bldP spid="21" grpId="0" animBg="1"/>
      <p:bldP spid="28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15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ЕН</dc:creator>
  <cp:lastModifiedBy>ЕН</cp:lastModifiedBy>
  <cp:revision>53</cp:revision>
  <dcterms:created xsi:type="dcterms:W3CDTF">2022-10-21T12:18:48Z</dcterms:created>
  <dcterms:modified xsi:type="dcterms:W3CDTF">2022-10-26T14:38:48Z</dcterms:modified>
</cp:coreProperties>
</file>