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F8FF"/>
    <a:srgbClr val="00A3E7"/>
    <a:srgbClr val="00A6F2"/>
    <a:srgbClr val="595959"/>
    <a:srgbClr val="D5F4FF"/>
    <a:srgbClr val="FFFFFF"/>
    <a:srgbClr val="DDF6FF"/>
    <a:srgbClr val="D0E795"/>
    <a:srgbClr val="F7FDFF"/>
    <a:srgbClr val="B7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456" y="6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B41AE5-7443-CF96-EE6E-6B62D20DC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EFDA59F-5F05-992D-4902-17D39159EF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80775D2-F3CB-2F7A-36EE-A15B4BDB2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1343-6ED1-4F39-9624-495A013B0825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C89E24-1A81-64F9-9BC3-525D20FCB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3C3B79-0625-73C7-9C62-F50A71BF9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1623-A094-4F5C-A974-94EE854AB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505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90F8EB-97E0-092B-B6AC-EA496075D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161638-4C6E-173B-CB00-A21821EB8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E1CD76-B312-F291-65B7-57958F45B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1343-6ED1-4F39-9624-495A013B0825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DBB9E8-DCEA-C9AB-4880-CE88C147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FF9A42-F069-2874-F811-9694E2FFA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1623-A094-4F5C-A974-94EE854AB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01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0B26B7B-69FF-4D6C-169E-7F1B92B87F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DC9852-4899-904A-269E-93824DD200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FE01A0-623B-8697-2339-D0371D25B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1343-6ED1-4F39-9624-495A013B0825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620DAB5-4550-E50F-3B5E-567DCB0A0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8B1730-A8A8-8716-F541-46A4462D7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1623-A094-4F5C-A974-94EE854AB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444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BB0840-7FF8-A9E1-0AB8-5B61F2531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3AFAD8-3AC4-BBE7-DDD4-2CFC1862A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8C35B0-9A11-D09E-7AC2-7C27D1AD4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1343-6ED1-4F39-9624-495A013B0825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E5A097-BE6A-225B-B7B8-CA7C86017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D8BD2F-7599-B939-380A-32B1CBBCD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1623-A094-4F5C-A974-94EE854AB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86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87F7B7-8F1F-399C-553C-1C744F43A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8683ADB-1584-3AB4-7790-52902B48C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1C5D01-938D-C9F8-2E44-2545F1F50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1343-6ED1-4F39-9624-495A013B0825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30BE49-7799-811A-2CDF-404A2DB3C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79AB51-D78C-AA4E-4B19-4020DBA89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1623-A094-4F5C-A974-94EE854AB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42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63B33E-1234-2972-9F58-F247EE74B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2D64BE-4A32-DAD3-6962-B81C861876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1080DB3-C907-2A35-A5E0-215A538E2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43FE617-F43B-9B86-9B10-3CCDF17AF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1343-6ED1-4F39-9624-495A013B0825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D4B424C-F5AE-425B-C4E1-7725F73B8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DCE890-679F-3912-BC49-BD20DF55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1623-A094-4F5C-A974-94EE854AB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82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1B58E7-D0C3-2FA2-215D-B7DE6C42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C6C034-4814-FCDC-D55E-0A9B812A9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5CE761-F70D-3AF0-A07A-D80CDC99C7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EE03354-403A-5E5F-E8C4-99A09D836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6454A27-9282-C16F-8710-08F962A0CF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7FF7BEF-BCC8-4CEC-9BAC-46F1CAC7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1343-6ED1-4F39-9624-495A013B0825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8FECDDC-8436-5F0D-8453-CDDFACF3B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80F861A-0AF3-A77D-8F68-71416757C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1623-A094-4F5C-A974-94EE854AB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83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888341-3254-5580-4E98-904BB930F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A151D71-ECCA-3DBC-754F-F29BA523A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1343-6ED1-4F39-9624-495A013B0825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D9CB6E2-1694-92DB-D757-41D6BD718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5F81EA2-1BDF-0687-CD03-A2D8B7ED4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1623-A094-4F5C-A974-94EE854AB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003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AF86D3-A836-080E-67EF-CBDDEBF14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1343-6ED1-4F39-9624-495A013B0825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1C3400A-D1B8-C995-961E-88BF8E548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1D8844-CC27-708B-9D43-633502E57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1623-A094-4F5C-A974-94EE854AB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43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60594E-DAA7-961E-E9ED-89E304549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63E08F-5217-032E-50C8-20C4AA8FB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3544B7-3971-A559-BB53-6A4BA2EDD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77E983-3F74-7E73-A625-7E907C4DE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1343-6ED1-4F39-9624-495A013B0825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1CA2C2-22E7-B7A9-F3C7-99CA88DDB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47E53B-6E2F-531A-0706-CF8F94EFC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1623-A094-4F5C-A974-94EE854AB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7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FFEAB3-BEED-57CC-BBD7-C81256511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97D4765-7F8F-5927-B5E3-8C172D15E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7AC807-65FA-09E0-448A-BECB0A8ADD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F875F1-26C8-ECF9-C12E-239CB08E9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1343-6ED1-4F39-9624-495A013B0825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A2F6BCC-29F6-7845-0541-B36DCB6D4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421F272-2502-6B66-FF9F-33F94FD49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1623-A094-4F5C-A974-94EE854AB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65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23A7CE-1D20-7BB3-5443-3F2B5EA7A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006FF04-7018-DC06-6D9B-493CF7295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6057A2-61D5-F239-9141-586DCED6CF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11343-6ED1-4F39-9624-495A013B0825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34D932-F0EE-DB76-EB64-5A6BA050C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69C74B-16EE-8F23-B8AB-0C07C2C59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1623-A094-4F5C-A974-94EE854AB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48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gif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microsoft.com/office/2007/relationships/hdphoto" Target="../media/hdphoto1.wdp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9FDBFB09-CE90-3810-1FE6-EC461406F72A}"/>
              </a:ext>
            </a:extLst>
          </p:cNvPr>
          <p:cNvSpPr/>
          <p:nvPr/>
        </p:nvSpPr>
        <p:spPr>
          <a:xfrm>
            <a:off x="-33712" y="0"/>
            <a:ext cx="12225711" cy="684678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>
            <a:extLst>
              <a:ext uri="{FF2B5EF4-FFF2-40B4-BE49-F238E27FC236}">
                <a16:creationId xmlns:a16="http://schemas.microsoft.com/office/drawing/2014/main" id="{4BAB01C1-05F6-6056-11B3-D596D5524F1B}"/>
              </a:ext>
            </a:extLst>
          </p:cNvPr>
          <p:cNvSpPr/>
          <p:nvPr/>
        </p:nvSpPr>
        <p:spPr>
          <a:xfrm>
            <a:off x="608573" y="345440"/>
            <a:ext cx="3160787" cy="1767840"/>
          </a:xfrm>
          <a:prstGeom prst="cloud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КЫМ</a:t>
            </a:r>
          </a:p>
        </p:txBody>
      </p:sp>
      <p:sp>
        <p:nvSpPr>
          <p:cNvPr id="7" name="Облако 6">
            <a:extLst>
              <a:ext uri="{FF2B5EF4-FFF2-40B4-BE49-F238E27FC236}">
                <a16:creationId xmlns:a16="http://schemas.microsoft.com/office/drawing/2014/main" id="{907C9FC9-5326-5E0D-BA9D-D05816E88DF6}"/>
              </a:ext>
            </a:extLst>
          </p:cNvPr>
          <p:cNvSpPr/>
          <p:nvPr/>
        </p:nvSpPr>
        <p:spPr>
          <a:xfrm>
            <a:off x="9329328" y="154011"/>
            <a:ext cx="2457523" cy="1371600"/>
          </a:xfrm>
          <a:prstGeom prst="cloud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>
                <a:solidFill>
                  <a:schemeClr val="tx1"/>
                </a:solidFill>
              </a:rPr>
              <a:t>КУМ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Облако 7">
            <a:extLst>
              <a:ext uri="{FF2B5EF4-FFF2-40B4-BE49-F238E27FC236}">
                <a16:creationId xmlns:a16="http://schemas.microsoft.com/office/drawing/2014/main" id="{1F92CBC9-6EDA-AC67-3589-8FB5BE14A9E4}"/>
              </a:ext>
            </a:extLst>
          </p:cNvPr>
          <p:cNvSpPr/>
          <p:nvPr/>
        </p:nvSpPr>
        <p:spPr>
          <a:xfrm>
            <a:off x="324093" y="4545303"/>
            <a:ext cx="4212178" cy="1967257"/>
          </a:xfrm>
          <a:prstGeom prst="cloud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МАК</a:t>
            </a:r>
          </a:p>
        </p:txBody>
      </p:sp>
      <p:sp>
        <p:nvSpPr>
          <p:cNvPr id="9" name="Облако 8">
            <a:extLst>
              <a:ext uri="{FF2B5EF4-FFF2-40B4-BE49-F238E27FC236}">
                <a16:creationId xmlns:a16="http://schemas.microsoft.com/office/drawing/2014/main" id="{5A86E745-F236-7191-B081-9BC770B3C089}"/>
              </a:ext>
            </a:extLst>
          </p:cNvPr>
          <p:cNvSpPr/>
          <p:nvPr/>
        </p:nvSpPr>
        <p:spPr>
          <a:xfrm>
            <a:off x="8267667" y="5136622"/>
            <a:ext cx="3689451" cy="1584527"/>
          </a:xfrm>
          <a:prstGeom prst="cloud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МУК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B94578D5-7F0F-7FDD-A2A3-831BB2033E0A}"/>
              </a:ext>
            </a:extLst>
          </p:cNvPr>
          <p:cNvSpPr/>
          <p:nvPr/>
        </p:nvSpPr>
        <p:spPr>
          <a:xfrm rot="19104900">
            <a:off x="4927600" y="818745"/>
            <a:ext cx="3616960" cy="186944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64933AFA-EF9F-C1B2-DE75-6E3B12255B5F}"/>
              </a:ext>
            </a:extLst>
          </p:cNvPr>
          <p:cNvSpPr/>
          <p:nvPr/>
        </p:nvSpPr>
        <p:spPr>
          <a:xfrm>
            <a:off x="2226629" y="2154981"/>
            <a:ext cx="7233920" cy="2133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>
            <a:extLst>
              <a:ext uri="{FF2B5EF4-FFF2-40B4-BE49-F238E27FC236}">
                <a16:creationId xmlns:a16="http://schemas.microsoft.com/office/drawing/2014/main" id="{64543B8D-1B49-E546-67A2-5EBD99E8E374}"/>
              </a:ext>
            </a:extLst>
          </p:cNvPr>
          <p:cNvSpPr/>
          <p:nvPr/>
        </p:nvSpPr>
        <p:spPr>
          <a:xfrm rot="2971931">
            <a:off x="4997945" y="3670363"/>
            <a:ext cx="3197857" cy="178697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D4C23DD6-2CA5-453D-E30C-A19D58044BCA}"/>
              </a:ext>
            </a:extLst>
          </p:cNvPr>
          <p:cNvSpPr/>
          <p:nvPr/>
        </p:nvSpPr>
        <p:spPr>
          <a:xfrm rot="21035547">
            <a:off x="2767600" y="2156241"/>
            <a:ext cx="1918306" cy="1136554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solidFill>
                  <a:schemeClr val="tx1"/>
                </a:solidFill>
              </a:rPr>
              <a:t>кы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11C49C1A-E23F-284D-72C2-D6051EDD5883}"/>
              </a:ext>
            </a:extLst>
          </p:cNvPr>
          <p:cNvSpPr/>
          <p:nvPr/>
        </p:nvSpPr>
        <p:spPr>
          <a:xfrm>
            <a:off x="4818716" y="2635610"/>
            <a:ext cx="878955" cy="4539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ка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1D33C488-7D40-38AF-AAFE-7343A79CD47D}"/>
              </a:ext>
            </a:extLst>
          </p:cNvPr>
          <p:cNvSpPr/>
          <p:nvPr/>
        </p:nvSpPr>
        <p:spPr>
          <a:xfrm>
            <a:off x="5958314" y="2605131"/>
            <a:ext cx="878955" cy="4539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</a:rPr>
              <a:t>ко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E5A070BA-32D5-E6BD-1ACC-E12F222507DC}"/>
              </a:ext>
            </a:extLst>
          </p:cNvPr>
          <p:cNvSpPr/>
          <p:nvPr/>
        </p:nvSpPr>
        <p:spPr>
          <a:xfrm>
            <a:off x="7077592" y="2635612"/>
            <a:ext cx="878955" cy="453985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tx1"/>
                </a:solidFill>
              </a:rPr>
              <a:t>ку</a:t>
            </a:r>
          </a:p>
        </p:txBody>
      </p:sp>
      <p:sp>
        <p:nvSpPr>
          <p:cNvPr id="14" name="Звезда: 5 точек 13">
            <a:extLst>
              <a:ext uri="{FF2B5EF4-FFF2-40B4-BE49-F238E27FC236}">
                <a16:creationId xmlns:a16="http://schemas.microsoft.com/office/drawing/2014/main" id="{E644757C-6C7A-ABA8-E880-2471D5B00C54}"/>
              </a:ext>
            </a:extLst>
          </p:cNvPr>
          <p:cNvSpPr/>
          <p:nvPr/>
        </p:nvSpPr>
        <p:spPr>
          <a:xfrm rot="621537">
            <a:off x="6693309" y="663044"/>
            <a:ext cx="1112964" cy="1006374"/>
          </a:xfrm>
          <a:prstGeom prst="star5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/>
              <a:t>ак</a:t>
            </a:r>
            <a:endParaRPr lang="ru-RU" dirty="0"/>
          </a:p>
        </p:txBody>
      </p:sp>
      <p:sp>
        <p:nvSpPr>
          <p:cNvPr id="15" name="Звезда: 5 точек 14">
            <a:extLst>
              <a:ext uri="{FF2B5EF4-FFF2-40B4-BE49-F238E27FC236}">
                <a16:creationId xmlns:a16="http://schemas.microsoft.com/office/drawing/2014/main" id="{DA66E29A-8AC4-2F82-B532-BFF0AFADC010}"/>
              </a:ext>
            </a:extLst>
          </p:cNvPr>
          <p:cNvSpPr/>
          <p:nvPr/>
        </p:nvSpPr>
        <p:spPr>
          <a:xfrm rot="544894">
            <a:off x="9365358" y="1990794"/>
            <a:ext cx="908885" cy="852813"/>
          </a:xfrm>
          <a:prstGeom prst="star5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везда: 5 точек 15">
            <a:extLst>
              <a:ext uri="{FF2B5EF4-FFF2-40B4-BE49-F238E27FC236}">
                <a16:creationId xmlns:a16="http://schemas.microsoft.com/office/drawing/2014/main" id="{F1519748-0119-D9D9-630F-1BD5DA34BAD5}"/>
              </a:ext>
            </a:extLst>
          </p:cNvPr>
          <p:cNvSpPr/>
          <p:nvPr/>
        </p:nvSpPr>
        <p:spPr>
          <a:xfrm rot="20967528">
            <a:off x="6313443" y="4404908"/>
            <a:ext cx="1158043" cy="975699"/>
          </a:xfrm>
          <a:prstGeom prst="star5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bird flying Sticker by Kenji Chai">
            <a:extLst>
              <a:ext uri="{FF2B5EF4-FFF2-40B4-BE49-F238E27FC236}">
                <a16:creationId xmlns:a16="http://schemas.microsoft.com/office/drawing/2014/main" id="{26901E90-9016-F165-B0A1-A5238C7CE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23112" y="2712622"/>
            <a:ext cx="2768086" cy="393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AutoShape 4">
            <a:extLst>
              <a:ext uri="{FF2B5EF4-FFF2-40B4-BE49-F238E27FC236}">
                <a16:creationId xmlns:a16="http://schemas.microsoft.com/office/drawing/2014/main" id="{C3174685-D9E3-5602-620D-9B7D8A0F25B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58B49C4A-A110-E22E-8D55-5598A00CF74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167" b="93000" l="9167" r="90167">
                        <a14:foregroundMark x1="28833" y1="37167" x2="36000" y2="38000"/>
                        <a14:foregroundMark x1="88333" y1="59500" x2="88333" y2="59500"/>
                        <a14:foregroundMark x1="89167" y1="72833" x2="90333" y2="76667"/>
                        <a14:foregroundMark x1="9167" y1="86167" x2="9167" y2="86167"/>
                        <a14:foregroundMark x1="90167" y1="59333" x2="90167" y2="59333"/>
                        <a14:backgroundMark x1="12000" y1="86667" x2="12000" y2="86667"/>
                      </a14:backgroundRemoval>
                    </a14:imgEffect>
                  </a14:imgLayer>
                </a14:imgProps>
              </a:ext>
            </a:extLst>
          </a:blip>
          <a:srcRect l="-3987" t="31663" r="13917" b="11813"/>
          <a:stretch/>
        </p:blipFill>
        <p:spPr>
          <a:xfrm>
            <a:off x="2752764" y="2269862"/>
            <a:ext cx="1631175" cy="1023671"/>
          </a:xfrm>
          <a:prstGeom prst="ellipse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87DCB781-861A-1032-DB98-9C11840029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7167" b="93000" l="9167" r="90167">
                        <a14:foregroundMark x1="28833" y1="37167" x2="36000" y2="38000"/>
                        <a14:foregroundMark x1="88333" y1="59500" x2="88333" y2="59500"/>
                        <a14:foregroundMark x1="89167" y1="72833" x2="90333" y2="76667"/>
                        <a14:foregroundMark x1="9167" y1="86167" x2="9167" y2="86167"/>
                        <a14:foregroundMark x1="90167" y1="59333" x2="90167" y2="59333"/>
                        <a14:backgroundMark x1="12000" y1="86667" x2="12000" y2="86667"/>
                      </a14:backgroundRemoval>
                    </a14:imgEffect>
                  </a14:imgLayer>
                </a14:imgProps>
              </a:ext>
            </a:extLst>
          </a:blip>
          <a:srcRect l="55858" t="31663" r="3454"/>
          <a:stretch/>
        </p:blipFill>
        <p:spPr>
          <a:xfrm>
            <a:off x="3836587" y="2268592"/>
            <a:ext cx="736876" cy="1237607"/>
          </a:xfrm>
          <a:prstGeom prst="ellipse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71DA855-107D-5FF2-5D5A-6D28CA8BB5BB}"/>
              </a:ext>
            </a:extLst>
          </p:cNvPr>
          <p:cNvSpPr txBox="1"/>
          <p:nvPr/>
        </p:nvSpPr>
        <p:spPr>
          <a:xfrm>
            <a:off x="6936545" y="-1502320"/>
            <a:ext cx="8052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err="1"/>
              <a:t>мко</a:t>
            </a:r>
            <a:endParaRPr lang="ru-RU" sz="2800" b="1" dirty="0"/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44EB7E81-E9EF-3105-E473-3FD40CC0BD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8649" y="846833"/>
            <a:ext cx="786452" cy="75597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999F1666-842E-8939-1986-0AE124FF4A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12192" y="4587661"/>
            <a:ext cx="798645" cy="755970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751B0D48-CC7F-BCF5-E128-B4BEA324126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-101037" t="-17585" r="-28527" b="-16483"/>
          <a:stretch/>
        </p:blipFill>
        <p:spPr>
          <a:xfrm>
            <a:off x="2983833" y="3252004"/>
            <a:ext cx="2365192" cy="1013508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48D41058-38E7-F86A-9A78-5CE9B664CE6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-60959" t="-105393" r="-105757" b="-63504"/>
          <a:stretch/>
        </p:blipFill>
        <p:spPr>
          <a:xfrm>
            <a:off x="9401304" y="2994643"/>
            <a:ext cx="2780568" cy="2016340"/>
          </a:xfrm>
          <a:prstGeom prst="rect">
            <a:avLst/>
          </a:prstGeom>
        </p:spPr>
      </p:pic>
      <p:sp>
        <p:nvSpPr>
          <p:cNvPr id="5" name="Овал 4">
            <a:extLst>
              <a:ext uri="{FF2B5EF4-FFF2-40B4-BE49-F238E27FC236}">
                <a16:creationId xmlns:a16="http://schemas.microsoft.com/office/drawing/2014/main" id="{5E7CCA6B-4B82-85DD-BCF0-5AA744099AC6}"/>
              </a:ext>
            </a:extLst>
          </p:cNvPr>
          <p:cNvSpPr/>
          <p:nvPr/>
        </p:nvSpPr>
        <p:spPr>
          <a:xfrm rot="18738984">
            <a:off x="8407870" y="2164651"/>
            <a:ext cx="2312967" cy="1217648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666FEA8D-F3FB-2762-D2DE-4DD49508A9B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-30888" t="-42517" r="-30468" b="3037"/>
          <a:stretch/>
        </p:blipFill>
        <p:spPr>
          <a:xfrm>
            <a:off x="5349025" y="3370043"/>
            <a:ext cx="1691986" cy="1054428"/>
          </a:xfrm>
          <a:prstGeom prst="rect">
            <a:avLst/>
          </a:prstGeom>
        </p:spPr>
      </p:pic>
      <p:sp>
        <p:nvSpPr>
          <p:cNvPr id="29" name="Звезда: 5 точек 28">
            <a:extLst>
              <a:ext uri="{FF2B5EF4-FFF2-40B4-BE49-F238E27FC236}">
                <a16:creationId xmlns:a16="http://schemas.microsoft.com/office/drawing/2014/main" id="{DAB43EC0-A428-0E08-F117-76FA50569965}"/>
              </a:ext>
            </a:extLst>
          </p:cNvPr>
          <p:cNvSpPr/>
          <p:nvPr/>
        </p:nvSpPr>
        <p:spPr>
          <a:xfrm rot="1079012">
            <a:off x="9399750" y="1952910"/>
            <a:ext cx="942908" cy="841484"/>
          </a:xfrm>
          <a:prstGeom prst="star5">
            <a:avLst/>
          </a:prstGeom>
          <a:solidFill>
            <a:schemeClr val="bg1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id="{3D9EE12D-B287-5463-5CCF-EBD388E704E7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53535" y="2059178"/>
            <a:ext cx="774259" cy="755970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E0AD7639-C35E-4828-5695-559E558EE88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716579" y="2755388"/>
            <a:ext cx="1030313" cy="755970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ED29F61B-7F58-0261-FDF3-2804F71A2873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-22377" t="-25903" r="1" b="-13497"/>
          <a:stretch/>
        </p:blipFill>
        <p:spPr>
          <a:xfrm>
            <a:off x="5610311" y="1101151"/>
            <a:ext cx="1275784" cy="1053830"/>
          </a:xfrm>
          <a:prstGeom prst="rect">
            <a:avLst/>
          </a:prstGeom>
        </p:spPr>
      </p:pic>
      <p:pic>
        <p:nvPicPr>
          <p:cNvPr id="1030" name="Picture 6" descr="flying jason flom Sticker by Sophie Corrigan">
            <a:extLst>
              <a:ext uri="{FF2B5EF4-FFF2-40B4-BE49-F238E27FC236}">
                <a16:creationId xmlns:a16="http://schemas.microsoft.com/office/drawing/2014/main" id="{9F732EF3-631B-D7F9-0431-DEDD60EEF3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1598">
            <a:off x="9710275" y="626482"/>
            <a:ext cx="1799043" cy="179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Облако 34">
            <a:extLst>
              <a:ext uri="{FF2B5EF4-FFF2-40B4-BE49-F238E27FC236}">
                <a16:creationId xmlns:a16="http://schemas.microsoft.com/office/drawing/2014/main" id="{90C136FF-688F-AA96-4B28-41C23F1BEB55}"/>
              </a:ext>
            </a:extLst>
          </p:cNvPr>
          <p:cNvSpPr/>
          <p:nvPr/>
        </p:nvSpPr>
        <p:spPr>
          <a:xfrm>
            <a:off x="-2965286" y="446875"/>
            <a:ext cx="2526426" cy="1612303"/>
          </a:xfrm>
          <a:prstGeom prst="cloud">
            <a:avLst/>
          </a:prstGeom>
          <a:solidFill>
            <a:srgbClr val="E5F8FF"/>
          </a:solidFill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45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9900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9900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DBDFF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DBDFF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F8FF"/>
                                      </p:to>
                                    </p:animClr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F8FF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F8FF"/>
                                      </p:to>
                                    </p:animClr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F8FF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F8FF"/>
                                      </p:to>
                                    </p:animClr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F8FF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4.07407E-6 L 1.13229 0.0118 " pathEditMode="relative" rAng="0" ptsTypes="AA">
                                      <p:cBhvr>
                                        <p:cTn id="106" dur="10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615" y="5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5F8FF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E5F8FF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6" dur="1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2" presetClass="exit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3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2" presetClass="exit" presetSubtype="2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3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3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1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42" presetClass="path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3.33333E-6 1.11111E-6 L 1.36119 -0.00926 " pathEditMode="relative" rAng="0" ptsTypes="AA">
                                      <p:cBhvr>
                                        <p:cTn id="132" dur="4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060" y="-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9900"/>
                                      </p:to>
                                    </p:animClr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9900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9900"/>
                                      </p:to>
                                    </p:animClr>
                                    <p:animClr clrSpc="rgb" dir="cw">
                                      <p:cBhvr>
                                        <p:cTn id="1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9900"/>
                                      </p:to>
                                    </p:animClr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5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6" fill="hold">
                      <p:stCondLst>
                        <p:cond delay="0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9900"/>
                                      </p:to>
                                    </p:animClr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9900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18" grpId="0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3" grpId="0" animBg="1"/>
      <p:bldP spid="2" grpId="0" animBg="1"/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5" grpId="0" animBg="1"/>
      <p:bldP spid="29" grpId="0" animBg="1"/>
      <p:bldP spid="3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11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ЕН</dc:creator>
  <cp:lastModifiedBy>ЕН</cp:lastModifiedBy>
  <cp:revision>54</cp:revision>
  <dcterms:created xsi:type="dcterms:W3CDTF">2022-10-21T12:18:48Z</dcterms:created>
  <dcterms:modified xsi:type="dcterms:W3CDTF">2022-10-27T13:33:50Z</dcterms:modified>
</cp:coreProperties>
</file>