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FF"/>
    <a:srgbClr val="00A3E7"/>
    <a:srgbClr val="00A6F2"/>
    <a:srgbClr val="595959"/>
    <a:srgbClr val="D5F4FF"/>
    <a:srgbClr val="FFFFFF"/>
    <a:srgbClr val="DDF6FF"/>
    <a:srgbClr val="D0E795"/>
    <a:srgbClr val="F7FDF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41AE5-7443-CF96-EE6E-6B62D20DC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FDA59F-5F05-992D-4902-17D39159E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775D2-F3CB-2F7A-36EE-A15B4BDB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E24-1A81-64F9-9BC3-525D20F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C3B79-0625-73C7-9C62-F50A71BF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0F8EB-97E0-092B-B6AC-EA49607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161638-4C6E-173B-CB00-A21821EB8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1CD76-B312-F291-65B7-57958F45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BB9E8-DCEA-C9AB-4880-CE88C147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F9A42-F069-2874-F811-9694E2FF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B26B7B-69FF-4D6C-169E-7F1B92B87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C9852-4899-904A-269E-93824DD20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E01A0-623B-8697-2339-D0371D2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0DAB5-4550-E50F-3B5E-567DCB0A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B1730-A8A8-8716-F541-46A4462D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0840-7FF8-A9E1-0AB8-5B61F25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AFAD8-3AC4-BBE7-DDD4-2CFC1862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C35B0-9A11-D09E-7AC2-7C27D1AD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5A097-BE6A-225B-B7B8-CA7C8601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8BD2F-7599-B939-380A-32B1CBBC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7F7B7-8F1F-399C-553C-1C744F43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83ADB-1584-3AB4-7790-52902B48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C5D01-938D-C9F8-2E44-2545F1F5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0BE49-7799-811A-2CDF-404A2DB3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9AB51-D78C-AA4E-4B19-4020DBA8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B33E-1234-2972-9F58-F247EE74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D64BE-4A32-DAD3-6962-B81C86187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80DB3-C907-2A35-A5E0-215A538E2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FE617-F43B-9B86-9B10-3CCDF17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B424C-F5AE-425B-C4E1-7725F73B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E890-679F-3912-BC49-BD20DF55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B58E7-D0C3-2FA2-215D-B7DE6C42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6C034-4814-FCDC-D55E-0A9B812A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5CE761-F70D-3AF0-A07A-D80CDC99C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E03354-403A-5E5F-E8C4-99A09D836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454A27-9282-C16F-8710-08F962A0C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F7BEF-BCC8-4CEC-9BAC-46F1CAC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CDDC-8436-5F0D-8453-CDDFACF3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0F861A-0AF3-A77D-8F68-71416757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88341-3254-5580-4E98-904BB930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51D71-ECCA-3DBC-754F-F29BA523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9CB6E2-1694-92DB-D757-41D6BD7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F81EA2-1BDF-0687-CD03-A2D8B7ED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AF86D3-A836-080E-67EF-CBDDEBF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C3400A-D1B8-C995-961E-88BF8E54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1D8844-CC27-708B-9D43-633502E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94E-DAA7-961E-E9ED-89E30454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3E08F-5217-032E-50C8-20C4AA8F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544B7-3971-A559-BB53-6A4BA2ED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7E983-3F74-7E73-A625-7E907C4D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CA2C2-22E7-B7A9-F3C7-99CA88DD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7E53B-6E2F-531A-0706-CF8F94EF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FEAB3-BEED-57CC-BBD7-C8125651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7D4765-7F8F-5927-B5E3-8C172D15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AC807-65FA-09E0-448A-BECB0A8AD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875F1-26C8-ECF9-C12E-239CB08E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F6BCC-29F6-7845-0541-B36DCB6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21F272-2502-6B66-FF9F-33F94FD4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3A7CE-1D20-7BB3-5443-3F2B5EA7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06FF04-7018-DC06-6D9B-493CF729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6057A2-61D5-F239-9141-586DCED6C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1343-6ED1-4F39-9624-495A013B0825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4D932-F0EE-DB76-EB64-5A6BA050C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9C74B-16EE-8F23-B8AB-0C07C2C59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97C821B-75B0-17C8-52FC-B060F2D80F9F}"/>
              </a:ext>
            </a:extLst>
          </p:cNvPr>
          <p:cNvSpPr/>
          <p:nvPr/>
        </p:nvSpPr>
        <p:spPr>
          <a:xfrm>
            <a:off x="-18336" y="9418"/>
            <a:ext cx="12192000" cy="59554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907DD8AC-09EC-6C16-495D-5314B0F9ECEE}"/>
              </a:ext>
            </a:extLst>
          </p:cNvPr>
          <p:cNvSpPr/>
          <p:nvPr/>
        </p:nvSpPr>
        <p:spPr>
          <a:xfrm rot="5400000">
            <a:off x="176963" y="3212431"/>
            <a:ext cx="2251247" cy="269571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10049FC-0205-04A9-A1C8-00BB9CE79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1"/>
          <a:stretch/>
        </p:blipFill>
        <p:spPr>
          <a:xfrm flipH="1">
            <a:off x="6958599" y="27719"/>
            <a:ext cx="3206159" cy="2198611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9FAFEAB-7377-8AB0-197B-F87E0AA118E7}"/>
              </a:ext>
            </a:extLst>
          </p:cNvPr>
          <p:cNvSpPr/>
          <p:nvPr/>
        </p:nvSpPr>
        <p:spPr>
          <a:xfrm>
            <a:off x="0" y="5964858"/>
            <a:ext cx="12173664" cy="893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3A2B12B-8918-91CD-79D0-A63C5BC575C6}"/>
              </a:ext>
            </a:extLst>
          </p:cNvPr>
          <p:cNvSpPr/>
          <p:nvPr/>
        </p:nvSpPr>
        <p:spPr>
          <a:xfrm>
            <a:off x="1800260" y="3482350"/>
            <a:ext cx="1290482" cy="18035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0C21BD9-9C89-4B23-AAFB-68722FB51C72}"/>
              </a:ext>
            </a:extLst>
          </p:cNvPr>
          <p:cNvSpPr/>
          <p:nvPr/>
        </p:nvSpPr>
        <p:spPr>
          <a:xfrm>
            <a:off x="2262694" y="4812784"/>
            <a:ext cx="2052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D78678D4-FA58-1B5C-53F0-81EBF410EC0D}"/>
              </a:ext>
            </a:extLst>
          </p:cNvPr>
          <p:cNvSpPr/>
          <p:nvPr/>
        </p:nvSpPr>
        <p:spPr>
          <a:xfrm>
            <a:off x="6204777" y="3486230"/>
            <a:ext cx="3575998" cy="1840308"/>
          </a:xfrm>
          <a:prstGeom prst="triangle">
            <a:avLst>
              <a:gd name="adj" fmla="val 50568"/>
            </a:avLst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1DF144-4BCB-7482-491A-0AF8AF9AAAFF}"/>
              </a:ext>
            </a:extLst>
          </p:cNvPr>
          <p:cNvSpPr/>
          <p:nvPr/>
        </p:nvSpPr>
        <p:spPr>
          <a:xfrm>
            <a:off x="7036410" y="4046066"/>
            <a:ext cx="1847226" cy="1106282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 АРА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0975517-F8AD-4757-92D4-86EBBED80937}"/>
              </a:ext>
            </a:extLst>
          </p:cNvPr>
          <p:cNvSpPr/>
          <p:nvPr/>
        </p:nvSpPr>
        <p:spPr>
          <a:xfrm>
            <a:off x="4959705" y="4149430"/>
            <a:ext cx="1341120" cy="11466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D29F3D-4C1C-4D7D-3840-6381B1027033}"/>
              </a:ext>
            </a:extLst>
          </p:cNvPr>
          <p:cNvSpPr/>
          <p:nvPr/>
        </p:nvSpPr>
        <p:spPr>
          <a:xfrm>
            <a:off x="4944612" y="5275064"/>
            <a:ext cx="5872480" cy="6140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C81670C-AB02-BB8B-C130-F676E8A47688}"/>
              </a:ext>
            </a:extLst>
          </p:cNvPr>
          <p:cNvSpPr/>
          <p:nvPr/>
        </p:nvSpPr>
        <p:spPr>
          <a:xfrm>
            <a:off x="3082863" y="3472864"/>
            <a:ext cx="1872237" cy="1903200"/>
          </a:xfrm>
          <a:custGeom>
            <a:avLst/>
            <a:gdLst>
              <a:gd name="connsiteX0" fmla="*/ 0 w 1849120"/>
              <a:gd name="connsiteY0" fmla="*/ 0 h 1778000"/>
              <a:gd name="connsiteX1" fmla="*/ 1849120 w 1849120"/>
              <a:gd name="connsiteY1" fmla="*/ 0 h 1778000"/>
              <a:gd name="connsiteX2" fmla="*/ 1849120 w 1849120"/>
              <a:gd name="connsiteY2" fmla="*/ 1778000 h 1778000"/>
              <a:gd name="connsiteX3" fmla="*/ 1125539 w 1849120"/>
              <a:gd name="connsiteY3" fmla="*/ 1778000 h 1778000"/>
              <a:gd name="connsiteX4" fmla="*/ 1115368 w 1849120"/>
              <a:gd name="connsiteY4" fmla="*/ 1757627 h 1778000"/>
              <a:gd name="connsiteX5" fmla="*/ 213200 w 1849120"/>
              <a:gd name="connsiteY5" fmla="*/ 1239520 h 1778000"/>
              <a:gd name="connsiteX6" fmla="*/ 6425 w 1849120"/>
              <a:gd name="connsiteY6" fmla="*/ 1259634 h 1778000"/>
              <a:gd name="connsiteX7" fmla="*/ 0 w 1849120"/>
              <a:gd name="connsiteY7" fmla="*/ 1261228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9120" h="1778000">
                <a:moveTo>
                  <a:pt x="0" y="0"/>
                </a:moveTo>
                <a:lnTo>
                  <a:pt x="1849120" y="0"/>
                </a:lnTo>
                <a:lnTo>
                  <a:pt x="1849120" y="1778000"/>
                </a:lnTo>
                <a:lnTo>
                  <a:pt x="1125539" y="1778000"/>
                </a:lnTo>
                <a:lnTo>
                  <a:pt x="1115368" y="1757627"/>
                </a:lnTo>
                <a:cubicBezTo>
                  <a:pt x="941625" y="1449019"/>
                  <a:pt x="602768" y="1239520"/>
                  <a:pt x="213200" y="1239520"/>
                </a:cubicBezTo>
                <a:cubicBezTo>
                  <a:pt x="142370" y="1239520"/>
                  <a:pt x="73216" y="1246446"/>
                  <a:pt x="6425" y="1259634"/>
                </a:cubicBezTo>
                <a:lnTo>
                  <a:pt x="0" y="126122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B9A24CA-1451-8276-C329-573BD6FD62B9}"/>
              </a:ext>
            </a:extLst>
          </p:cNvPr>
          <p:cNvSpPr/>
          <p:nvPr/>
        </p:nvSpPr>
        <p:spPr>
          <a:xfrm>
            <a:off x="2757063" y="5262184"/>
            <a:ext cx="1080000" cy="10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B9EF395-990F-36E2-1945-08F3E9E746C0}"/>
              </a:ext>
            </a:extLst>
          </p:cNvPr>
          <p:cNvSpPr/>
          <p:nvPr/>
        </p:nvSpPr>
        <p:spPr>
          <a:xfrm>
            <a:off x="2994054" y="5508144"/>
            <a:ext cx="589280" cy="5892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8E84F6E-440F-3DAA-2229-EDCAB7759F06}"/>
              </a:ext>
            </a:extLst>
          </p:cNvPr>
          <p:cNvSpPr/>
          <p:nvPr/>
        </p:nvSpPr>
        <p:spPr>
          <a:xfrm>
            <a:off x="5869494" y="4812784"/>
            <a:ext cx="2052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7212819-A830-8628-C329-7930DAA18F82}"/>
              </a:ext>
            </a:extLst>
          </p:cNvPr>
          <p:cNvSpPr/>
          <p:nvPr/>
        </p:nvSpPr>
        <p:spPr>
          <a:xfrm>
            <a:off x="6367694" y="5262184"/>
            <a:ext cx="1080000" cy="10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11662D2-A7D7-4404-C94F-D6D45D0CA252}"/>
              </a:ext>
            </a:extLst>
          </p:cNvPr>
          <p:cNvSpPr/>
          <p:nvPr/>
        </p:nvSpPr>
        <p:spPr>
          <a:xfrm>
            <a:off x="6600854" y="5508144"/>
            <a:ext cx="589280" cy="5892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D158BF9-9318-7F23-33E6-E886C97B0677}"/>
              </a:ext>
            </a:extLst>
          </p:cNvPr>
          <p:cNvSpPr/>
          <p:nvPr/>
        </p:nvSpPr>
        <p:spPr>
          <a:xfrm>
            <a:off x="8053893" y="4812184"/>
            <a:ext cx="2052000" cy="19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054D582-35A5-DE8F-D078-98FE4958C11A}"/>
              </a:ext>
            </a:extLst>
          </p:cNvPr>
          <p:cNvSpPr/>
          <p:nvPr/>
        </p:nvSpPr>
        <p:spPr>
          <a:xfrm>
            <a:off x="8548262" y="5262184"/>
            <a:ext cx="1080000" cy="10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912C87F-D622-63ED-3173-E0CE50D479DE}"/>
              </a:ext>
            </a:extLst>
          </p:cNvPr>
          <p:cNvSpPr/>
          <p:nvPr/>
        </p:nvSpPr>
        <p:spPr>
          <a:xfrm>
            <a:off x="8785253" y="5507544"/>
            <a:ext cx="589280" cy="5892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F0A418-3355-E791-A66F-340BAC2743D3}"/>
              </a:ext>
            </a:extLst>
          </p:cNvPr>
          <p:cNvSpPr/>
          <p:nvPr/>
        </p:nvSpPr>
        <p:spPr>
          <a:xfrm>
            <a:off x="5259896" y="2227064"/>
            <a:ext cx="1858958" cy="17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1A0F55A-BDA5-47FC-E4F0-B2880CEC9DF8}"/>
              </a:ext>
            </a:extLst>
          </p:cNvPr>
          <p:cNvSpPr/>
          <p:nvPr/>
        </p:nvSpPr>
        <p:spPr>
          <a:xfrm>
            <a:off x="7118854" y="2227064"/>
            <a:ext cx="1858958" cy="17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3C2E0F06-0951-635E-D47C-7F084B7362B9}"/>
              </a:ext>
            </a:extLst>
          </p:cNvPr>
          <p:cNvSpPr/>
          <p:nvPr/>
        </p:nvSpPr>
        <p:spPr>
          <a:xfrm flipV="1">
            <a:off x="8977906" y="2227064"/>
            <a:ext cx="1836000" cy="17676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BFA67BB4-0D5C-83B6-5924-0E2BCA053A6E}"/>
              </a:ext>
            </a:extLst>
          </p:cNvPr>
          <p:cNvSpPr/>
          <p:nvPr/>
        </p:nvSpPr>
        <p:spPr>
          <a:xfrm flipH="1" flipV="1">
            <a:off x="3436174" y="426738"/>
            <a:ext cx="1835531" cy="179644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B97B5E-010C-BEEA-98D7-1FD8D62CD843}"/>
              </a:ext>
            </a:extLst>
          </p:cNvPr>
          <p:cNvSpPr/>
          <p:nvPr/>
        </p:nvSpPr>
        <p:spPr>
          <a:xfrm>
            <a:off x="3077732" y="1705830"/>
            <a:ext cx="1877368" cy="177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1BE1955-703C-0CE8-9CA8-0A592390026A}"/>
              </a:ext>
            </a:extLst>
          </p:cNvPr>
          <p:cNvSpPr/>
          <p:nvPr/>
        </p:nvSpPr>
        <p:spPr>
          <a:xfrm flipH="1">
            <a:off x="1808706" y="1727907"/>
            <a:ext cx="1263600" cy="17532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EB2D049-D330-B513-CFA6-D696026C411F}"/>
              </a:ext>
            </a:extLst>
          </p:cNvPr>
          <p:cNvSpPr/>
          <p:nvPr/>
        </p:nvSpPr>
        <p:spPr>
          <a:xfrm>
            <a:off x="3090742" y="1727907"/>
            <a:ext cx="1828713" cy="17449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РЫР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4E3AE62-2653-A952-6A2C-480B03111D8C}"/>
              </a:ext>
            </a:extLst>
          </p:cNvPr>
          <p:cNvSpPr/>
          <p:nvPr/>
        </p:nvSpPr>
        <p:spPr>
          <a:xfrm>
            <a:off x="7134217" y="2238018"/>
            <a:ext cx="1828713" cy="17449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РО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FE4FB1F-7020-8413-2964-5765A1AD0D02}"/>
              </a:ext>
            </a:extLst>
          </p:cNvPr>
          <p:cNvSpPr/>
          <p:nvPr/>
        </p:nvSpPr>
        <p:spPr>
          <a:xfrm>
            <a:off x="3118038" y="3495289"/>
            <a:ext cx="1828713" cy="132673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ОРО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3E4134E-68C3-FDD4-473E-7E25421178EA}"/>
              </a:ext>
            </a:extLst>
          </p:cNvPr>
          <p:cNvSpPr/>
          <p:nvPr/>
        </p:nvSpPr>
        <p:spPr>
          <a:xfrm>
            <a:off x="4944612" y="4147185"/>
            <a:ext cx="1107652" cy="112424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   УРУ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C651CC-DDEA-1533-EC63-A6DFFA16C35B}"/>
              </a:ext>
            </a:extLst>
          </p:cNvPr>
          <p:cNvSpPr/>
          <p:nvPr/>
        </p:nvSpPr>
        <p:spPr>
          <a:xfrm>
            <a:off x="1800166" y="3483326"/>
            <a:ext cx="1287627" cy="1326735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РАР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760C895-E405-7DAF-9A51-5CF5A437C85A}"/>
              </a:ext>
            </a:extLst>
          </p:cNvPr>
          <p:cNvSpPr/>
          <p:nvPr/>
        </p:nvSpPr>
        <p:spPr>
          <a:xfrm>
            <a:off x="1527109" y="4258464"/>
            <a:ext cx="630872" cy="630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4782A9-A025-AF5D-FD2F-4CB9321C5E56}"/>
              </a:ext>
            </a:extLst>
          </p:cNvPr>
          <p:cNvSpPr/>
          <p:nvPr/>
        </p:nvSpPr>
        <p:spPr>
          <a:xfrm>
            <a:off x="4866712" y="5279001"/>
            <a:ext cx="1107652" cy="610143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  РУР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A6E54D-144D-F0DC-3CA2-A20790EC3185}"/>
              </a:ext>
            </a:extLst>
          </p:cNvPr>
          <p:cNvSpPr/>
          <p:nvPr/>
        </p:nvSpPr>
        <p:spPr>
          <a:xfrm>
            <a:off x="9810722" y="5283133"/>
            <a:ext cx="1107652" cy="610143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  РОР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277F0B-980C-4C93-F0CD-A82E3663BDEB}"/>
              </a:ext>
            </a:extLst>
          </p:cNvPr>
          <p:cNvSpPr/>
          <p:nvPr/>
        </p:nvSpPr>
        <p:spPr>
          <a:xfrm>
            <a:off x="5269585" y="2238018"/>
            <a:ext cx="1828713" cy="174495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</a:t>
            </a:r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59A5FC01-2AE3-C545-FF87-A6702DA49161}"/>
              </a:ext>
            </a:extLst>
          </p:cNvPr>
          <p:cNvSpPr/>
          <p:nvPr/>
        </p:nvSpPr>
        <p:spPr>
          <a:xfrm>
            <a:off x="1272420" y="1725184"/>
            <a:ext cx="1817709" cy="1719483"/>
          </a:xfrm>
          <a:prstGeom prst="triangle">
            <a:avLst>
              <a:gd name="adj" fmla="val 100000"/>
            </a:avLst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РУ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A13BFB-DEAB-C9D5-746F-BA7439B75B2F}"/>
              </a:ext>
            </a:extLst>
          </p:cNvPr>
          <p:cNvSpPr txBox="1"/>
          <p:nvPr/>
        </p:nvSpPr>
        <p:spPr>
          <a:xfrm>
            <a:off x="3009397" y="5541408"/>
            <a:ext cx="559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9C51CF-B441-595F-B411-5E8ED10175EA}"/>
              </a:ext>
            </a:extLst>
          </p:cNvPr>
          <p:cNvSpPr txBox="1"/>
          <p:nvPr/>
        </p:nvSpPr>
        <p:spPr>
          <a:xfrm>
            <a:off x="6607783" y="5545641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49CD88-7A52-1A5A-36EC-BB90D63AE5D8}"/>
              </a:ext>
            </a:extLst>
          </p:cNvPr>
          <p:cNvSpPr txBox="1"/>
          <p:nvPr/>
        </p:nvSpPr>
        <p:spPr>
          <a:xfrm>
            <a:off x="8810500" y="5554568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РУ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01F709-E1E8-2818-470F-60AC901676A8}"/>
              </a:ext>
            </a:extLst>
          </p:cNvPr>
          <p:cNvSpPr txBox="1"/>
          <p:nvPr/>
        </p:nvSpPr>
        <p:spPr>
          <a:xfrm>
            <a:off x="1505738" y="4318571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CE3354-E3AA-0694-61AF-FCBC2A0C4AEE}"/>
              </a:ext>
            </a:extLst>
          </p:cNvPr>
          <p:cNvSpPr txBox="1"/>
          <p:nvPr/>
        </p:nvSpPr>
        <p:spPr>
          <a:xfrm>
            <a:off x="3017687" y="6275678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E3DE75-7A8B-8A58-A200-388E719A29B0}"/>
              </a:ext>
            </a:extLst>
          </p:cNvPr>
          <p:cNvSpPr txBox="1"/>
          <p:nvPr/>
        </p:nvSpPr>
        <p:spPr>
          <a:xfrm>
            <a:off x="6590588" y="6279155"/>
            <a:ext cx="60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A5760B-FFFF-6712-741A-4A3E8FFCF478}"/>
              </a:ext>
            </a:extLst>
          </p:cNvPr>
          <p:cNvSpPr txBox="1"/>
          <p:nvPr/>
        </p:nvSpPr>
        <p:spPr>
          <a:xfrm>
            <a:off x="8831283" y="6275678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УР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7988BC-244B-75CC-48B4-4F47ACEC299F}"/>
              </a:ext>
            </a:extLst>
          </p:cNvPr>
          <p:cNvSpPr txBox="1"/>
          <p:nvPr/>
        </p:nvSpPr>
        <p:spPr>
          <a:xfrm>
            <a:off x="3148332" y="6019552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BA614D-2F6C-95CE-B121-4E0D8181180C}"/>
              </a:ext>
            </a:extLst>
          </p:cNvPr>
          <p:cNvSpPr txBox="1"/>
          <p:nvPr/>
        </p:nvSpPr>
        <p:spPr>
          <a:xfrm>
            <a:off x="6730401" y="6016737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BA9336-23C2-91A2-FC48-CF5714D4AFC7}"/>
              </a:ext>
            </a:extLst>
          </p:cNvPr>
          <p:cNvSpPr txBox="1"/>
          <p:nvPr/>
        </p:nvSpPr>
        <p:spPr>
          <a:xfrm>
            <a:off x="8928603" y="6016737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</a:t>
            </a:r>
          </a:p>
        </p:txBody>
      </p:sp>
      <p:sp>
        <p:nvSpPr>
          <p:cNvPr id="51" name="Облако 50">
            <a:extLst>
              <a:ext uri="{FF2B5EF4-FFF2-40B4-BE49-F238E27FC236}">
                <a16:creationId xmlns:a16="http://schemas.microsoft.com/office/drawing/2014/main" id="{93681197-ACD6-348A-8B3B-985F15E27EC1}"/>
              </a:ext>
            </a:extLst>
          </p:cNvPr>
          <p:cNvSpPr/>
          <p:nvPr/>
        </p:nvSpPr>
        <p:spPr>
          <a:xfrm>
            <a:off x="10211410" y="0"/>
            <a:ext cx="2002958" cy="1393757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РА-РА</a:t>
            </a:r>
          </a:p>
        </p:txBody>
      </p:sp>
      <p:sp>
        <p:nvSpPr>
          <p:cNvPr id="52" name="Облако 51">
            <a:extLst>
              <a:ext uri="{FF2B5EF4-FFF2-40B4-BE49-F238E27FC236}">
                <a16:creationId xmlns:a16="http://schemas.microsoft.com/office/drawing/2014/main" id="{C674838F-FC1B-B836-DF89-AC5C531FFBAB}"/>
              </a:ext>
            </a:extLst>
          </p:cNvPr>
          <p:cNvSpPr/>
          <p:nvPr/>
        </p:nvSpPr>
        <p:spPr>
          <a:xfrm>
            <a:off x="248641" y="86991"/>
            <a:ext cx="1928678" cy="1218087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РУ-РУ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120BCA2-C287-241C-10BB-65C04EFB08C2}"/>
              </a:ext>
            </a:extLst>
          </p:cNvPr>
          <p:cNvSpPr/>
          <p:nvPr/>
        </p:nvSpPr>
        <p:spPr>
          <a:xfrm>
            <a:off x="97645" y="2628550"/>
            <a:ext cx="14294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РО-РО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5492E9A-40F7-8124-AF37-785290663322}"/>
              </a:ext>
            </a:extLst>
          </p:cNvPr>
          <p:cNvSpPr/>
          <p:nvPr/>
        </p:nvSpPr>
        <p:spPr>
          <a:xfrm>
            <a:off x="10496193" y="5962782"/>
            <a:ext cx="1429464" cy="914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РЫ-РЫ</a:t>
            </a:r>
          </a:p>
        </p:txBody>
      </p:sp>
      <p:sp>
        <p:nvSpPr>
          <p:cNvPr id="13" name="Стрелка: вправо 1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ACD1BC2-0B73-FB84-A202-D5889DA03B7C}"/>
              </a:ext>
            </a:extLst>
          </p:cNvPr>
          <p:cNvSpPr/>
          <p:nvPr/>
        </p:nvSpPr>
        <p:spPr>
          <a:xfrm>
            <a:off x="11210925" y="6258418"/>
            <a:ext cx="848995" cy="523221"/>
          </a:xfrm>
          <a:prstGeom prst="rightArrow">
            <a:avLst>
              <a:gd name="adj1" fmla="val 46360"/>
              <a:gd name="adj2" fmla="val 26941"/>
            </a:avLst>
          </a:prstGeom>
          <a:solidFill>
            <a:srgbClr val="E5F8FF"/>
          </a:solidFill>
          <a:ln w="952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95959"/>
                </a:solidFill>
              </a:rPr>
              <a:t>выход</a:t>
            </a:r>
          </a:p>
        </p:txBody>
      </p:sp>
      <p:pic>
        <p:nvPicPr>
          <p:cNvPr id="32" name="Рисунок 31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54553448-0220-BC06-75C4-E7715BA961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73015" y="1873893"/>
            <a:ext cx="2100132" cy="160027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5C740AD7-835A-2DCD-04C3-CD361F7B71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2776" y="825891"/>
            <a:ext cx="2218634" cy="139375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игрушка, автомат&#10;&#10;Автоматически созданное описание">
            <a:extLst>
              <a:ext uri="{FF2B5EF4-FFF2-40B4-BE49-F238E27FC236}">
                <a16:creationId xmlns:a16="http://schemas.microsoft.com/office/drawing/2014/main" id="{68E7B12D-8078-AB20-24FB-44BE83BF09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77897" y="470785"/>
            <a:ext cx="1821267" cy="1748723"/>
          </a:xfrm>
          <a:prstGeom prst="rect">
            <a:avLst/>
          </a:prstGeom>
        </p:spPr>
      </p:pic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2EBC371A-E01D-CE4A-9B11-61C624DCD2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5" y="-73058"/>
            <a:ext cx="1548563" cy="1548563"/>
          </a:xfrm>
          <a:prstGeom prst="rect">
            <a:avLst/>
          </a:prstGeom>
        </p:spPr>
      </p:pic>
      <p:pic>
        <p:nvPicPr>
          <p:cNvPr id="1033" name="Рисунок 103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398C1CB-D8B3-FD22-01E8-08B76A3B35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4883" y="1452245"/>
            <a:ext cx="858772" cy="858772"/>
          </a:xfrm>
          <a:custGeom>
            <a:avLst/>
            <a:gdLst>
              <a:gd name="connsiteX0" fmla="*/ 0 w 858772"/>
              <a:gd name="connsiteY0" fmla="*/ 0 h 858772"/>
              <a:gd name="connsiteX1" fmla="*/ 858772 w 858772"/>
              <a:gd name="connsiteY1" fmla="*/ 0 h 858772"/>
              <a:gd name="connsiteX2" fmla="*/ 858772 w 858772"/>
              <a:gd name="connsiteY2" fmla="*/ 464236 h 858772"/>
              <a:gd name="connsiteX3" fmla="*/ 826990 w 858772"/>
              <a:gd name="connsiteY3" fmla="*/ 429255 h 858772"/>
              <a:gd name="connsiteX4" fmla="*/ 685239 w 858772"/>
              <a:gd name="connsiteY4" fmla="*/ 385683 h 858772"/>
              <a:gd name="connsiteX5" fmla="*/ 484773 w 858772"/>
              <a:gd name="connsiteY5" fmla="*/ 534446 h 858772"/>
              <a:gd name="connsiteX6" fmla="*/ 488846 w 858772"/>
              <a:gd name="connsiteY6" fmla="*/ 564427 h 858772"/>
              <a:gd name="connsiteX7" fmla="*/ 495049 w 858772"/>
              <a:gd name="connsiteY7" fmla="*/ 579256 h 858772"/>
              <a:gd name="connsiteX8" fmla="*/ 486855 w 858772"/>
              <a:gd name="connsiteY8" fmla="*/ 601002 h 858772"/>
              <a:gd name="connsiteX9" fmla="*/ 522479 w 858772"/>
              <a:gd name="connsiteY9" fmla="*/ 640163 h 858772"/>
              <a:gd name="connsiteX10" fmla="*/ 537678 w 858772"/>
              <a:gd name="connsiteY10" fmla="*/ 633242 h 858772"/>
              <a:gd name="connsiteX11" fmla="*/ 543489 w 858772"/>
              <a:gd name="connsiteY11" fmla="*/ 639638 h 858772"/>
              <a:gd name="connsiteX12" fmla="*/ 685239 w 858772"/>
              <a:gd name="connsiteY12" fmla="*/ 683209 h 858772"/>
              <a:gd name="connsiteX13" fmla="*/ 826990 w 858772"/>
              <a:gd name="connsiteY13" fmla="*/ 639638 h 858772"/>
              <a:gd name="connsiteX14" fmla="*/ 858772 w 858772"/>
              <a:gd name="connsiteY14" fmla="*/ 604656 h 858772"/>
              <a:gd name="connsiteX15" fmla="*/ 858772 w 858772"/>
              <a:gd name="connsiteY15" fmla="*/ 858772 h 858772"/>
              <a:gd name="connsiteX16" fmla="*/ 0 w 858772"/>
              <a:gd name="connsiteY16" fmla="*/ 858772 h 85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8772" h="858772">
                <a:moveTo>
                  <a:pt x="0" y="0"/>
                </a:moveTo>
                <a:lnTo>
                  <a:pt x="858772" y="0"/>
                </a:lnTo>
                <a:lnTo>
                  <a:pt x="858772" y="464236"/>
                </a:lnTo>
                <a:lnTo>
                  <a:pt x="826990" y="429255"/>
                </a:lnTo>
                <a:cubicBezTo>
                  <a:pt x="790713" y="402334"/>
                  <a:pt x="740596" y="385683"/>
                  <a:pt x="685239" y="385683"/>
                </a:cubicBezTo>
                <a:cubicBezTo>
                  <a:pt x="574525" y="385683"/>
                  <a:pt x="484773" y="452286"/>
                  <a:pt x="484773" y="534446"/>
                </a:cubicBezTo>
                <a:cubicBezTo>
                  <a:pt x="484773" y="544716"/>
                  <a:pt x="486176" y="554743"/>
                  <a:pt x="488846" y="564427"/>
                </a:cubicBezTo>
                <a:lnTo>
                  <a:pt x="495049" y="579256"/>
                </a:lnTo>
                <a:lnTo>
                  <a:pt x="486855" y="601002"/>
                </a:lnTo>
                <a:cubicBezTo>
                  <a:pt x="486855" y="622630"/>
                  <a:pt x="502804" y="640163"/>
                  <a:pt x="522479" y="640163"/>
                </a:cubicBezTo>
                <a:lnTo>
                  <a:pt x="537678" y="633242"/>
                </a:lnTo>
                <a:lnTo>
                  <a:pt x="543489" y="639638"/>
                </a:lnTo>
                <a:cubicBezTo>
                  <a:pt x="579766" y="666558"/>
                  <a:pt x="629882" y="683209"/>
                  <a:pt x="685239" y="683209"/>
                </a:cubicBezTo>
                <a:cubicBezTo>
                  <a:pt x="740596" y="683209"/>
                  <a:pt x="790713" y="666558"/>
                  <a:pt x="826990" y="639638"/>
                </a:cubicBezTo>
                <a:lnTo>
                  <a:pt x="858772" y="604656"/>
                </a:lnTo>
                <a:lnTo>
                  <a:pt x="858772" y="858772"/>
                </a:lnTo>
                <a:lnTo>
                  <a:pt x="0" y="858772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1F37185-B471-C678-333A-B1E795F21F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470" r="-11764" b="-31717"/>
          <a:stretch/>
        </p:blipFill>
        <p:spPr>
          <a:xfrm>
            <a:off x="4310644" y="407556"/>
            <a:ext cx="987994" cy="1276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1F1000F-B84B-3A99-2BD1-E75FC29FC18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30" t="-71761" r="-2756" b="-28860"/>
          <a:stretch/>
        </p:blipFill>
        <p:spPr>
          <a:xfrm>
            <a:off x="8977813" y="2244631"/>
            <a:ext cx="914076" cy="15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FFDF5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FDF5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на слайдо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на слайдо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на слайдо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D23D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D23D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D23D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D23D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на слайдо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akson-3-3372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9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akson-3-3372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37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741 L -0.04896 0.03796 C -0.05912 0.04838 -0.07435 0.05393 -0.0905 0.05393 C -0.10859 0.05393 -0.12318 0.04838 -0.13333 0.03796 L -0.18229 -0.00741 " pathEditMode="relative" rAng="0" ptsTypes="AAAAA">
                                      <p:cBhvr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animClr clrSpc="rgb" dir="cw">
                                      <p:cBhvr>
                                        <p:cTn id="2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8221"/>
                                      </p:to>
                                    </p:animClr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на слайдо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7D23D"/>
                                      </p:to>
                                    </p:animClr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7D23D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2" grpId="1" animBg="1"/>
      <p:bldP spid="62" grpId="2" animBg="1"/>
      <p:bldP spid="58" grpId="0" animBg="1"/>
      <p:bldP spid="28" grpId="0" animBg="1"/>
      <p:bldP spid="7" grpId="0" animBg="1"/>
      <p:bldP spid="22" grpId="0" animBg="1"/>
      <p:bldP spid="6" grpId="0" animBg="1"/>
      <p:bldP spid="27" grpId="0" animBg="1"/>
      <p:bldP spid="21" grpId="0" animBg="1"/>
      <p:bldP spid="21" grpId="1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4" grpId="0" animBg="1"/>
      <p:bldP spid="29" grpId="0" animBg="1"/>
      <p:bldP spid="53" grpId="0" animBg="1"/>
      <p:bldP spid="55" grpId="0" animBg="1"/>
      <p:bldP spid="56" grpId="0" animBg="1"/>
      <p:bldP spid="57" grpId="0" animBg="1"/>
      <p:bldP spid="2" grpId="0" animBg="1"/>
      <p:bldP spid="10" grpId="0" animBg="1"/>
      <p:bldP spid="3" grpId="0" animBg="1"/>
      <p:bldP spid="5" grpId="0" animBg="1"/>
      <p:bldP spid="12" grpId="0" animBg="1"/>
      <p:bldP spid="31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1" grpId="0" animBg="1"/>
      <p:bldP spid="52" grpId="0" animBg="1"/>
      <p:bldP spid="52" grpId="1" animBg="1"/>
      <p:bldP spid="60" grpId="0" animBg="1"/>
      <p:bldP spid="6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30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ЕН</dc:creator>
  <cp:lastModifiedBy>ЕН</cp:lastModifiedBy>
  <cp:revision>61</cp:revision>
  <dcterms:created xsi:type="dcterms:W3CDTF">2022-10-21T12:18:48Z</dcterms:created>
  <dcterms:modified xsi:type="dcterms:W3CDTF">2023-05-11T12:21:56Z</dcterms:modified>
</cp:coreProperties>
</file>