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64" y="4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1AB0F-F401-B4FB-BDDE-940D3E12E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07A2E7-52BE-F3DE-D88E-B3EB13241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5A6A3C-0D3F-9D51-1B4C-368E94ABC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3964-B885-4C66-9B8E-1F3FC324CC5B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72A871-8B25-4293-1DDA-9A675E7DE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3C119E-2ED0-653B-BD72-97411714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FA12-A38F-406A-89B2-60365E8C5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45210-2A38-C980-7E6B-D47B36B9C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F558B1-F5A8-5A51-0008-56863080F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994832-586D-E549-67FF-6B48BA9C5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3964-B885-4C66-9B8E-1F3FC324CC5B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EBBC04-AECF-1A6A-CA7E-DD5447B82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21F239-BDBC-E8F1-9AB7-5E7C252E5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FA12-A38F-406A-89B2-60365E8C5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97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4BF4F4-C550-F2FD-D7A5-2D131AD0B9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81E2AE-FA4A-48CB-8529-1E076A996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9B0CEF-1E51-BB6A-F036-31B1ECE4B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3964-B885-4C66-9B8E-1F3FC324CC5B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C41F23-3593-64D0-5925-646BB41C7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793EB0-8328-74C7-D443-EAE3FEE6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FA12-A38F-406A-89B2-60365E8C5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30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15A32-3630-409F-4E2E-26579C2C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98E5F1-E7A6-8B77-7235-D77677DB8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A18A77-8789-A8C2-5543-348B9B81E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3964-B885-4C66-9B8E-1F3FC324CC5B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C62432-7B25-7B99-771C-7C8F07523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06DAC9-8910-FF9B-4524-B15CA78E1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FA12-A38F-406A-89B2-60365E8C5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3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0497D-D937-D83B-5787-1971D2A79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3984F3-3760-BC94-5128-BC4D07411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A106EB-9861-A356-7BE5-80E055FCB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3964-B885-4C66-9B8E-1F3FC324CC5B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135BF3-D1D1-347F-7EFC-178DC9E52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CEEB9F-3D34-B8BF-1FB5-878AAC504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FA12-A38F-406A-89B2-60365E8C5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3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EABDF-DA7F-55AD-0D0A-54FB6BB6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DC5124-5BC4-3763-0EA5-89F5F882D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2C8091-50C5-230D-90DD-4FFE31C47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D7CC9E-B731-DB14-7163-89CF046F2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3964-B885-4C66-9B8E-1F3FC324CC5B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BBBE5C-9BDB-4E55-8B45-B4F1C5E9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871CA7-292B-E98E-5CF3-AC67155D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FA12-A38F-406A-89B2-60365E8C5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35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91F21-FAC4-781B-D40E-1DD8D2B34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D9852D-A542-1AD9-7872-1E62A7318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EA54D1-5E2A-B4F1-39E5-9A1CE7538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31D461-605F-0DAD-C529-9895BDD6A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459FC1-EC73-2F48-BBC3-773584F15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DE2144-8EB5-FB34-DE42-65FF8F591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3964-B885-4C66-9B8E-1F3FC324CC5B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9C274E-B56E-CCAA-6B6E-A8712183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BE6B1D7-310B-6590-C6DD-3D4CBBD3C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FA12-A38F-406A-89B2-60365E8C5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0BA57-B524-1FD4-7EFE-09599088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0ECD32-A7D4-DB77-DF13-16D33BF5D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3964-B885-4C66-9B8E-1F3FC324CC5B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523B09-5B93-58F4-CD2F-367A4182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FC466A-8E04-8246-8B57-72E849BF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FA12-A38F-406A-89B2-60365E8C5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0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014CE5-A7F0-F97F-DACC-E98E6AE6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3964-B885-4C66-9B8E-1F3FC324CC5B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4E4FD0-66A1-55AE-2685-B9A8359CA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47F335-BA16-4690-AAEE-B9AE23A6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FA12-A38F-406A-89B2-60365E8C5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58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56FE3-F9D0-A930-43C4-0D5505EBA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2AB74E-4C83-6D79-EAF5-65E33CE63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B907F1-D390-0C1E-45E8-FC62F366F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EF46A7-CC13-23A0-C5EB-FE39DD7BF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3964-B885-4C66-9B8E-1F3FC324CC5B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0959A5-EECC-72CA-AE4C-20CA10176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F13555-07F4-FB93-F3D6-5CBBC6DC5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FA12-A38F-406A-89B2-60365E8C5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BEFD9-059B-1F20-EB31-9630AA465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188732-1151-5E04-7B85-29A7BDD19D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64D3AF-0C0B-6C0F-1358-587EE1C53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712CDD-CBA0-728A-7FBC-DA74BFB24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3964-B885-4C66-9B8E-1F3FC324CC5B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861994-D2A8-07F7-745E-D8FF0E4C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0EB814-C492-12EF-8969-4FFF7240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FA12-A38F-406A-89B2-60365E8C5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21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40D22-B837-C42A-E3F5-CBDFCBB72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384732-43F1-6267-7AA3-CB8679FB0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B3200F-CDEB-0F1B-CA92-0EC7D66E8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93964-B885-4C66-9B8E-1F3FC324CC5B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4D37A-8815-A98A-9029-2411228B4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69C77C-3B33-D68C-821F-FFDB41A59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EFA12-A38F-406A-89B2-60365E8C5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97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E780283-0E25-536B-E6B2-28A99EEC51D4}"/>
              </a:ext>
            </a:extLst>
          </p:cNvPr>
          <p:cNvSpPr/>
          <p:nvPr/>
        </p:nvSpPr>
        <p:spPr>
          <a:xfrm>
            <a:off x="-19575" y="21866"/>
            <a:ext cx="12192000" cy="64964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Арка 22">
            <a:extLst>
              <a:ext uri="{FF2B5EF4-FFF2-40B4-BE49-F238E27FC236}">
                <a16:creationId xmlns:a16="http://schemas.microsoft.com/office/drawing/2014/main" id="{2E8DBBDF-89DB-55AB-EC18-F18B538D27E8}"/>
              </a:ext>
            </a:extLst>
          </p:cNvPr>
          <p:cNvSpPr/>
          <p:nvPr/>
        </p:nvSpPr>
        <p:spPr>
          <a:xfrm rot="16767414" flipH="1">
            <a:off x="2981912" y="3396744"/>
            <a:ext cx="3119967" cy="720414"/>
          </a:xfrm>
          <a:prstGeom prst="blockArc">
            <a:avLst>
              <a:gd name="adj1" fmla="val 10760321"/>
              <a:gd name="adj2" fmla="val 79563"/>
              <a:gd name="adj3" fmla="val 1767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Арка 21">
            <a:extLst>
              <a:ext uri="{FF2B5EF4-FFF2-40B4-BE49-F238E27FC236}">
                <a16:creationId xmlns:a16="http://schemas.microsoft.com/office/drawing/2014/main" id="{03FB2276-BBD9-0733-E8E8-197967C8289D}"/>
              </a:ext>
            </a:extLst>
          </p:cNvPr>
          <p:cNvSpPr/>
          <p:nvPr/>
        </p:nvSpPr>
        <p:spPr>
          <a:xfrm rot="5400000">
            <a:off x="857017" y="2984353"/>
            <a:ext cx="3119967" cy="720414"/>
          </a:xfrm>
          <a:prstGeom prst="blockArc">
            <a:avLst>
              <a:gd name="adj1" fmla="val 10760321"/>
              <a:gd name="adj2" fmla="val 79563"/>
              <a:gd name="adj3" fmla="val 1767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20E7B6-4CE4-F5E7-D43B-0D188AD48589}"/>
              </a:ext>
            </a:extLst>
          </p:cNvPr>
          <p:cNvSpPr/>
          <p:nvPr/>
        </p:nvSpPr>
        <p:spPr>
          <a:xfrm>
            <a:off x="-25029" y="5595163"/>
            <a:ext cx="12192000" cy="124097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Арка 8">
            <a:extLst>
              <a:ext uri="{FF2B5EF4-FFF2-40B4-BE49-F238E27FC236}">
                <a16:creationId xmlns:a16="http://schemas.microsoft.com/office/drawing/2014/main" id="{5A8DCB14-2DAD-2098-1D9C-DB83EC9097C6}"/>
              </a:ext>
            </a:extLst>
          </p:cNvPr>
          <p:cNvSpPr/>
          <p:nvPr/>
        </p:nvSpPr>
        <p:spPr>
          <a:xfrm rot="5400000">
            <a:off x="7401172" y="4059990"/>
            <a:ext cx="2392680" cy="558800"/>
          </a:xfrm>
          <a:prstGeom prst="blockArc">
            <a:avLst>
              <a:gd name="adj1" fmla="val 10760321"/>
              <a:gd name="adj2" fmla="val 79563"/>
              <a:gd name="adj3" fmla="val 1767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F52FF17-E10F-06C3-B5D3-912D9CC3EEFF}"/>
              </a:ext>
            </a:extLst>
          </p:cNvPr>
          <p:cNvSpPr/>
          <p:nvPr/>
        </p:nvSpPr>
        <p:spPr>
          <a:xfrm rot="1823757">
            <a:off x="9034574" y="3348984"/>
            <a:ext cx="494906" cy="1671817"/>
          </a:xfrm>
          <a:custGeom>
            <a:avLst/>
            <a:gdLst>
              <a:gd name="connsiteX0" fmla="*/ 0 w 492376"/>
              <a:gd name="connsiteY0" fmla="*/ 880500 h 1761000"/>
              <a:gd name="connsiteX1" fmla="*/ 246188 w 492376"/>
              <a:gd name="connsiteY1" fmla="*/ 0 h 1761000"/>
              <a:gd name="connsiteX2" fmla="*/ 492376 w 492376"/>
              <a:gd name="connsiteY2" fmla="*/ 880500 h 1761000"/>
              <a:gd name="connsiteX3" fmla="*/ 246188 w 492376"/>
              <a:gd name="connsiteY3" fmla="*/ 1761000 h 1761000"/>
              <a:gd name="connsiteX4" fmla="*/ 0 w 492376"/>
              <a:gd name="connsiteY4" fmla="*/ 880500 h 1761000"/>
              <a:gd name="connsiteX0" fmla="*/ 15 w 492391"/>
              <a:gd name="connsiteY0" fmla="*/ 941259 h 1821759"/>
              <a:gd name="connsiteX1" fmla="*/ 237475 w 492391"/>
              <a:gd name="connsiteY1" fmla="*/ 0 h 1821759"/>
              <a:gd name="connsiteX2" fmla="*/ 492391 w 492391"/>
              <a:gd name="connsiteY2" fmla="*/ 941259 h 1821759"/>
              <a:gd name="connsiteX3" fmla="*/ 246203 w 492391"/>
              <a:gd name="connsiteY3" fmla="*/ 1821759 h 1821759"/>
              <a:gd name="connsiteX4" fmla="*/ 15 w 492391"/>
              <a:gd name="connsiteY4" fmla="*/ 941259 h 1821759"/>
              <a:gd name="connsiteX0" fmla="*/ 9 w 494906"/>
              <a:gd name="connsiteY0" fmla="*/ 992688 h 1873188"/>
              <a:gd name="connsiteX1" fmla="*/ 237469 w 494906"/>
              <a:gd name="connsiteY1" fmla="*/ 51429 h 1873188"/>
              <a:gd name="connsiteX2" fmla="*/ 351312 w 494906"/>
              <a:gd name="connsiteY2" fmla="*/ 216095 h 1873188"/>
              <a:gd name="connsiteX3" fmla="*/ 492385 w 494906"/>
              <a:gd name="connsiteY3" fmla="*/ 992688 h 1873188"/>
              <a:gd name="connsiteX4" fmla="*/ 246197 w 494906"/>
              <a:gd name="connsiteY4" fmla="*/ 1873188 h 1873188"/>
              <a:gd name="connsiteX5" fmla="*/ 9 w 494906"/>
              <a:gd name="connsiteY5" fmla="*/ 992688 h 187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906" h="1873188">
                <a:moveTo>
                  <a:pt x="9" y="992688"/>
                </a:moveTo>
                <a:cubicBezTo>
                  <a:pt x="-1446" y="689062"/>
                  <a:pt x="178919" y="180861"/>
                  <a:pt x="237469" y="51429"/>
                </a:cubicBezTo>
                <a:cubicBezTo>
                  <a:pt x="296019" y="-78003"/>
                  <a:pt x="308826" y="59219"/>
                  <a:pt x="351312" y="216095"/>
                </a:cubicBezTo>
                <a:cubicBezTo>
                  <a:pt x="393798" y="372971"/>
                  <a:pt x="513727" y="713054"/>
                  <a:pt x="492385" y="992688"/>
                </a:cubicBezTo>
                <a:cubicBezTo>
                  <a:pt x="471044" y="1272322"/>
                  <a:pt x="382163" y="1873188"/>
                  <a:pt x="246197" y="1873188"/>
                </a:cubicBezTo>
                <a:cubicBezTo>
                  <a:pt x="110231" y="1873188"/>
                  <a:pt x="1464" y="1296314"/>
                  <a:pt x="9" y="99268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28078F4-A47A-5989-112B-D1FCA6E6FEBC}"/>
              </a:ext>
            </a:extLst>
          </p:cNvPr>
          <p:cNvSpPr/>
          <p:nvPr/>
        </p:nvSpPr>
        <p:spPr>
          <a:xfrm>
            <a:off x="7658732" y="4845326"/>
            <a:ext cx="1978297" cy="371566"/>
          </a:xfrm>
          <a:custGeom>
            <a:avLst/>
            <a:gdLst>
              <a:gd name="connsiteX0" fmla="*/ 0 w 1978297"/>
              <a:gd name="connsiteY0" fmla="*/ 0 h 371566"/>
              <a:gd name="connsiteX1" fmla="*/ 1978297 w 1978297"/>
              <a:gd name="connsiteY1" fmla="*/ 0 h 371566"/>
              <a:gd name="connsiteX2" fmla="*/ 1978297 w 1978297"/>
              <a:gd name="connsiteY2" fmla="*/ 371566 h 371566"/>
              <a:gd name="connsiteX3" fmla="*/ 0 w 1978297"/>
              <a:gd name="connsiteY3" fmla="*/ 371566 h 371566"/>
              <a:gd name="connsiteX4" fmla="*/ 0 w 1978297"/>
              <a:gd name="connsiteY4" fmla="*/ 0 h 371566"/>
              <a:gd name="connsiteX0" fmla="*/ 0 w 1978297"/>
              <a:gd name="connsiteY0" fmla="*/ 0 h 371566"/>
              <a:gd name="connsiteX1" fmla="*/ 1978297 w 1978297"/>
              <a:gd name="connsiteY1" fmla="*/ 0 h 371566"/>
              <a:gd name="connsiteX2" fmla="*/ 1978297 w 1978297"/>
              <a:gd name="connsiteY2" fmla="*/ 371566 h 371566"/>
              <a:gd name="connsiteX3" fmla="*/ 71120 w 1978297"/>
              <a:gd name="connsiteY3" fmla="*/ 366486 h 371566"/>
              <a:gd name="connsiteX4" fmla="*/ 0 w 1978297"/>
              <a:gd name="connsiteY4" fmla="*/ 0 h 371566"/>
              <a:gd name="connsiteX0" fmla="*/ 0 w 1978297"/>
              <a:gd name="connsiteY0" fmla="*/ 0 h 371566"/>
              <a:gd name="connsiteX1" fmla="*/ 1978297 w 1978297"/>
              <a:gd name="connsiteY1" fmla="*/ 0 h 371566"/>
              <a:gd name="connsiteX2" fmla="*/ 1922417 w 1978297"/>
              <a:gd name="connsiteY2" fmla="*/ 371566 h 371566"/>
              <a:gd name="connsiteX3" fmla="*/ 71120 w 1978297"/>
              <a:gd name="connsiteY3" fmla="*/ 366486 h 371566"/>
              <a:gd name="connsiteX4" fmla="*/ 0 w 1978297"/>
              <a:gd name="connsiteY4" fmla="*/ 0 h 371566"/>
              <a:gd name="connsiteX0" fmla="*/ 0 w 1978297"/>
              <a:gd name="connsiteY0" fmla="*/ 0 h 371566"/>
              <a:gd name="connsiteX1" fmla="*/ 1978297 w 1978297"/>
              <a:gd name="connsiteY1" fmla="*/ 0 h 371566"/>
              <a:gd name="connsiteX2" fmla="*/ 1897017 w 1978297"/>
              <a:gd name="connsiteY2" fmla="*/ 371566 h 371566"/>
              <a:gd name="connsiteX3" fmla="*/ 71120 w 1978297"/>
              <a:gd name="connsiteY3" fmla="*/ 366486 h 371566"/>
              <a:gd name="connsiteX4" fmla="*/ 0 w 1978297"/>
              <a:gd name="connsiteY4" fmla="*/ 0 h 37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8297" h="371566">
                <a:moveTo>
                  <a:pt x="0" y="0"/>
                </a:moveTo>
                <a:lnTo>
                  <a:pt x="1978297" y="0"/>
                </a:lnTo>
                <a:lnTo>
                  <a:pt x="1897017" y="371566"/>
                </a:lnTo>
                <a:lnTo>
                  <a:pt x="71120" y="36648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 </a:t>
            </a:r>
          </a:p>
        </p:txBody>
      </p:sp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3A5D86BA-4328-C99A-AEF4-D554941B3C54}"/>
              </a:ext>
            </a:extLst>
          </p:cNvPr>
          <p:cNvSpPr/>
          <p:nvPr/>
        </p:nvSpPr>
        <p:spPr>
          <a:xfrm>
            <a:off x="7856853" y="5216892"/>
            <a:ext cx="1582058" cy="1292997"/>
          </a:xfrm>
          <a:custGeom>
            <a:avLst/>
            <a:gdLst>
              <a:gd name="connsiteX0" fmla="*/ 0 w 1978297"/>
              <a:gd name="connsiteY0" fmla="*/ 0 h 371566"/>
              <a:gd name="connsiteX1" fmla="*/ 1978297 w 1978297"/>
              <a:gd name="connsiteY1" fmla="*/ 0 h 371566"/>
              <a:gd name="connsiteX2" fmla="*/ 1978297 w 1978297"/>
              <a:gd name="connsiteY2" fmla="*/ 371566 h 371566"/>
              <a:gd name="connsiteX3" fmla="*/ 0 w 1978297"/>
              <a:gd name="connsiteY3" fmla="*/ 371566 h 371566"/>
              <a:gd name="connsiteX4" fmla="*/ 0 w 1978297"/>
              <a:gd name="connsiteY4" fmla="*/ 0 h 371566"/>
              <a:gd name="connsiteX0" fmla="*/ 0 w 1978297"/>
              <a:gd name="connsiteY0" fmla="*/ 0 h 371566"/>
              <a:gd name="connsiteX1" fmla="*/ 1978297 w 1978297"/>
              <a:gd name="connsiteY1" fmla="*/ 0 h 371566"/>
              <a:gd name="connsiteX2" fmla="*/ 1978297 w 1978297"/>
              <a:gd name="connsiteY2" fmla="*/ 371566 h 371566"/>
              <a:gd name="connsiteX3" fmla="*/ 71120 w 1978297"/>
              <a:gd name="connsiteY3" fmla="*/ 366486 h 371566"/>
              <a:gd name="connsiteX4" fmla="*/ 0 w 1978297"/>
              <a:gd name="connsiteY4" fmla="*/ 0 h 371566"/>
              <a:gd name="connsiteX0" fmla="*/ 0 w 1978297"/>
              <a:gd name="connsiteY0" fmla="*/ 0 h 371566"/>
              <a:gd name="connsiteX1" fmla="*/ 1978297 w 1978297"/>
              <a:gd name="connsiteY1" fmla="*/ 0 h 371566"/>
              <a:gd name="connsiteX2" fmla="*/ 1922417 w 1978297"/>
              <a:gd name="connsiteY2" fmla="*/ 371566 h 371566"/>
              <a:gd name="connsiteX3" fmla="*/ 71120 w 1978297"/>
              <a:gd name="connsiteY3" fmla="*/ 366486 h 371566"/>
              <a:gd name="connsiteX4" fmla="*/ 0 w 1978297"/>
              <a:gd name="connsiteY4" fmla="*/ 0 h 371566"/>
              <a:gd name="connsiteX0" fmla="*/ 0 w 1978297"/>
              <a:gd name="connsiteY0" fmla="*/ 0 h 371566"/>
              <a:gd name="connsiteX1" fmla="*/ 1978297 w 1978297"/>
              <a:gd name="connsiteY1" fmla="*/ 0 h 371566"/>
              <a:gd name="connsiteX2" fmla="*/ 1897017 w 1978297"/>
              <a:gd name="connsiteY2" fmla="*/ 371566 h 371566"/>
              <a:gd name="connsiteX3" fmla="*/ 71120 w 1978297"/>
              <a:gd name="connsiteY3" fmla="*/ 366486 h 371566"/>
              <a:gd name="connsiteX4" fmla="*/ 0 w 1978297"/>
              <a:gd name="connsiteY4" fmla="*/ 0 h 371566"/>
              <a:gd name="connsiteX0" fmla="*/ 0 w 1978297"/>
              <a:gd name="connsiteY0" fmla="*/ 0 h 372337"/>
              <a:gd name="connsiteX1" fmla="*/ 1978297 w 1978297"/>
              <a:gd name="connsiteY1" fmla="*/ 0 h 372337"/>
              <a:gd name="connsiteX2" fmla="*/ 1897017 w 1978297"/>
              <a:gd name="connsiteY2" fmla="*/ 371566 h 372337"/>
              <a:gd name="connsiteX3" fmla="*/ 261690 w 1978297"/>
              <a:gd name="connsiteY3" fmla="*/ 372337 h 372337"/>
              <a:gd name="connsiteX4" fmla="*/ 0 w 1978297"/>
              <a:gd name="connsiteY4" fmla="*/ 0 h 372337"/>
              <a:gd name="connsiteX0" fmla="*/ 0 w 1978297"/>
              <a:gd name="connsiteY0" fmla="*/ 0 h 372337"/>
              <a:gd name="connsiteX1" fmla="*/ 1978297 w 1978297"/>
              <a:gd name="connsiteY1" fmla="*/ 0 h 372337"/>
              <a:gd name="connsiteX2" fmla="*/ 1719152 w 1978297"/>
              <a:gd name="connsiteY2" fmla="*/ 371566 h 372337"/>
              <a:gd name="connsiteX3" fmla="*/ 261690 w 1978297"/>
              <a:gd name="connsiteY3" fmla="*/ 372337 h 372337"/>
              <a:gd name="connsiteX4" fmla="*/ 0 w 1978297"/>
              <a:gd name="connsiteY4" fmla="*/ 0 h 37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8297" h="372337">
                <a:moveTo>
                  <a:pt x="0" y="0"/>
                </a:moveTo>
                <a:lnTo>
                  <a:pt x="1978297" y="0"/>
                </a:lnTo>
                <a:lnTo>
                  <a:pt x="1719152" y="371566"/>
                </a:lnTo>
                <a:lnTo>
                  <a:pt x="261690" y="37233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ердце 11">
            <a:extLst>
              <a:ext uri="{FF2B5EF4-FFF2-40B4-BE49-F238E27FC236}">
                <a16:creationId xmlns:a16="http://schemas.microsoft.com/office/drawing/2014/main" id="{C9E698B6-7088-A021-9045-063DA017E160}"/>
              </a:ext>
            </a:extLst>
          </p:cNvPr>
          <p:cNvSpPr/>
          <p:nvPr/>
        </p:nvSpPr>
        <p:spPr>
          <a:xfrm flipV="1">
            <a:off x="7992546" y="468971"/>
            <a:ext cx="965426" cy="1692435"/>
          </a:xfrm>
          <a:prstGeom prst="hear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Сердце 12">
            <a:extLst>
              <a:ext uri="{FF2B5EF4-FFF2-40B4-BE49-F238E27FC236}">
                <a16:creationId xmlns:a16="http://schemas.microsoft.com/office/drawing/2014/main" id="{BA74C387-B65F-EFBA-AD37-E9387E9EF352}"/>
              </a:ext>
            </a:extLst>
          </p:cNvPr>
          <p:cNvSpPr/>
          <p:nvPr/>
        </p:nvSpPr>
        <p:spPr>
          <a:xfrm rot="2943100" flipV="1">
            <a:off x="8903380" y="981221"/>
            <a:ext cx="965426" cy="1692435"/>
          </a:xfrm>
          <a:prstGeom prst="hear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Сердце 13">
            <a:extLst>
              <a:ext uri="{FF2B5EF4-FFF2-40B4-BE49-F238E27FC236}">
                <a16:creationId xmlns:a16="http://schemas.microsoft.com/office/drawing/2014/main" id="{15C71E30-189C-458A-3A0E-1D5FBFD6DDB3}"/>
              </a:ext>
            </a:extLst>
          </p:cNvPr>
          <p:cNvSpPr/>
          <p:nvPr/>
        </p:nvSpPr>
        <p:spPr>
          <a:xfrm rot="18201658" flipH="1" flipV="1">
            <a:off x="7151668" y="992192"/>
            <a:ext cx="965426" cy="1692435"/>
          </a:xfrm>
          <a:prstGeom prst="hear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" name="Сердце 15">
            <a:extLst>
              <a:ext uri="{FF2B5EF4-FFF2-40B4-BE49-F238E27FC236}">
                <a16:creationId xmlns:a16="http://schemas.microsoft.com/office/drawing/2014/main" id="{F21CD886-5B32-E0CC-AB65-EC537D09DB19}"/>
              </a:ext>
            </a:extLst>
          </p:cNvPr>
          <p:cNvSpPr/>
          <p:nvPr/>
        </p:nvSpPr>
        <p:spPr>
          <a:xfrm rot="17249652">
            <a:off x="8890889" y="1968730"/>
            <a:ext cx="965426" cy="1692435"/>
          </a:xfrm>
          <a:prstGeom prst="hear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Сердце 9">
            <a:extLst>
              <a:ext uri="{FF2B5EF4-FFF2-40B4-BE49-F238E27FC236}">
                <a16:creationId xmlns:a16="http://schemas.microsoft.com/office/drawing/2014/main" id="{DCD0BA18-FBFC-CC15-9119-AFB595263225}"/>
              </a:ext>
            </a:extLst>
          </p:cNvPr>
          <p:cNvSpPr/>
          <p:nvPr/>
        </p:nvSpPr>
        <p:spPr>
          <a:xfrm rot="21205457">
            <a:off x="8076166" y="2438501"/>
            <a:ext cx="965426" cy="1692435"/>
          </a:xfrm>
          <a:prstGeom prst="hear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Сердце 14">
            <a:extLst>
              <a:ext uri="{FF2B5EF4-FFF2-40B4-BE49-F238E27FC236}">
                <a16:creationId xmlns:a16="http://schemas.microsoft.com/office/drawing/2014/main" id="{1C804F86-0283-6A96-CCC4-5FDAC1689945}"/>
              </a:ext>
            </a:extLst>
          </p:cNvPr>
          <p:cNvSpPr/>
          <p:nvPr/>
        </p:nvSpPr>
        <p:spPr>
          <a:xfrm rot="3693039" flipH="1">
            <a:off x="7195539" y="1965452"/>
            <a:ext cx="965426" cy="1692435"/>
          </a:xfrm>
          <a:prstGeom prst="hear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099F569A-98E0-0EA4-A388-74B7E330EA6D}"/>
              </a:ext>
            </a:extLst>
          </p:cNvPr>
          <p:cNvSpPr/>
          <p:nvPr/>
        </p:nvSpPr>
        <p:spPr>
          <a:xfrm>
            <a:off x="7856853" y="1662055"/>
            <a:ext cx="1357782" cy="135778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727F681-373A-3943-15D5-88E09DFF6768}"/>
              </a:ext>
            </a:extLst>
          </p:cNvPr>
          <p:cNvSpPr/>
          <p:nvPr/>
        </p:nvSpPr>
        <p:spPr>
          <a:xfrm>
            <a:off x="2110043" y="4471974"/>
            <a:ext cx="2953608" cy="1528894"/>
          </a:xfrm>
          <a:custGeom>
            <a:avLst/>
            <a:gdLst>
              <a:gd name="connsiteX0" fmla="*/ 0 w 2953608"/>
              <a:gd name="connsiteY0" fmla="*/ 0 h 1390671"/>
              <a:gd name="connsiteX1" fmla="*/ 2953608 w 2953608"/>
              <a:gd name="connsiteY1" fmla="*/ 0 h 1390671"/>
              <a:gd name="connsiteX2" fmla="*/ 2953608 w 2953608"/>
              <a:gd name="connsiteY2" fmla="*/ 1390671 h 1390671"/>
              <a:gd name="connsiteX3" fmla="*/ 0 w 2953608"/>
              <a:gd name="connsiteY3" fmla="*/ 1390671 h 1390671"/>
              <a:gd name="connsiteX4" fmla="*/ 0 w 2953608"/>
              <a:gd name="connsiteY4" fmla="*/ 0 h 1390671"/>
              <a:gd name="connsiteX0" fmla="*/ 0 w 2953608"/>
              <a:gd name="connsiteY0" fmla="*/ 0 h 1433201"/>
              <a:gd name="connsiteX1" fmla="*/ 2953608 w 2953608"/>
              <a:gd name="connsiteY1" fmla="*/ 0 h 1433201"/>
              <a:gd name="connsiteX2" fmla="*/ 2570835 w 2953608"/>
              <a:gd name="connsiteY2" fmla="*/ 1433201 h 1433201"/>
              <a:gd name="connsiteX3" fmla="*/ 0 w 2953608"/>
              <a:gd name="connsiteY3" fmla="*/ 1390671 h 1433201"/>
              <a:gd name="connsiteX4" fmla="*/ 0 w 2953608"/>
              <a:gd name="connsiteY4" fmla="*/ 0 h 1433201"/>
              <a:gd name="connsiteX0" fmla="*/ 0 w 2953608"/>
              <a:gd name="connsiteY0" fmla="*/ 0 h 1443834"/>
              <a:gd name="connsiteX1" fmla="*/ 2953608 w 2953608"/>
              <a:gd name="connsiteY1" fmla="*/ 0 h 1443834"/>
              <a:gd name="connsiteX2" fmla="*/ 2570835 w 2953608"/>
              <a:gd name="connsiteY2" fmla="*/ 1433201 h 1443834"/>
              <a:gd name="connsiteX3" fmla="*/ 404037 w 2953608"/>
              <a:gd name="connsiteY3" fmla="*/ 1443834 h 1443834"/>
              <a:gd name="connsiteX4" fmla="*/ 0 w 2953608"/>
              <a:gd name="connsiteY4" fmla="*/ 0 h 144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608" h="1443834">
                <a:moveTo>
                  <a:pt x="0" y="0"/>
                </a:moveTo>
                <a:lnTo>
                  <a:pt x="2953608" y="0"/>
                </a:lnTo>
                <a:lnTo>
                  <a:pt x="2570835" y="1433201"/>
                </a:lnTo>
                <a:lnTo>
                  <a:pt x="404037" y="144383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7">
            <a:extLst>
              <a:ext uri="{FF2B5EF4-FFF2-40B4-BE49-F238E27FC236}">
                <a16:creationId xmlns:a16="http://schemas.microsoft.com/office/drawing/2014/main" id="{B8B3FE71-FFBB-539E-4156-A2434DA43A63}"/>
              </a:ext>
            </a:extLst>
          </p:cNvPr>
          <p:cNvSpPr/>
          <p:nvPr/>
        </p:nvSpPr>
        <p:spPr>
          <a:xfrm>
            <a:off x="2067706" y="5965430"/>
            <a:ext cx="2953608" cy="553630"/>
          </a:xfrm>
          <a:custGeom>
            <a:avLst/>
            <a:gdLst>
              <a:gd name="connsiteX0" fmla="*/ 0 w 2953608"/>
              <a:gd name="connsiteY0" fmla="*/ 0 h 1390671"/>
              <a:gd name="connsiteX1" fmla="*/ 2953608 w 2953608"/>
              <a:gd name="connsiteY1" fmla="*/ 0 h 1390671"/>
              <a:gd name="connsiteX2" fmla="*/ 2953608 w 2953608"/>
              <a:gd name="connsiteY2" fmla="*/ 1390671 h 1390671"/>
              <a:gd name="connsiteX3" fmla="*/ 0 w 2953608"/>
              <a:gd name="connsiteY3" fmla="*/ 1390671 h 1390671"/>
              <a:gd name="connsiteX4" fmla="*/ 0 w 2953608"/>
              <a:gd name="connsiteY4" fmla="*/ 0 h 1390671"/>
              <a:gd name="connsiteX0" fmla="*/ 0 w 2953608"/>
              <a:gd name="connsiteY0" fmla="*/ 0 h 1433201"/>
              <a:gd name="connsiteX1" fmla="*/ 2953608 w 2953608"/>
              <a:gd name="connsiteY1" fmla="*/ 0 h 1433201"/>
              <a:gd name="connsiteX2" fmla="*/ 2570835 w 2953608"/>
              <a:gd name="connsiteY2" fmla="*/ 1433201 h 1433201"/>
              <a:gd name="connsiteX3" fmla="*/ 0 w 2953608"/>
              <a:gd name="connsiteY3" fmla="*/ 1390671 h 1433201"/>
              <a:gd name="connsiteX4" fmla="*/ 0 w 2953608"/>
              <a:gd name="connsiteY4" fmla="*/ 0 h 1433201"/>
              <a:gd name="connsiteX0" fmla="*/ 0 w 2953608"/>
              <a:gd name="connsiteY0" fmla="*/ 0 h 1443834"/>
              <a:gd name="connsiteX1" fmla="*/ 2953608 w 2953608"/>
              <a:gd name="connsiteY1" fmla="*/ 0 h 1443834"/>
              <a:gd name="connsiteX2" fmla="*/ 2570835 w 2953608"/>
              <a:gd name="connsiteY2" fmla="*/ 1433201 h 1443834"/>
              <a:gd name="connsiteX3" fmla="*/ 404037 w 2953608"/>
              <a:gd name="connsiteY3" fmla="*/ 1443834 h 1443834"/>
              <a:gd name="connsiteX4" fmla="*/ 0 w 2953608"/>
              <a:gd name="connsiteY4" fmla="*/ 0 h 1443834"/>
              <a:gd name="connsiteX0" fmla="*/ 0 w 2953608"/>
              <a:gd name="connsiteY0" fmla="*/ 0 h 1433201"/>
              <a:gd name="connsiteX1" fmla="*/ 2953608 w 2953608"/>
              <a:gd name="connsiteY1" fmla="*/ 0 h 1433201"/>
              <a:gd name="connsiteX2" fmla="*/ 2570835 w 2953608"/>
              <a:gd name="connsiteY2" fmla="*/ 1433201 h 1433201"/>
              <a:gd name="connsiteX3" fmla="*/ 659218 w 2953608"/>
              <a:gd name="connsiteY3" fmla="*/ 1293353 h 1433201"/>
              <a:gd name="connsiteX4" fmla="*/ 0 w 2953608"/>
              <a:gd name="connsiteY4" fmla="*/ 0 h 1433201"/>
              <a:gd name="connsiteX0" fmla="*/ 0 w 2953608"/>
              <a:gd name="connsiteY0" fmla="*/ 0 h 1433201"/>
              <a:gd name="connsiteX1" fmla="*/ 2953608 w 2953608"/>
              <a:gd name="connsiteY1" fmla="*/ 0 h 1433201"/>
              <a:gd name="connsiteX2" fmla="*/ 2570835 w 2953608"/>
              <a:gd name="connsiteY2" fmla="*/ 1433201 h 1433201"/>
              <a:gd name="connsiteX3" fmla="*/ 616688 w 2953608"/>
              <a:gd name="connsiteY3" fmla="*/ 1422338 h 1433201"/>
              <a:gd name="connsiteX4" fmla="*/ 0 w 2953608"/>
              <a:gd name="connsiteY4" fmla="*/ 0 h 1433201"/>
              <a:gd name="connsiteX0" fmla="*/ 0 w 2953608"/>
              <a:gd name="connsiteY0" fmla="*/ 0 h 1433201"/>
              <a:gd name="connsiteX1" fmla="*/ 2953608 w 2953608"/>
              <a:gd name="connsiteY1" fmla="*/ 0 h 1433201"/>
              <a:gd name="connsiteX2" fmla="*/ 2421979 w 2953608"/>
              <a:gd name="connsiteY2" fmla="*/ 1433201 h 1433201"/>
              <a:gd name="connsiteX3" fmla="*/ 616688 w 2953608"/>
              <a:gd name="connsiteY3" fmla="*/ 1422338 h 1433201"/>
              <a:gd name="connsiteX4" fmla="*/ 0 w 2953608"/>
              <a:gd name="connsiteY4" fmla="*/ 0 h 1433201"/>
              <a:gd name="connsiteX0" fmla="*/ 0 w 2953608"/>
              <a:gd name="connsiteY0" fmla="*/ 0 h 1433201"/>
              <a:gd name="connsiteX1" fmla="*/ 2953608 w 2953608"/>
              <a:gd name="connsiteY1" fmla="*/ 0 h 1433201"/>
              <a:gd name="connsiteX2" fmla="*/ 2305021 w 2953608"/>
              <a:gd name="connsiteY2" fmla="*/ 1433201 h 1433201"/>
              <a:gd name="connsiteX3" fmla="*/ 616688 w 2953608"/>
              <a:gd name="connsiteY3" fmla="*/ 1422338 h 1433201"/>
              <a:gd name="connsiteX4" fmla="*/ 0 w 2953608"/>
              <a:gd name="connsiteY4" fmla="*/ 0 h 14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608" h="1433201">
                <a:moveTo>
                  <a:pt x="0" y="0"/>
                </a:moveTo>
                <a:lnTo>
                  <a:pt x="2953608" y="0"/>
                </a:lnTo>
                <a:lnTo>
                  <a:pt x="2305021" y="1433201"/>
                </a:lnTo>
                <a:lnTo>
                  <a:pt x="616688" y="1422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A5730188-4259-A6FE-1608-A389293D2292}"/>
              </a:ext>
            </a:extLst>
          </p:cNvPr>
          <p:cNvSpPr/>
          <p:nvPr/>
        </p:nvSpPr>
        <p:spPr>
          <a:xfrm rot="21237013">
            <a:off x="4868304" y="1733258"/>
            <a:ext cx="1046668" cy="765926"/>
          </a:xfrm>
          <a:custGeom>
            <a:avLst/>
            <a:gdLst>
              <a:gd name="connsiteX0" fmla="*/ 1620255 w 2195828"/>
              <a:gd name="connsiteY0" fmla="*/ 0 h 1438748"/>
              <a:gd name="connsiteX1" fmla="*/ 2195828 w 2195828"/>
              <a:gd name="connsiteY1" fmla="*/ 620648 h 1438748"/>
              <a:gd name="connsiteX2" fmla="*/ 2195828 w 2195828"/>
              <a:gd name="connsiteY2" fmla="*/ 818101 h 1438748"/>
              <a:gd name="connsiteX3" fmla="*/ 1620255 w 2195828"/>
              <a:gd name="connsiteY3" fmla="*/ 1438748 h 1438748"/>
              <a:gd name="connsiteX4" fmla="*/ 952392 w 2195828"/>
              <a:gd name="connsiteY4" fmla="*/ 1347430 h 1438748"/>
              <a:gd name="connsiteX5" fmla="*/ 158834 w 2195828"/>
              <a:gd name="connsiteY5" fmla="*/ 1171657 h 1438748"/>
              <a:gd name="connsiteX6" fmla="*/ 102438 w 2195828"/>
              <a:gd name="connsiteY6" fmla="*/ 1120480 h 1438748"/>
              <a:gd name="connsiteX7" fmla="*/ 0 w 2195828"/>
              <a:gd name="connsiteY7" fmla="*/ 818101 h 1438748"/>
              <a:gd name="connsiteX8" fmla="*/ 0 w 2195828"/>
              <a:gd name="connsiteY8" fmla="*/ 620648 h 1438748"/>
              <a:gd name="connsiteX9" fmla="*/ 175123 w 2195828"/>
              <a:gd name="connsiteY9" fmla="*/ 231153 h 1438748"/>
              <a:gd name="connsiteX10" fmla="*/ 201923 w 2195828"/>
              <a:gd name="connsiteY10" fmla="*/ 213509 h 1438748"/>
              <a:gd name="connsiteX11" fmla="*/ 892171 w 2195828"/>
              <a:gd name="connsiteY11" fmla="*/ 77440 h 1438748"/>
              <a:gd name="connsiteX12" fmla="*/ 1104455 w 2195828"/>
              <a:gd name="connsiteY12" fmla="*/ 49369 h 1438748"/>
              <a:gd name="connsiteX13" fmla="*/ 1620255 w 2195828"/>
              <a:gd name="connsiteY13" fmla="*/ 0 h 143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5828" h="1438748">
                <a:moveTo>
                  <a:pt x="1620255" y="0"/>
                </a:moveTo>
                <a:cubicBezTo>
                  <a:pt x="1938135" y="0"/>
                  <a:pt x="2195828" y="277874"/>
                  <a:pt x="2195828" y="620648"/>
                </a:cubicBezTo>
                <a:lnTo>
                  <a:pt x="2195828" y="818101"/>
                </a:lnTo>
                <a:cubicBezTo>
                  <a:pt x="2195828" y="1160874"/>
                  <a:pt x="1938135" y="1438748"/>
                  <a:pt x="1620255" y="1438748"/>
                </a:cubicBezTo>
                <a:lnTo>
                  <a:pt x="952392" y="1347430"/>
                </a:lnTo>
                <a:lnTo>
                  <a:pt x="158834" y="1171657"/>
                </a:lnTo>
                <a:lnTo>
                  <a:pt x="102438" y="1120480"/>
                </a:lnTo>
                <a:cubicBezTo>
                  <a:pt x="38078" y="1046219"/>
                  <a:pt x="0" y="946641"/>
                  <a:pt x="0" y="818101"/>
                </a:cubicBezTo>
                <a:lnTo>
                  <a:pt x="0" y="620648"/>
                </a:lnTo>
                <a:cubicBezTo>
                  <a:pt x="0" y="449261"/>
                  <a:pt x="67694" y="318783"/>
                  <a:pt x="175123" y="231153"/>
                </a:cubicBezTo>
                <a:lnTo>
                  <a:pt x="201923" y="213509"/>
                </a:lnTo>
                <a:lnTo>
                  <a:pt x="892171" y="77440"/>
                </a:lnTo>
                <a:lnTo>
                  <a:pt x="1104455" y="49369"/>
                </a:lnTo>
                <a:cubicBezTo>
                  <a:pt x="1275298" y="24685"/>
                  <a:pt x="1446141" y="0"/>
                  <a:pt x="1620255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2A2B0232-4656-54BA-A602-A1D8861AB7B5}"/>
              </a:ext>
            </a:extLst>
          </p:cNvPr>
          <p:cNvSpPr/>
          <p:nvPr/>
        </p:nvSpPr>
        <p:spPr>
          <a:xfrm rot="16864480">
            <a:off x="4309910" y="1159900"/>
            <a:ext cx="1046668" cy="765926"/>
          </a:xfrm>
          <a:custGeom>
            <a:avLst/>
            <a:gdLst>
              <a:gd name="connsiteX0" fmla="*/ 1620255 w 2195828"/>
              <a:gd name="connsiteY0" fmla="*/ 0 h 1438748"/>
              <a:gd name="connsiteX1" fmla="*/ 2195828 w 2195828"/>
              <a:gd name="connsiteY1" fmla="*/ 620648 h 1438748"/>
              <a:gd name="connsiteX2" fmla="*/ 2195828 w 2195828"/>
              <a:gd name="connsiteY2" fmla="*/ 818101 h 1438748"/>
              <a:gd name="connsiteX3" fmla="*/ 1620255 w 2195828"/>
              <a:gd name="connsiteY3" fmla="*/ 1438748 h 1438748"/>
              <a:gd name="connsiteX4" fmla="*/ 952392 w 2195828"/>
              <a:gd name="connsiteY4" fmla="*/ 1347430 h 1438748"/>
              <a:gd name="connsiteX5" fmla="*/ 158834 w 2195828"/>
              <a:gd name="connsiteY5" fmla="*/ 1171657 h 1438748"/>
              <a:gd name="connsiteX6" fmla="*/ 102438 w 2195828"/>
              <a:gd name="connsiteY6" fmla="*/ 1120480 h 1438748"/>
              <a:gd name="connsiteX7" fmla="*/ 0 w 2195828"/>
              <a:gd name="connsiteY7" fmla="*/ 818101 h 1438748"/>
              <a:gd name="connsiteX8" fmla="*/ 0 w 2195828"/>
              <a:gd name="connsiteY8" fmla="*/ 620648 h 1438748"/>
              <a:gd name="connsiteX9" fmla="*/ 175123 w 2195828"/>
              <a:gd name="connsiteY9" fmla="*/ 231153 h 1438748"/>
              <a:gd name="connsiteX10" fmla="*/ 201923 w 2195828"/>
              <a:gd name="connsiteY10" fmla="*/ 213509 h 1438748"/>
              <a:gd name="connsiteX11" fmla="*/ 892171 w 2195828"/>
              <a:gd name="connsiteY11" fmla="*/ 77440 h 1438748"/>
              <a:gd name="connsiteX12" fmla="*/ 1104455 w 2195828"/>
              <a:gd name="connsiteY12" fmla="*/ 49369 h 1438748"/>
              <a:gd name="connsiteX13" fmla="*/ 1620255 w 2195828"/>
              <a:gd name="connsiteY13" fmla="*/ 0 h 143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5828" h="1438748">
                <a:moveTo>
                  <a:pt x="1620255" y="0"/>
                </a:moveTo>
                <a:cubicBezTo>
                  <a:pt x="1938135" y="0"/>
                  <a:pt x="2195828" y="277874"/>
                  <a:pt x="2195828" y="620648"/>
                </a:cubicBezTo>
                <a:lnTo>
                  <a:pt x="2195828" y="818101"/>
                </a:lnTo>
                <a:cubicBezTo>
                  <a:pt x="2195828" y="1160874"/>
                  <a:pt x="1938135" y="1438748"/>
                  <a:pt x="1620255" y="1438748"/>
                </a:cubicBezTo>
                <a:lnTo>
                  <a:pt x="952392" y="1347430"/>
                </a:lnTo>
                <a:lnTo>
                  <a:pt x="158834" y="1171657"/>
                </a:lnTo>
                <a:lnTo>
                  <a:pt x="102438" y="1120480"/>
                </a:lnTo>
                <a:cubicBezTo>
                  <a:pt x="38078" y="1046219"/>
                  <a:pt x="0" y="946641"/>
                  <a:pt x="0" y="818101"/>
                </a:cubicBezTo>
                <a:lnTo>
                  <a:pt x="0" y="620648"/>
                </a:lnTo>
                <a:cubicBezTo>
                  <a:pt x="0" y="449261"/>
                  <a:pt x="67694" y="318783"/>
                  <a:pt x="175123" y="231153"/>
                </a:cubicBezTo>
                <a:lnTo>
                  <a:pt x="201923" y="213509"/>
                </a:lnTo>
                <a:lnTo>
                  <a:pt x="892171" y="77440"/>
                </a:lnTo>
                <a:lnTo>
                  <a:pt x="1104455" y="49369"/>
                </a:lnTo>
                <a:cubicBezTo>
                  <a:pt x="1275298" y="24685"/>
                  <a:pt x="1446141" y="0"/>
                  <a:pt x="1620255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64FB0D14-F118-D25D-92B8-82A83BCE9696}"/>
              </a:ext>
            </a:extLst>
          </p:cNvPr>
          <p:cNvSpPr/>
          <p:nvPr/>
        </p:nvSpPr>
        <p:spPr>
          <a:xfrm rot="12913972">
            <a:off x="3572557" y="1411489"/>
            <a:ext cx="1046668" cy="765926"/>
          </a:xfrm>
          <a:custGeom>
            <a:avLst/>
            <a:gdLst>
              <a:gd name="connsiteX0" fmla="*/ 1620255 w 2195828"/>
              <a:gd name="connsiteY0" fmla="*/ 0 h 1438748"/>
              <a:gd name="connsiteX1" fmla="*/ 2195828 w 2195828"/>
              <a:gd name="connsiteY1" fmla="*/ 620648 h 1438748"/>
              <a:gd name="connsiteX2" fmla="*/ 2195828 w 2195828"/>
              <a:gd name="connsiteY2" fmla="*/ 818101 h 1438748"/>
              <a:gd name="connsiteX3" fmla="*/ 1620255 w 2195828"/>
              <a:gd name="connsiteY3" fmla="*/ 1438748 h 1438748"/>
              <a:gd name="connsiteX4" fmla="*/ 952392 w 2195828"/>
              <a:gd name="connsiteY4" fmla="*/ 1347430 h 1438748"/>
              <a:gd name="connsiteX5" fmla="*/ 158834 w 2195828"/>
              <a:gd name="connsiteY5" fmla="*/ 1171657 h 1438748"/>
              <a:gd name="connsiteX6" fmla="*/ 102438 w 2195828"/>
              <a:gd name="connsiteY6" fmla="*/ 1120480 h 1438748"/>
              <a:gd name="connsiteX7" fmla="*/ 0 w 2195828"/>
              <a:gd name="connsiteY7" fmla="*/ 818101 h 1438748"/>
              <a:gd name="connsiteX8" fmla="*/ 0 w 2195828"/>
              <a:gd name="connsiteY8" fmla="*/ 620648 h 1438748"/>
              <a:gd name="connsiteX9" fmla="*/ 175123 w 2195828"/>
              <a:gd name="connsiteY9" fmla="*/ 231153 h 1438748"/>
              <a:gd name="connsiteX10" fmla="*/ 201923 w 2195828"/>
              <a:gd name="connsiteY10" fmla="*/ 213509 h 1438748"/>
              <a:gd name="connsiteX11" fmla="*/ 892171 w 2195828"/>
              <a:gd name="connsiteY11" fmla="*/ 77440 h 1438748"/>
              <a:gd name="connsiteX12" fmla="*/ 1104455 w 2195828"/>
              <a:gd name="connsiteY12" fmla="*/ 49369 h 1438748"/>
              <a:gd name="connsiteX13" fmla="*/ 1620255 w 2195828"/>
              <a:gd name="connsiteY13" fmla="*/ 0 h 143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5828" h="1438748">
                <a:moveTo>
                  <a:pt x="1620255" y="0"/>
                </a:moveTo>
                <a:cubicBezTo>
                  <a:pt x="1938135" y="0"/>
                  <a:pt x="2195828" y="277874"/>
                  <a:pt x="2195828" y="620648"/>
                </a:cubicBezTo>
                <a:lnTo>
                  <a:pt x="2195828" y="818101"/>
                </a:lnTo>
                <a:cubicBezTo>
                  <a:pt x="2195828" y="1160874"/>
                  <a:pt x="1938135" y="1438748"/>
                  <a:pt x="1620255" y="1438748"/>
                </a:cubicBezTo>
                <a:lnTo>
                  <a:pt x="952392" y="1347430"/>
                </a:lnTo>
                <a:lnTo>
                  <a:pt x="158834" y="1171657"/>
                </a:lnTo>
                <a:lnTo>
                  <a:pt x="102438" y="1120480"/>
                </a:lnTo>
                <a:cubicBezTo>
                  <a:pt x="38078" y="1046219"/>
                  <a:pt x="0" y="946641"/>
                  <a:pt x="0" y="818101"/>
                </a:cubicBezTo>
                <a:lnTo>
                  <a:pt x="0" y="620648"/>
                </a:lnTo>
                <a:cubicBezTo>
                  <a:pt x="0" y="449261"/>
                  <a:pt x="67694" y="318783"/>
                  <a:pt x="175123" y="231153"/>
                </a:cubicBezTo>
                <a:lnTo>
                  <a:pt x="201923" y="213509"/>
                </a:lnTo>
                <a:lnTo>
                  <a:pt x="892171" y="77440"/>
                </a:lnTo>
                <a:lnTo>
                  <a:pt x="1104455" y="49369"/>
                </a:lnTo>
                <a:cubicBezTo>
                  <a:pt x="1275298" y="24685"/>
                  <a:pt x="1446141" y="0"/>
                  <a:pt x="1620255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9C04DDBC-FE6B-B553-E575-7F24768EFF70}"/>
              </a:ext>
            </a:extLst>
          </p:cNvPr>
          <p:cNvSpPr/>
          <p:nvPr/>
        </p:nvSpPr>
        <p:spPr>
          <a:xfrm rot="8530839">
            <a:off x="3599942" y="2217518"/>
            <a:ext cx="1046668" cy="765926"/>
          </a:xfrm>
          <a:custGeom>
            <a:avLst/>
            <a:gdLst>
              <a:gd name="connsiteX0" fmla="*/ 1620255 w 2195828"/>
              <a:gd name="connsiteY0" fmla="*/ 0 h 1438748"/>
              <a:gd name="connsiteX1" fmla="*/ 2195828 w 2195828"/>
              <a:gd name="connsiteY1" fmla="*/ 620648 h 1438748"/>
              <a:gd name="connsiteX2" fmla="*/ 2195828 w 2195828"/>
              <a:gd name="connsiteY2" fmla="*/ 818101 h 1438748"/>
              <a:gd name="connsiteX3" fmla="*/ 1620255 w 2195828"/>
              <a:gd name="connsiteY3" fmla="*/ 1438748 h 1438748"/>
              <a:gd name="connsiteX4" fmla="*/ 952392 w 2195828"/>
              <a:gd name="connsiteY4" fmla="*/ 1347430 h 1438748"/>
              <a:gd name="connsiteX5" fmla="*/ 158834 w 2195828"/>
              <a:gd name="connsiteY5" fmla="*/ 1171657 h 1438748"/>
              <a:gd name="connsiteX6" fmla="*/ 102438 w 2195828"/>
              <a:gd name="connsiteY6" fmla="*/ 1120480 h 1438748"/>
              <a:gd name="connsiteX7" fmla="*/ 0 w 2195828"/>
              <a:gd name="connsiteY7" fmla="*/ 818101 h 1438748"/>
              <a:gd name="connsiteX8" fmla="*/ 0 w 2195828"/>
              <a:gd name="connsiteY8" fmla="*/ 620648 h 1438748"/>
              <a:gd name="connsiteX9" fmla="*/ 175123 w 2195828"/>
              <a:gd name="connsiteY9" fmla="*/ 231153 h 1438748"/>
              <a:gd name="connsiteX10" fmla="*/ 201923 w 2195828"/>
              <a:gd name="connsiteY10" fmla="*/ 213509 h 1438748"/>
              <a:gd name="connsiteX11" fmla="*/ 892171 w 2195828"/>
              <a:gd name="connsiteY11" fmla="*/ 77440 h 1438748"/>
              <a:gd name="connsiteX12" fmla="*/ 1104455 w 2195828"/>
              <a:gd name="connsiteY12" fmla="*/ 49369 h 1438748"/>
              <a:gd name="connsiteX13" fmla="*/ 1620255 w 2195828"/>
              <a:gd name="connsiteY13" fmla="*/ 0 h 143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5828" h="1438748">
                <a:moveTo>
                  <a:pt x="1620255" y="0"/>
                </a:moveTo>
                <a:cubicBezTo>
                  <a:pt x="1938135" y="0"/>
                  <a:pt x="2195828" y="277874"/>
                  <a:pt x="2195828" y="620648"/>
                </a:cubicBezTo>
                <a:lnTo>
                  <a:pt x="2195828" y="818101"/>
                </a:lnTo>
                <a:cubicBezTo>
                  <a:pt x="2195828" y="1160874"/>
                  <a:pt x="1938135" y="1438748"/>
                  <a:pt x="1620255" y="1438748"/>
                </a:cubicBezTo>
                <a:lnTo>
                  <a:pt x="952392" y="1347430"/>
                </a:lnTo>
                <a:lnTo>
                  <a:pt x="158834" y="1171657"/>
                </a:lnTo>
                <a:lnTo>
                  <a:pt x="102438" y="1120480"/>
                </a:lnTo>
                <a:cubicBezTo>
                  <a:pt x="38078" y="1046219"/>
                  <a:pt x="0" y="946641"/>
                  <a:pt x="0" y="818101"/>
                </a:cubicBezTo>
                <a:lnTo>
                  <a:pt x="0" y="620648"/>
                </a:lnTo>
                <a:cubicBezTo>
                  <a:pt x="0" y="449261"/>
                  <a:pt x="67694" y="318783"/>
                  <a:pt x="175123" y="231153"/>
                </a:cubicBezTo>
                <a:lnTo>
                  <a:pt x="201923" y="213509"/>
                </a:lnTo>
                <a:lnTo>
                  <a:pt x="892171" y="77440"/>
                </a:lnTo>
                <a:lnTo>
                  <a:pt x="1104455" y="49369"/>
                </a:lnTo>
                <a:cubicBezTo>
                  <a:pt x="1275298" y="24685"/>
                  <a:pt x="1446141" y="0"/>
                  <a:pt x="1620255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B6031D79-3827-D6CC-8F5C-CB8B2FE67348}"/>
              </a:ext>
            </a:extLst>
          </p:cNvPr>
          <p:cNvSpPr/>
          <p:nvPr/>
        </p:nvSpPr>
        <p:spPr>
          <a:xfrm rot="3533707">
            <a:off x="4387935" y="2313050"/>
            <a:ext cx="1046668" cy="765926"/>
          </a:xfrm>
          <a:custGeom>
            <a:avLst/>
            <a:gdLst>
              <a:gd name="connsiteX0" fmla="*/ 1620255 w 2195828"/>
              <a:gd name="connsiteY0" fmla="*/ 0 h 1438748"/>
              <a:gd name="connsiteX1" fmla="*/ 2195828 w 2195828"/>
              <a:gd name="connsiteY1" fmla="*/ 620648 h 1438748"/>
              <a:gd name="connsiteX2" fmla="*/ 2195828 w 2195828"/>
              <a:gd name="connsiteY2" fmla="*/ 818101 h 1438748"/>
              <a:gd name="connsiteX3" fmla="*/ 1620255 w 2195828"/>
              <a:gd name="connsiteY3" fmla="*/ 1438748 h 1438748"/>
              <a:gd name="connsiteX4" fmla="*/ 952392 w 2195828"/>
              <a:gd name="connsiteY4" fmla="*/ 1347430 h 1438748"/>
              <a:gd name="connsiteX5" fmla="*/ 158834 w 2195828"/>
              <a:gd name="connsiteY5" fmla="*/ 1171657 h 1438748"/>
              <a:gd name="connsiteX6" fmla="*/ 102438 w 2195828"/>
              <a:gd name="connsiteY6" fmla="*/ 1120480 h 1438748"/>
              <a:gd name="connsiteX7" fmla="*/ 0 w 2195828"/>
              <a:gd name="connsiteY7" fmla="*/ 818101 h 1438748"/>
              <a:gd name="connsiteX8" fmla="*/ 0 w 2195828"/>
              <a:gd name="connsiteY8" fmla="*/ 620648 h 1438748"/>
              <a:gd name="connsiteX9" fmla="*/ 175123 w 2195828"/>
              <a:gd name="connsiteY9" fmla="*/ 231153 h 1438748"/>
              <a:gd name="connsiteX10" fmla="*/ 201923 w 2195828"/>
              <a:gd name="connsiteY10" fmla="*/ 213509 h 1438748"/>
              <a:gd name="connsiteX11" fmla="*/ 892171 w 2195828"/>
              <a:gd name="connsiteY11" fmla="*/ 77440 h 1438748"/>
              <a:gd name="connsiteX12" fmla="*/ 1104455 w 2195828"/>
              <a:gd name="connsiteY12" fmla="*/ 49369 h 1438748"/>
              <a:gd name="connsiteX13" fmla="*/ 1620255 w 2195828"/>
              <a:gd name="connsiteY13" fmla="*/ 0 h 143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5828" h="1438748">
                <a:moveTo>
                  <a:pt x="1620255" y="0"/>
                </a:moveTo>
                <a:cubicBezTo>
                  <a:pt x="1938135" y="0"/>
                  <a:pt x="2195828" y="277874"/>
                  <a:pt x="2195828" y="620648"/>
                </a:cubicBezTo>
                <a:lnTo>
                  <a:pt x="2195828" y="818101"/>
                </a:lnTo>
                <a:cubicBezTo>
                  <a:pt x="2195828" y="1160874"/>
                  <a:pt x="1938135" y="1438748"/>
                  <a:pt x="1620255" y="1438748"/>
                </a:cubicBezTo>
                <a:lnTo>
                  <a:pt x="952392" y="1347430"/>
                </a:lnTo>
                <a:lnTo>
                  <a:pt x="158834" y="1171657"/>
                </a:lnTo>
                <a:lnTo>
                  <a:pt x="102438" y="1120480"/>
                </a:lnTo>
                <a:cubicBezTo>
                  <a:pt x="38078" y="1046219"/>
                  <a:pt x="0" y="946641"/>
                  <a:pt x="0" y="818101"/>
                </a:cubicBezTo>
                <a:lnTo>
                  <a:pt x="0" y="620648"/>
                </a:lnTo>
                <a:cubicBezTo>
                  <a:pt x="0" y="449261"/>
                  <a:pt x="67694" y="318783"/>
                  <a:pt x="175123" y="231153"/>
                </a:cubicBezTo>
                <a:lnTo>
                  <a:pt x="201923" y="213509"/>
                </a:lnTo>
                <a:lnTo>
                  <a:pt x="892171" y="77440"/>
                </a:lnTo>
                <a:lnTo>
                  <a:pt x="1104455" y="49369"/>
                </a:lnTo>
                <a:cubicBezTo>
                  <a:pt x="1275298" y="24685"/>
                  <a:pt x="1446141" y="0"/>
                  <a:pt x="1620255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AD8A2D63-E992-E8C5-CE27-5550A027FA49}"/>
              </a:ext>
            </a:extLst>
          </p:cNvPr>
          <p:cNvSpPr/>
          <p:nvPr/>
        </p:nvSpPr>
        <p:spPr>
          <a:xfrm>
            <a:off x="4257935" y="1715919"/>
            <a:ext cx="826267" cy="8262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D99C3860-4750-AEBE-E144-DD9B297659ED}"/>
              </a:ext>
            </a:extLst>
          </p:cNvPr>
          <p:cNvSpPr/>
          <p:nvPr/>
        </p:nvSpPr>
        <p:spPr>
          <a:xfrm rot="20352966">
            <a:off x="2689772" y="927149"/>
            <a:ext cx="1046668" cy="765926"/>
          </a:xfrm>
          <a:custGeom>
            <a:avLst/>
            <a:gdLst>
              <a:gd name="connsiteX0" fmla="*/ 1620255 w 2195828"/>
              <a:gd name="connsiteY0" fmla="*/ 0 h 1438748"/>
              <a:gd name="connsiteX1" fmla="*/ 2195828 w 2195828"/>
              <a:gd name="connsiteY1" fmla="*/ 620648 h 1438748"/>
              <a:gd name="connsiteX2" fmla="*/ 2195828 w 2195828"/>
              <a:gd name="connsiteY2" fmla="*/ 818101 h 1438748"/>
              <a:gd name="connsiteX3" fmla="*/ 1620255 w 2195828"/>
              <a:gd name="connsiteY3" fmla="*/ 1438748 h 1438748"/>
              <a:gd name="connsiteX4" fmla="*/ 952392 w 2195828"/>
              <a:gd name="connsiteY4" fmla="*/ 1347430 h 1438748"/>
              <a:gd name="connsiteX5" fmla="*/ 158834 w 2195828"/>
              <a:gd name="connsiteY5" fmla="*/ 1171657 h 1438748"/>
              <a:gd name="connsiteX6" fmla="*/ 102438 w 2195828"/>
              <a:gd name="connsiteY6" fmla="*/ 1120480 h 1438748"/>
              <a:gd name="connsiteX7" fmla="*/ 0 w 2195828"/>
              <a:gd name="connsiteY7" fmla="*/ 818101 h 1438748"/>
              <a:gd name="connsiteX8" fmla="*/ 0 w 2195828"/>
              <a:gd name="connsiteY8" fmla="*/ 620648 h 1438748"/>
              <a:gd name="connsiteX9" fmla="*/ 175123 w 2195828"/>
              <a:gd name="connsiteY9" fmla="*/ 231153 h 1438748"/>
              <a:gd name="connsiteX10" fmla="*/ 201923 w 2195828"/>
              <a:gd name="connsiteY10" fmla="*/ 213509 h 1438748"/>
              <a:gd name="connsiteX11" fmla="*/ 892171 w 2195828"/>
              <a:gd name="connsiteY11" fmla="*/ 77440 h 1438748"/>
              <a:gd name="connsiteX12" fmla="*/ 1104455 w 2195828"/>
              <a:gd name="connsiteY12" fmla="*/ 49369 h 1438748"/>
              <a:gd name="connsiteX13" fmla="*/ 1620255 w 2195828"/>
              <a:gd name="connsiteY13" fmla="*/ 0 h 143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5828" h="1438748">
                <a:moveTo>
                  <a:pt x="1620255" y="0"/>
                </a:moveTo>
                <a:cubicBezTo>
                  <a:pt x="1938135" y="0"/>
                  <a:pt x="2195828" y="277874"/>
                  <a:pt x="2195828" y="620648"/>
                </a:cubicBezTo>
                <a:lnTo>
                  <a:pt x="2195828" y="818101"/>
                </a:lnTo>
                <a:cubicBezTo>
                  <a:pt x="2195828" y="1160874"/>
                  <a:pt x="1938135" y="1438748"/>
                  <a:pt x="1620255" y="1438748"/>
                </a:cubicBezTo>
                <a:lnTo>
                  <a:pt x="952392" y="1347430"/>
                </a:lnTo>
                <a:lnTo>
                  <a:pt x="158834" y="1171657"/>
                </a:lnTo>
                <a:lnTo>
                  <a:pt x="102438" y="1120480"/>
                </a:lnTo>
                <a:cubicBezTo>
                  <a:pt x="38078" y="1046219"/>
                  <a:pt x="0" y="946641"/>
                  <a:pt x="0" y="818101"/>
                </a:cubicBezTo>
                <a:lnTo>
                  <a:pt x="0" y="620648"/>
                </a:lnTo>
                <a:cubicBezTo>
                  <a:pt x="0" y="449261"/>
                  <a:pt x="67694" y="318783"/>
                  <a:pt x="175123" y="231153"/>
                </a:cubicBezTo>
                <a:lnTo>
                  <a:pt x="201923" y="213509"/>
                </a:lnTo>
                <a:lnTo>
                  <a:pt x="892171" y="77440"/>
                </a:lnTo>
                <a:lnTo>
                  <a:pt x="1104455" y="49369"/>
                </a:lnTo>
                <a:cubicBezTo>
                  <a:pt x="1275298" y="24685"/>
                  <a:pt x="1446141" y="0"/>
                  <a:pt x="1620255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DAC5FD5C-972D-4567-A211-0EA14FB35618}"/>
              </a:ext>
            </a:extLst>
          </p:cNvPr>
          <p:cNvSpPr/>
          <p:nvPr/>
        </p:nvSpPr>
        <p:spPr>
          <a:xfrm rot="15980433">
            <a:off x="2003916" y="514663"/>
            <a:ext cx="1046668" cy="765926"/>
          </a:xfrm>
          <a:custGeom>
            <a:avLst/>
            <a:gdLst>
              <a:gd name="connsiteX0" fmla="*/ 1620255 w 2195828"/>
              <a:gd name="connsiteY0" fmla="*/ 0 h 1438748"/>
              <a:gd name="connsiteX1" fmla="*/ 2195828 w 2195828"/>
              <a:gd name="connsiteY1" fmla="*/ 620648 h 1438748"/>
              <a:gd name="connsiteX2" fmla="*/ 2195828 w 2195828"/>
              <a:gd name="connsiteY2" fmla="*/ 818101 h 1438748"/>
              <a:gd name="connsiteX3" fmla="*/ 1620255 w 2195828"/>
              <a:gd name="connsiteY3" fmla="*/ 1438748 h 1438748"/>
              <a:gd name="connsiteX4" fmla="*/ 952392 w 2195828"/>
              <a:gd name="connsiteY4" fmla="*/ 1347430 h 1438748"/>
              <a:gd name="connsiteX5" fmla="*/ 158834 w 2195828"/>
              <a:gd name="connsiteY5" fmla="*/ 1171657 h 1438748"/>
              <a:gd name="connsiteX6" fmla="*/ 102438 w 2195828"/>
              <a:gd name="connsiteY6" fmla="*/ 1120480 h 1438748"/>
              <a:gd name="connsiteX7" fmla="*/ 0 w 2195828"/>
              <a:gd name="connsiteY7" fmla="*/ 818101 h 1438748"/>
              <a:gd name="connsiteX8" fmla="*/ 0 w 2195828"/>
              <a:gd name="connsiteY8" fmla="*/ 620648 h 1438748"/>
              <a:gd name="connsiteX9" fmla="*/ 175123 w 2195828"/>
              <a:gd name="connsiteY9" fmla="*/ 231153 h 1438748"/>
              <a:gd name="connsiteX10" fmla="*/ 201923 w 2195828"/>
              <a:gd name="connsiteY10" fmla="*/ 213509 h 1438748"/>
              <a:gd name="connsiteX11" fmla="*/ 892171 w 2195828"/>
              <a:gd name="connsiteY11" fmla="*/ 77440 h 1438748"/>
              <a:gd name="connsiteX12" fmla="*/ 1104455 w 2195828"/>
              <a:gd name="connsiteY12" fmla="*/ 49369 h 1438748"/>
              <a:gd name="connsiteX13" fmla="*/ 1620255 w 2195828"/>
              <a:gd name="connsiteY13" fmla="*/ 0 h 143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5828" h="1438748">
                <a:moveTo>
                  <a:pt x="1620255" y="0"/>
                </a:moveTo>
                <a:cubicBezTo>
                  <a:pt x="1938135" y="0"/>
                  <a:pt x="2195828" y="277874"/>
                  <a:pt x="2195828" y="620648"/>
                </a:cubicBezTo>
                <a:lnTo>
                  <a:pt x="2195828" y="818101"/>
                </a:lnTo>
                <a:cubicBezTo>
                  <a:pt x="2195828" y="1160874"/>
                  <a:pt x="1938135" y="1438748"/>
                  <a:pt x="1620255" y="1438748"/>
                </a:cubicBezTo>
                <a:lnTo>
                  <a:pt x="952392" y="1347430"/>
                </a:lnTo>
                <a:lnTo>
                  <a:pt x="158834" y="1171657"/>
                </a:lnTo>
                <a:lnTo>
                  <a:pt x="102438" y="1120480"/>
                </a:lnTo>
                <a:cubicBezTo>
                  <a:pt x="38078" y="1046219"/>
                  <a:pt x="0" y="946641"/>
                  <a:pt x="0" y="818101"/>
                </a:cubicBezTo>
                <a:lnTo>
                  <a:pt x="0" y="620648"/>
                </a:lnTo>
                <a:cubicBezTo>
                  <a:pt x="0" y="449261"/>
                  <a:pt x="67694" y="318783"/>
                  <a:pt x="175123" y="231153"/>
                </a:cubicBezTo>
                <a:lnTo>
                  <a:pt x="201923" y="213509"/>
                </a:lnTo>
                <a:lnTo>
                  <a:pt x="892171" y="77440"/>
                </a:lnTo>
                <a:lnTo>
                  <a:pt x="1104455" y="49369"/>
                </a:lnTo>
                <a:cubicBezTo>
                  <a:pt x="1275298" y="24685"/>
                  <a:pt x="1446141" y="0"/>
                  <a:pt x="1620255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448E9DBD-ADDA-8973-1EA8-6C313F4AB467}"/>
              </a:ext>
            </a:extLst>
          </p:cNvPr>
          <p:cNvSpPr/>
          <p:nvPr/>
        </p:nvSpPr>
        <p:spPr>
          <a:xfrm rot="12029925">
            <a:off x="1354797" y="945513"/>
            <a:ext cx="1046668" cy="765926"/>
          </a:xfrm>
          <a:custGeom>
            <a:avLst/>
            <a:gdLst>
              <a:gd name="connsiteX0" fmla="*/ 1620255 w 2195828"/>
              <a:gd name="connsiteY0" fmla="*/ 0 h 1438748"/>
              <a:gd name="connsiteX1" fmla="*/ 2195828 w 2195828"/>
              <a:gd name="connsiteY1" fmla="*/ 620648 h 1438748"/>
              <a:gd name="connsiteX2" fmla="*/ 2195828 w 2195828"/>
              <a:gd name="connsiteY2" fmla="*/ 818101 h 1438748"/>
              <a:gd name="connsiteX3" fmla="*/ 1620255 w 2195828"/>
              <a:gd name="connsiteY3" fmla="*/ 1438748 h 1438748"/>
              <a:gd name="connsiteX4" fmla="*/ 952392 w 2195828"/>
              <a:gd name="connsiteY4" fmla="*/ 1347430 h 1438748"/>
              <a:gd name="connsiteX5" fmla="*/ 158834 w 2195828"/>
              <a:gd name="connsiteY5" fmla="*/ 1171657 h 1438748"/>
              <a:gd name="connsiteX6" fmla="*/ 102438 w 2195828"/>
              <a:gd name="connsiteY6" fmla="*/ 1120480 h 1438748"/>
              <a:gd name="connsiteX7" fmla="*/ 0 w 2195828"/>
              <a:gd name="connsiteY7" fmla="*/ 818101 h 1438748"/>
              <a:gd name="connsiteX8" fmla="*/ 0 w 2195828"/>
              <a:gd name="connsiteY8" fmla="*/ 620648 h 1438748"/>
              <a:gd name="connsiteX9" fmla="*/ 175123 w 2195828"/>
              <a:gd name="connsiteY9" fmla="*/ 231153 h 1438748"/>
              <a:gd name="connsiteX10" fmla="*/ 201923 w 2195828"/>
              <a:gd name="connsiteY10" fmla="*/ 213509 h 1438748"/>
              <a:gd name="connsiteX11" fmla="*/ 892171 w 2195828"/>
              <a:gd name="connsiteY11" fmla="*/ 77440 h 1438748"/>
              <a:gd name="connsiteX12" fmla="*/ 1104455 w 2195828"/>
              <a:gd name="connsiteY12" fmla="*/ 49369 h 1438748"/>
              <a:gd name="connsiteX13" fmla="*/ 1620255 w 2195828"/>
              <a:gd name="connsiteY13" fmla="*/ 0 h 143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5828" h="1438748">
                <a:moveTo>
                  <a:pt x="1620255" y="0"/>
                </a:moveTo>
                <a:cubicBezTo>
                  <a:pt x="1938135" y="0"/>
                  <a:pt x="2195828" y="277874"/>
                  <a:pt x="2195828" y="620648"/>
                </a:cubicBezTo>
                <a:lnTo>
                  <a:pt x="2195828" y="818101"/>
                </a:lnTo>
                <a:cubicBezTo>
                  <a:pt x="2195828" y="1160874"/>
                  <a:pt x="1938135" y="1438748"/>
                  <a:pt x="1620255" y="1438748"/>
                </a:cubicBezTo>
                <a:lnTo>
                  <a:pt x="952392" y="1347430"/>
                </a:lnTo>
                <a:lnTo>
                  <a:pt x="158834" y="1171657"/>
                </a:lnTo>
                <a:lnTo>
                  <a:pt x="102438" y="1120480"/>
                </a:lnTo>
                <a:cubicBezTo>
                  <a:pt x="38078" y="1046219"/>
                  <a:pt x="0" y="946641"/>
                  <a:pt x="0" y="818101"/>
                </a:cubicBezTo>
                <a:lnTo>
                  <a:pt x="0" y="620648"/>
                </a:lnTo>
                <a:cubicBezTo>
                  <a:pt x="0" y="449261"/>
                  <a:pt x="67694" y="318783"/>
                  <a:pt x="175123" y="231153"/>
                </a:cubicBezTo>
                <a:lnTo>
                  <a:pt x="201923" y="213509"/>
                </a:lnTo>
                <a:lnTo>
                  <a:pt x="892171" y="77440"/>
                </a:lnTo>
                <a:lnTo>
                  <a:pt x="1104455" y="49369"/>
                </a:lnTo>
                <a:cubicBezTo>
                  <a:pt x="1275298" y="24685"/>
                  <a:pt x="1446141" y="0"/>
                  <a:pt x="1620255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906A6248-FEFB-D1D8-9E72-94FE124AE8E8}"/>
              </a:ext>
            </a:extLst>
          </p:cNvPr>
          <p:cNvSpPr/>
          <p:nvPr/>
        </p:nvSpPr>
        <p:spPr>
          <a:xfrm rot="7646792">
            <a:off x="1586282" y="1718072"/>
            <a:ext cx="1046668" cy="765926"/>
          </a:xfrm>
          <a:custGeom>
            <a:avLst/>
            <a:gdLst>
              <a:gd name="connsiteX0" fmla="*/ 1620255 w 2195828"/>
              <a:gd name="connsiteY0" fmla="*/ 0 h 1438748"/>
              <a:gd name="connsiteX1" fmla="*/ 2195828 w 2195828"/>
              <a:gd name="connsiteY1" fmla="*/ 620648 h 1438748"/>
              <a:gd name="connsiteX2" fmla="*/ 2195828 w 2195828"/>
              <a:gd name="connsiteY2" fmla="*/ 818101 h 1438748"/>
              <a:gd name="connsiteX3" fmla="*/ 1620255 w 2195828"/>
              <a:gd name="connsiteY3" fmla="*/ 1438748 h 1438748"/>
              <a:gd name="connsiteX4" fmla="*/ 952392 w 2195828"/>
              <a:gd name="connsiteY4" fmla="*/ 1347430 h 1438748"/>
              <a:gd name="connsiteX5" fmla="*/ 158834 w 2195828"/>
              <a:gd name="connsiteY5" fmla="*/ 1171657 h 1438748"/>
              <a:gd name="connsiteX6" fmla="*/ 102438 w 2195828"/>
              <a:gd name="connsiteY6" fmla="*/ 1120480 h 1438748"/>
              <a:gd name="connsiteX7" fmla="*/ 0 w 2195828"/>
              <a:gd name="connsiteY7" fmla="*/ 818101 h 1438748"/>
              <a:gd name="connsiteX8" fmla="*/ 0 w 2195828"/>
              <a:gd name="connsiteY8" fmla="*/ 620648 h 1438748"/>
              <a:gd name="connsiteX9" fmla="*/ 175123 w 2195828"/>
              <a:gd name="connsiteY9" fmla="*/ 231153 h 1438748"/>
              <a:gd name="connsiteX10" fmla="*/ 201923 w 2195828"/>
              <a:gd name="connsiteY10" fmla="*/ 213509 h 1438748"/>
              <a:gd name="connsiteX11" fmla="*/ 892171 w 2195828"/>
              <a:gd name="connsiteY11" fmla="*/ 77440 h 1438748"/>
              <a:gd name="connsiteX12" fmla="*/ 1104455 w 2195828"/>
              <a:gd name="connsiteY12" fmla="*/ 49369 h 1438748"/>
              <a:gd name="connsiteX13" fmla="*/ 1620255 w 2195828"/>
              <a:gd name="connsiteY13" fmla="*/ 0 h 143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5828" h="1438748">
                <a:moveTo>
                  <a:pt x="1620255" y="0"/>
                </a:moveTo>
                <a:cubicBezTo>
                  <a:pt x="1938135" y="0"/>
                  <a:pt x="2195828" y="277874"/>
                  <a:pt x="2195828" y="620648"/>
                </a:cubicBezTo>
                <a:lnTo>
                  <a:pt x="2195828" y="818101"/>
                </a:lnTo>
                <a:cubicBezTo>
                  <a:pt x="2195828" y="1160874"/>
                  <a:pt x="1938135" y="1438748"/>
                  <a:pt x="1620255" y="1438748"/>
                </a:cubicBezTo>
                <a:lnTo>
                  <a:pt x="952392" y="1347430"/>
                </a:lnTo>
                <a:lnTo>
                  <a:pt x="158834" y="1171657"/>
                </a:lnTo>
                <a:lnTo>
                  <a:pt x="102438" y="1120480"/>
                </a:lnTo>
                <a:cubicBezTo>
                  <a:pt x="38078" y="1046219"/>
                  <a:pt x="0" y="946641"/>
                  <a:pt x="0" y="818101"/>
                </a:cubicBezTo>
                <a:lnTo>
                  <a:pt x="0" y="620648"/>
                </a:lnTo>
                <a:cubicBezTo>
                  <a:pt x="0" y="449261"/>
                  <a:pt x="67694" y="318783"/>
                  <a:pt x="175123" y="231153"/>
                </a:cubicBezTo>
                <a:lnTo>
                  <a:pt x="201923" y="213509"/>
                </a:lnTo>
                <a:lnTo>
                  <a:pt x="892171" y="77440"/>
                </a:lnTo>
                <a:lnTo>
                  <a:pt x="1104455" y="49369"/>
                </a:lnTo>
                <a:cubicBezTo>
                  <a:pt x="1275298" y="24685"/>
                  <a:pt x="1446141" y="0"/>
                  <a:pt x="1620255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E0FB3F85-B938-4328-7834-AA1C5C49BDA7}"/>
              </a:ext>
            </a:extLst>
          </p:cNvPr>
          <p:cNvSpPr/>
          <p:nvPr/>
        </p:nvSpPr>
        <p:spPr>
          <a:xfrm rot="2902167">
            <a:off x="2438293" y="1657255"/>
            <a:ext cx="1046668" cy="765926"/>
          </a:xfrm>
          <a:custGeom>
            <a:avLst/>
            <a:gdLst>
              <a:gd name="connsiteX0" fmla="*/ 1620255 w 2195828"/>
              <a:gd name="connsiteY0" fmla="*/ 0 h 1438748"/>
              <a:gd name="connsiteX1" fmla="*/ 2195828 w 2195828"/>
              <a:gd name="connsiteY1" fmla="*/ 620648 h 1438748"/>
              <a:gd name="connsiteX2" fmla="*/ 2195828 w 2195828"/>
              <a:gd name="connsiteY2" fmla="*/ 818101 h 1438748"/>
              <a:gd name="connsiteX3" fmla="*/ 1620255 w 2195828"/>
              <a:gd name="connsiteY3" fmla="*/ 1438748 h 1438748"/>
              <a:gd name="connsiteX4" fmla="*/ 952392 w 2195828"/>
              <a:gd name="connsiteY4" fmla="*/ 1347430 h 1438748"/>
              <a:gd name="connsiteX5" fmla="*/ 158834 w 2195828"/>
              <a:gd name="connsiteY5" fmla="*/ 1171657 h 1438748"/>
              <a:gd name="connsiteX6" fmla="*/ 102438 w 2195828"/>
              <a:gd name="connsiteY6" fmla="*/ 1120480 h 1438748"/>
              <a:gd name="connsiteX7" fmla="*/ 0 w 2195828"/>
              <a:gd name="connsiteY7" fmla="*/ 818101 h 1438748"/>
              <a:gd name="connsiteX8" fmla="*/ 0 w 2195828"/>
              <a:gd name="connsiteY8" fmla="*/ 620648 h 1438748"/>
              <a:gd name="connsiteX9" fmla="*/ 175123 w 2195828"/>
              <a:gd name="connsiteY9" fmla="*/ 231153 h 1438748"/>
              <a:gd name="connsiteX10" fmla="*/ 201923 w 2195828"/>
              <a:gd name="connsiteY10" fmla="*/ 213509 h 1438748"/>
              <a:gd name="connsiteX11" fmla="*/ 892171 w 2195828"/>
              <a:gd name="connsiteY11" fmla="*/ 77440 h 1438748"/>
              <a:gd name="connsiteX12" fmla="*/ 1104455 w 2195828"/>
              <a:gd name="connsiteY12" fmla="*/ 49369 h 1438748"/>
              <a:gd name="connsiteX13" fmla="*/ 1620255 w 2195828"/>
              <a:gd name="connsiteY13" fmla="*/ 0 h 143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5828" h="1438748">
                <a:moveTo>
                  <a:pt x="1620255" y="0"/>
                </a:moveTo>
                <a:cubicBezTo>
                  <a:pt x="1938135" y="0"/>
                  <a:pt x="2195828" y="277874"/>
                  <a:pt x="2195828" y="620648"/>
                </a:cubicBezTo>
                <a:lnTo>
                  <a:pt x="2195828" y="818101"/>
                </a:lnTo>
                <a:cubicBezTo>
                  <a:pt x="2195828" y="1160874"/>
                  <a:pt x="1938135" y="1438748"/>
                  <a:pt x="1620255" y="1438748"/>
                </a:cubicBezTo>
                <a:lnTo>
                  <a:pt x="952392" y="1347430"/>
                </a:lnTo>
                <a:lnTo>
                  <a:pt x="158834" y="1171657"/>
                </a:lnTo>
                <a:lnTo>
                  <a:pt x="102438" y="1120480"/>
                </a:lnTo>
                <a:cubicBezTo>
                  <a:pt x="38078" y="1046219"/>
                  <a:pt x="0" y="946641"/>
                  <a:pt x="0" y="818101"/>
                </a:cubicBezTo>
                <a:lnTo>
                  <a:pt x="0" y="620648"/>
                </a:lnTo>
                <a:cubicBezTo>
                  <a:pt x="0" y="449261"/>
                  <a:pt x="67694" y="318783"/>
                  <a:pt x="175123" y="231153"/>
                </a:cubicBezTo>
                <a:lnTo>
                  <a:pt x="201923" y="213509"/>
                </a:lnTo>
                <a:lnTo>
                  <a:pt x="892171" y="77440"/>
                </a:lnTo>
                <a:lnTo>
                  <a:pt x="1104455" y="49369"/>
                </a:lnTo>
                <a:cubicBezTo>
                  <a:pt x="1275298" y="24685"/>
                  <a:pt x="1446141" y="0"/>
                  <a:pt x="1620255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0801DC82-50BC-C857-383A-09D05ABBDA99}"/>
              </a:ext>
            </a:extLst>
          </p:cNvPr>
          <p:cNvSpPr/>
          <p:nvPr/>
        </p:nvSpPr>
        <p:spPr>
          <a:xfrm>
            <a:off x="2101526" y="1074480"/>
            <a:ext cx="826267" cy="8262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6" name="Полилиния: фигура 45">
            <a:extLst>
              <a:ext uri="{FF2B5EF4-FFF2-40B4-BE49-F238E27FC236}">
                <a16:creationId xmlns:a16="http://schemas.microsoft.com/office/drawing/2014/main" id="{4B12B301-4087-4322-49BA-375314FBB75F}"/>
              </a:ext>
            </a:extLst>
          </p:cNvPr>
          <p:cNvSpPr/>
          <p:nvPr/>
        </p:nvSpPr>
        <p:spPr>
          <a:xfrm rot="16919004" flipV="1">
            <a:off x="4332157" y="3258238"/>
            <a:ext cx="1113941" cy="1265765"/>
          </a:xfrm>
          <a:custGeom>
            <a:avLst/>
            <a:gdLst>
              <a:gd name="connsiteX0" fmla="*/ 1113941 w 1113941"/>
              <a:gd name="connsiteY0" fmla="*/ 0 h 1085955"/>
              <a:gd name="connsiteX1" fmla="*/ 539901 w 1113941"/>
              <a:gd name="connsiteY1" fmla="*/ 187960 h 1085955"/>
              <a:gd name="connsiteX2" fmla="*/ 31901 w 1113941"/>
              <a:gd name="connsiteY2" fmla="*/ 619760 h 1085955"/>
              <a:gd name="connsiteX3" fmla="*/ 100482 w 1113941"/>
              <a:gd name="connsiteY3" fmla="*/ 981642 h 1085955"/>
              <a:gd name="connsiteX4" fmla="*/ 489101 w 1113941"/>
              <a:gd name="connsiteY4" fmla="*/ 1076960 h 1085955"/>
              <a:gd name="connsiteX5" fmla="*/ 830801 w 1113941"/>
              <a:gd name="connsiteY5" fmla="*/ 800535 h 1085955"/>
              <a:gd name="connsiteX6" fmla="*/ 889226 w 1113941"/>
              <a:gd name="connsiteY6" fmla="*/ 612838 h 1085955"/>
              <a:gd name="connsiteX7" fmla="*/ 900916 w 1113941"/>
              <a:gd name="connsiteY7" fmla="*/ 578156 h 1085955"/>
              <a:gd name="connsiteX8" fmla="*/ 903283 w 1113941"/>
              <a:gd name="connsiteY8" fmla="*/ 567007 h 1085955"/>
              <a:gd name="connsiteX9" fmla="*/ 907760 w 1113941"/>
              <a:gd name="connsiteY9" fmla="*/ 510298 h 1085955"/>
              <a:gd name="connsiteX10" fmla="*/ 1113941 w 1113941"/>
              <a:gd name="connsiteY10" fmla="*/ 0 h 108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941" h="1085955">
                <a:moveTo>
                  <a:pt x="1113941" y="0"/>
                </a:moveTo>
                <a:lnTo>
                  <a:pt x="539901" y="187960"/>
                </a:lnTo>
                <a:cubicBezTo>
                  <a:pt x="297556" y="284480"/>
                  <a:pt x="105137" y="487480"/>
                  <a:pt x="31901" y="619760"/>
                </a:cubicBezTo>
                <a:cubicBezTo>
                  <a:pt x="-41335" y="752040"/>
                  <a:pt x="24282" y="905442"/>
                  <a:pt x="100482" y="981642"/>
                </a:cubicBezTo>
                <a:cubicBezTo>
                  <a:pt x="176682" y="1057842"/>
                  <a:pt x="367381" y="1107145"/>
                  <a:pt x="489101" y="1076960"/>
                </a:cubicBezTo>
                <a:cubicBezTo>
                  <a:pt x="610821" y="1046775"/>
                  <a:pt x="742708" y="958465"/>
                  <a:pt x="830801" y="800535"/>
                </a:cubicBezTo>
                <a:cubicBezTo>
                  <a:pt x="895105" y="636913"/>
                  <a:pt x="865915" y="687114"/>
                  <a:pt x="889226" y="612838"/>
                </a:cubicBezTo>
                <a:lnTo>
                  <a:pt x="900916" y="578156"/>
                </a:lnTo>
                <a:lnTo>
                  <a:pt x="903283" y="567007"/>
                </a:lnTo>
                <a:lnTo>
                  <a:pt x="907760" y="510298"/>
                </a:lnTo>
                <a:cubicBezTo>
                  <a:pt x="930105" y="354898"/>
                  <a:pt x="1025041" y="133350"/>
                  <a:pt x="1113941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7" name="Полилиния: фигура 46">
            <a:extLst>
              <a:ext uri="{FF2B5EF4-FFF2-40B4-BE49-F238E27FC236}">
                <a16:creationId xmlns:a16="http://schemas.microsoft.com/office/drawing/2014/main" id="{A84FC2A3-D579-6963-082A-DE98CF1056A5}"/>
              </a:ext>
            </a:extLst>
          </p:cNvPr>
          <p:cNvSpPr/>
          <p:nvPr/>
        </p:nvSpPr>
        <p:spPr>
          <a:xfrm rot="15975049" flipV="1">
            <a:off x="2756375" y="3177879"/>
            <a:ext cx="1113941" cy="1257686"/>
          </a:xfrm>
          <a:custGeom>
            <a:avLst/>
            <a:gdLst>
              <a:gd name="connsiteX0" fmla="*/ 1113941 w 1113941"/>
              <a:gd name="connsiteY0" fmla="*/ 0 h 1085955"/>
              <a:gd name="connsiteX1" fmla="*/ 539901 w 1113941"/>
              <a:gd name="connsiteY1" fmla="*/ 187960 h 1085955"/>
              <a:gd name="connsiteX2" fmla="*/ 31901 w 1113941"/>
              <a:gd name="connsiteY2" fmla="*/ 619760 h 1085955"/>
              <a:gd name="connsiteX3" fmla="*/ 100482 w 1113941"/>
              <a:gd name="connsiteY3" fmla="*/ 981642 h 1085955"/>
              <a:gd name="connsiteX4" fmla="*/ 489101 w 1113941"/>
              <a:gd name="connsiteY4" fmla="*/ 1076960 h 1085955"/>
              <a:gd name="connsiteX5" fmla="*/ 830801 w 1113941"/>
              <a:gd name="connsiteY5" fmla="*/ 800535 h 1085955"/>
              <a:gd name="connsiteX6" fmla="*/ 889226 w 1113941"/>
              <a:gd name="connsiteY6" fmla="*/ 612838 h 1085955"/>
              <a:gd name="connsiteX7" fmla="*/ 900916 w 1113941"/>
              <a:gd name="connsiteY7" fmla="*/ 578156 h 1085955"/>
              <a:gd name="connsiteX8" fmla="*/ 903283 w 1113941"/>
              <a:gd name="connsiteY8" fmla="*/ 567007 h 1085955"/>
              <a:gd name="connsiteX9" fmla="*/ 907760 w 1113941"/>
              <a:gd name="connsiteY9" fmla="*/ 510298 h 1085955"/>
              <a:gd name="connsiteX10" fmla="*/ 1113941 w 1113941"/>
              <a:gd name="connsiteY10" fmla="*/ 0 h 108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941" h="1085955">
                <a:moveTo>
                  <a:pt x="1113941" y="0"/>
                </a:moveTo>
                <a:lnTo>
                  <a:pt x="539901" y="187960"/>
                </a:lnTo>
                <a:cubicBezTo>
                  <a:pt x="297556" y="284480"/>
                  <a:pt x="105137" y="487480"/>
                  <a:pt x="31901" y="619760"/>
                </a:cubicBezTo>
                <a:cubicBezTo>
                  <a:pt x="-41335" y="752040"/>
                  <a:pt x="24282" y="905442"/>
                  <a:pt x="100482" y="981642"/>
                </a:cubicBezTo>
                <a:cubicBezTo>
                  <a:pt x="176682" y="1057842"/>
                  <a:pt x="367381" y="1107145"/>
                  <a:pt x="489101" y="1076960"/>
                </a:cubicBezTo>
                <a:cubicBezTo>
                  <a:pt x="610821" y="1046775"/>
                  <a:pt x="742708" y="958465"/>
                  <a:pt x="830801" y="800535"/>
                </a:cubicBezTo>
                <a:cubicBezTo>
                  <a:pt x="895105" y="636913"/>
                  <a:pt x="865915" y="687114"/>
                  <a:pt x="889226" y="612838"/>
                </a:cubicBezTo>
                <a:lnTo>
                  <a:pt x="900916" y="578156"/>
                </a:lnTo>
                <a:lnTo>
                  <a:pt x="903283" y="567007"/>
                </a:lnTo>
                <a:lnTo>
                  <a:pt x="907760" y="510298"/>
                </a:lnTo>
                <a:cubicBezTo>
                  <a:pt x="930105" y="354898"/>
                  <a:pt x="1025041" y="133350"/>
                  <a:pt x="1113941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8" name="Полилиния: фигура 47">
            <a:extLst>
              <a:ext uri="{FF2B5EF4-FFF2-40B4-BE49-F238E27FC236}">
                <a16:creationId xmlns:a16="http://schemas.microsoft.com/office/drawing/2014/main" id="{C7A92AE5-E750-4C69-E9F5-9F3D44B1D929}"/>
              </a:ext>
            </a:extLst>
          </p:cNvPr>
          <p:cNvSpPr/>
          <p:nvPr/>
        </p:nvSpPr>
        <p:spPr>
          <a:xfrm rot="4815915" flipH="1" flipV="1">
            <a:off x="1518276" y="2544956"/>
            <a:ext cx="1113941" cy="1170097"/>
          </a:xfrm>
          <a:custGeom>
            <a:avLst/>
            <a:gdLst>
              <a:gd name="connsiteX0" fmla="*/ 1113941 w 1113941"/>
              <a:gd name="connsiteY0" fmla="*/ 0 h 1085955"/>
              <a:gd name="connsiteX1" fmla="*/ 539901 w 1113941"/>
              <a:gd name="connsiteY1" fmla="*/ 187960 h 1085955"/>
              <a:gd name="connsiteX2" fmla="*/ 31901 w 1113941"/>
              <a:gd name="connsiteY2" fmla="*/ 619760 h 1085955"/>
              <a:gd name="connsiteX3" fmla="*/ 100482 w 1113941"/>
              <a:gd name="connsiteY3" fmla="*/ 981642 h 1085955"/>
              <a:gd name="connsiteX4" fmla="*/ 489101 w 1113941"/>
              <a:gd name="connsiteY4" fmla="*/ 1076960 h 1085955"/>
              <a:gd name="connsiteX5" fmla="*/ 830801 w 1113941"/>
              <a:gd name="connsiteY5" fmla="*/ 800535 h 1085955"/>
              <a:gd name="connsiteX6" fmla="*/ 889226 w 1113941"/>
              <a:gd name="connsiteY6" fmla="*/ 612838 h 1085955"/>
              <a:gd name="connsiteX7" fmla="*/ 900916 w 1113941"/>
              <a:gd name="connsiteY7" fmla="*/ 578156 h 1085955"/>
              <a:gd name="connsiteX8" fmla="*/ 903283 w 1113941"/>
              <a:gd name="connsiteY8" fmla="*/ 567007 h 1085955"/>
              <a:gd name="connsiteX9" fmla="*/ 907760 w 1113941"/>
              <a:gd name="connsiteY9" fmla="*/ 510298 h 1085955"/>
              <a:gd name="connsiteX10" fmla="*/ 1113941 w 1113941"/>
              <a:gd name="connsiteY10" fmla="*/ 0 h 108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941" h="1085955">
                <a:moveTo>
                  <a:pt x="1113941" y="0"/>
                </a:moveTo>
                <a:lnTo>
                  <a:pt x="539901" y="187960"/>
                </a:lnTo>
                <a:cubicBezTo>
                  <a:pt x="297556" y="284480"/>
                  <a:pt x="105137" y="487480"/>
                  <a:pt x="31901" y="619760"/>
                </a:cubicBezTo>
                <a:cubicBezTo>
                  <a:pt x="-41335" y="752040"/>
                  <a:pt x="24282" y="905442"/>
                  <a:pt x="100482" y="981642"/>
                </a:cubicBezTo>
                <a:cubicBezTo>
                  <a:pt x="176682" y="1057842"/>
                  <a:pt x="367381" y="1107145"/>
                  <a:pt x="489101" y="1076960"/>
                </a:cubicBezTo>
                <a:cubicBezTo>
                  <a:pt x="610821" y="1046775"/>
                  <a:pt x="742708" y="958465"/>
                  <a:pt x="830801" y="800535"/>
                </a:cubicBezTo>
                <a:cubicBezTo>
                  <a:pt x="895105" y="636913"/>
                  <a:pt x="865915" y="687114"/>
                  <a:pt x="889226" y="612838"/>
                </a:cubicBezTo>
                <a:lnTo>
                  <a:pt x="900916" y="578156"/>
                </a:lnTo>
                <a:lnTo>
                  <a:pt x="903283" y="567007"/>
                </a:lnTo>
                <a:lnTo>
                  <a:pt x="907760" y="510298"/>
                </a:lnTo>
                <a:cubicBezTo>
                  <a:pt x="930105" y="354898"/>
                  <a:pt x="1025041" y="133350"/>
                  <a:pt x="1113941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1026" name="Picture 2" descr="Наклейка с кошачьим кормом от кухни Лили">
            <a:extLst>
              <a:ext uri="{FF2B5EF4-FFF2-40B4-BE49-F238E27FC236}">
                <a16:creationId xmlns:a16="http://schemas.microsoft.com/office/drawing/2014/main" id="{7CA83AC5-C84A-1AEF-A680-0EB81D3C4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001" y="2662163"/>
            <a:ext cx="1937396" cy="193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аклейка на черную кошку от Sanrio">
            <a:extLst>
              <a:ext uri="{FF2B5EF4-FFF2-40B4-BE49-F238E27FC236}">
                <a16:creationId xmlns:a16="http://schemas.microsoft.com/office/drawing/2014/main" id="{73A6AD41-22C1-2B29-B837-365799EB3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222" y="3709962"/>
            <a:ext cx="2675511" cy="267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F386A21-1FCF-C795-2EF1-06BD08B2FAAC}"/>
              </a:ext>
            </a:extLst>
          </p:cNvPr>
          <p:cNvSpPr txBox="1"/>
          <p:nvPr/>
        </p:nvSpPr>
        <p:spPr>
          <a:xfrm>
            <a:off x="7261964" y="1525736"/>
            <a:ext cx="68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СУ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5A7439-2F15-6925-D30D-49A60FC1516D}"/>
              </a:ext>
            </a:extLst>
          </p:cNvPr>
          <p:cNvSpPr txBox="1"/>
          <p:nvPr/>
        </p:nvSpPr>
        <p:spPr>
          <a:xfrm>
            <a:off x="8137613" y="861879"/>
            <a:ext cx="70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СА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D47AC8-4A0C-87CB-5A63-8F98E101E8B5}"/>
              </a:ext>
            </a:extLst>
          </p:cNvPr>
          <p:cNvSpPr txBox="1"/>
          <p:nvPr/>
        </p:nvSpPr>
        <p:spPr>
          <a:xfrm>
            <a:off x="9005957" y="1446248"/>
            <a:ext cx="878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ША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423DC9-1629-A72B-8C15-C2BA29541E1A}"/>
              </a:ext>
            </a:extLst>
          </p:cNvPr>
          <p:cNvSpPr txBox="1"/>
          <p:nvPr/>
        </p:nvSpPr>
        <p:spPr>
          <a:xfrm>
            <a:off x="7173858" y="2559288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ШУ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088BA5B-5BF7-CD66-ED35-6EBC8D09D57B}"/>
              </a:ext>
            </a:extLst>
          </p:cNvPr>
          <p:cNvSpPr txBox="1"/>
          <p:nvPr/>
        </p:nvSpPr>
        <p:spPr>
          <a:xfrm>
            <a:off x="9047043" y="2552524"/>
            <a:ext cx="91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ШО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7D5D5E-6016-4D0B-262D-226E365CD564}"/>
              </a:ext>
            </a:extLst>
          </p:cNvPr>
          <p:cNvSpPr txBox="1"/>
          <p:nvPr/>
        </p:nvSpPr>
        <p:spPr>
          <a:xfrm>
            <a:off x="8189355" y="3055862"/>
            <a:ext cx="74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СО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C714DD-47FA-8D0D-01D8-971209917763}"/>
              </a:ext>
            </a:extLst>
          </p:cNvPr>
          <p:cNvSpPr txBox="1"/>
          <p:nvPr/>
        </p:nvSpPr>
        <p:spPr>
          <a:xfrm>
            <a:off x="7909026" y="2023556"/>
            <a:ext cx="1154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СОШ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78DFD9-A714-FEA0-64F7-5C829E3D6808}"/>
              </a:ext>
            </a:extLst>
          </p:cNvPr>
          <p:cNvSpPr txBox="1"/>
          <p:nvPr/>
        </p:nvSpPr>
        <p:spPr>
          <a:xfrm>
            <a:off x="2148834" y="425344"/>
            <a:ext cx="74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СО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77DD40-238B-47D0-2614-6A2F75CE2172}"/>
              </a:ext>
            </a:extLst>
          </p:cNvPr>
          <p:cNvSpPr txBox="1"/>
          <p:nvPr/>
        </p:nvSpPr>
        <p:spPr>
          <a:xfrm>
            <a:off x="2293895" y="1142944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С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0B6C807-53DF-740B-2952-057A51F549B7}"/>
              </a:ext>
            </a:extLst>
          </p:cNvPr>
          <p:cNvSpPr txBox="1"/>
          <p:nvPr/>
        </p:nvSpPr>
        <p:spPr>
          <a:xfrm>
            <a:off x="2892532" y="989397"/>
            <a:ext cx="68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СУ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3B3307-500B-7974-4540-2392B30A6D0F}"/>
              </a:ext>
            </a:extLst>
          </p:cNvPr>
          <p:cNvSpPr txBox="1"/>
          <p:nvPr/>
        </p:nvSpPr>
        <p:spPr>
          <a:xfrm>
            <a:off x="2668398" y="1764811"/>
            <a:ext cx="72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СИ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EDF0F5-C032-CB75-A163-2F312AD2C2B2}"/>
              </a:ext>
            </a:extLst>
          </p:cNvPr>
          <p:cNvSpPr txBox="1"/>
          <p:nvPr/>
        </p:nvSpPr>
        <p:spPr>
          <a:xfrm>
            <a:off x="1662343" y="1809725"/>
            <a:ext cx="797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СЫ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372CBD4-23F0-8F45-00B9-14A5156213CF}"/>
              </a:ext>
            </a:extLst>
          </p:cNvPr>
          <p:cNvSpPr txBox="1"/>
          <p:nvPr/>
        </p:nvSpPr>
        <p:spPr>
          <a:xfrm>
            <a:off x="1434409" y="980065"/>
            <a:ext cx="70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СА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F4EBCE-145B-E1D5-33D6-6714A5C84941}"/>
              </a:ext>
            </a:extLst>
          </p:cNvPr>
          <p:cNvSpPr txBox="1"/>
          <p:nvPr/>
        </p:nvSpPr>
        <p:spPr>
          <a:xfrm>
            <a:off x="4421049" y="1050313"/>
            <a:ext cx="91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ШО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94F9288-F0D6-89FA-DD25-FCCB3D0589D0}"/>
              </a:ext>
            </a:extLst>
          </p:cNvPr>
          <p:cNvSpPr txBox="1"/>
          <p:nvPr/>
        </p:nvSpPr>
        <p:spPr>
          <a:xfrm>
            <a:off x="4388321" y="1828621"/>
            <a:ext cx="531498" cy="66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Ш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9B99D4C-558F-AE53-8098-AD3619855E07}"/>
              </a:ext>
            </a:extLst>
          </p:cNvPr>
          <p:cNvSpPr txBox="1"/>
          <p:nvPr/>
        </p:nvSpPr>
        <p:spPr>
          <a:xfrm>
            <a:off x="5066897" y="1798870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ШУ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7BB3655-B62C-C03F-297E-2B2848E60EAE}"/>
              </a:ext>
            </a:extLst>
          </p:cNvPr>
          <p:cNvSpPr txBox="1"/>
          <p:nvPr/>
        </p:nvSpPr>
        <p:spPr>
          <a:xfrm>
            <a:off x="4540253" y="2487366"/>
            <a:ext cx="899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ШИ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6DAF29E-36A9-905E-AAD3-3877CA13C96D}"/>
              </a:ext>
            </a:extLst>
          </p:cNvPr>
          <p:cNvSpPr txBox="1"/>
          <p:nvPr/>
        </p:nvSpPr>
        <p:spPr>
          <a:xfrm>
            <a:off x="3636113" y="2352492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ШЕ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E6C2D83-F6F9-A72E-A878-43EA6414D725}"/>
              </a:ext>
            </a:extLst>
          </p:cNvPr>
          <p:cNvSpPr txBox="1"/>
          <p:nvPr/>
        </p:nvSpPr>
        <p:spPr>
          <a:xfrm>
            <a:off x="3552660" y="1414071"/>
            <a:ext cx="878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ША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DE5361-3A97-A781-64F2-A76C515A60CF}"/>
              </a:ext>
            </a:extLst>
          </p:cNvPr>
          <p:cNvSpPr txBox="1"/>
          <p:nvPr/>
        </p:nvSpPr>
        <p:spPr>
          <a:xfrm>
            <a:off x="1674777" y="2869534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СУП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D9C2FE-545E-C7F2-E3FD-CE279C652610}"/>
              </a:ext>
            </a:extLst>
          </p:cNvPr>
          <p:cNvSpPr txBox="1"/>
          <p:nvPr/>
        </p:nvSpPr>
        <p:spPr>
          <a:xfrm>
            <a:off x="2707916" y="3524770"/>
            <a:ext cx="100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СОК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D8EBE4C-7D1A-FC25-CDF1-9B57BB400EF4}"/>
              </a:ext>
            </a:extLst>
          </p:cNvPr>
          <p:cNvSpPr txBox="1"/>
          <p:nvPr/>
        </p:nvSpPr>
        <p:spPr>
          <a:xfrm>
            <a:off x="2744134" y="4820731"/>
            <a:ext cx="167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КАШКА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9529528-C521-7648-32D1-52495B71A0C4}"/>
              </a:ext>
            </a:extLst>
          </p:cNvPr>
          <p:cNvSpPr txBox="1"/>
          <p:nvPr/>
        </p:nvSpPr>
        <p:spPr>
          <a:xfrm>
            <a:off x="4185694" y="3607789"/>
            <a:ext cx="117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ШОК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19F28E2-659F-A01F-726B-4BA6BC55686A}"/>
              </a:ext>
            </a:extLst>
          </p:cNvPr>
          <p:cNvSpPr txBox="1"/>
          <p:nvPr/>
        </p:nvSpPr>
        <p:spPr>
          <a:xfrm>
            <a:off x="2851261" y="5917947"/>
            <a:ext cx="1495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КАСКА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8EABE36-3665-39D9-486C-C95651C41CE4}"/>
              </a:ext>
            </a:extLst>
          </p:cNvPr>
          <p:cNvSpPr txBox="1"/>
          <p:nvPr/>
        </p:nvSpPr>
        <p:spPr>
          <a:xfrm>
            <a:off x="7895563" y="4731405"/>
            <a:ext cx="157447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dirty="0"/>
              <a:t>СУШКИ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68EEA87-C18E-1E75-9493-6F06DCBAF72C}"/>
              </a:ext>
            </a:extLst>
          </p:cNvPr>
          <p:cNvSpPr txBox="1"/>
          <p:nvPr/>
        </p:nvSpPr>
        <p:spPr>
          <a:xfrm>
            <a:off x="7934487" y="5541199"/>
            <a:ext cx="1430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</a:t>
            </a:r>
            <a:r>
              <a:rPr lang="ru-RU" sz="3600" b="1" dirty="0"/>
              <a:t>АША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CDA5104-F8B7-F470-75A9-8D688CD89B92}"/>
              </a:ext>
            </a:extLst>
          </p:cNvPr>
          <p:cNvSpPr txBox="1"/>
          <p:nvPr/>
        </p:nvSpPr>
        <p:spPr>
          <a:xfrm>
            <a:off x="4550481" y="-13463"/>
            <a:ext cx="3682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МИШКА - МИСКА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C818E85-332D-95F6-32E6-154D8B3C1EB7}"/>
              </a:ext>
            </a:extLst>
          </p:cNvPr>
          <p:cNvSpPr txBox="1"/>
          <p:nvPr/>
        </p:nvSpPr>
        <p:spPr>
          <a:xfrm>
            <a:off x="5199097" y="6050294"/>
            <a:ext cx="2355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УСЫ - УШИ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89033B5E-A1BF-399E-BC59-215639104CD4}"/>
              </a:ext>
            </a:extLst>
          </p:cNvPr>
          <p:cNvSpPr txBox="1"/>
          <p:nvPr/>
        </p:nvSpPr>
        <p:spPr>
          <a:xfrm>
            <a:off x="8996074" y="3836549"/>
            <a:ext cx="5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Ш</a:t>
            </a:r>
          </a:p>
        </p:txBody>
      </p:sp>
      <p:pic>
        <p:nvPicPr>
          <p:cNvPr id="32" name="Picture 2" descr="Наклейка «Счастливый кот» от Molang">
            <a:extLst>
              <a:ext uri="{FF2B5EF4-FFF2-40B4-BE49-F238E27FC236}">
                <a16:creationId xmlns:a16="http://schemas.microsoft.com/office/drawing/2014/main" id="{A3E71B53-EA5E-7A1F-708E-68BC47814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919" y="3836549"/>
            <a:ext cx="3414497" cy="341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ЛЕНА\РИСУНКИ КОЛЛЕКЦИЯ\Анимация\0_5fb73_c28bc607_XL.gif">
            <a:extLst>
              <a:ext uri="{FF2B5EF4-FFF2-40B4-BE49-F238E27FC236}">
                <a16:creationId xmlns:a16="http://schemas.microsoft.com/office/drawing/2014/main" id="{0E0EA1AD-F31B-7C81-70DC-752757C382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3430" flipH="1">
            <a:off x="9095834" y="704136"/>
            <a:ext cx="1202729" cy="120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66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E9EF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E9EF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ED45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ED45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ED45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ED45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E9EFC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E9EFC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E9EFC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E9EFC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E9EFC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E9EFC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E9EFC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E9EFC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BFE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BFE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volshebstv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8647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8647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8647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8647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8647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8647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otenok-prosit-chtobyi-ego-nakormi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28007 -0.01528 " pathEditMode="relative" rAng="0" ptsTypes="AA">
                                      <p:cBhvr>
                                        <p:cTn id="16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0" y="-764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8007 -0.01528 L -0.60507 -0.01806 " pathEditMode="relative" rAng="0" ptsTypes="AA">
                                      <p:cBhvr>
                                        <p:cTn id="16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139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0.60508 -0.01805 L -1.13854 -0.04699 " pathEditMode="relative" rAng="0" ptsTypes="AA">
                                      <p:cBhvr>
                                        <p:cTn id="16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0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7C955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7C955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7C955"/>
                                      </p:to>
                                    </p:animClr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7C955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89400"/>
                                      </p:to>
                                    </p:animClr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94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ED45"/>
                                      </p:to>
                                    </p:animClr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ED45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ED45"/>
                                      </p:to>
                                    </p:animClr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ED45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2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otenok-prosit-chtobyi-ego-nakormi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ADFF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ADFF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2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2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otenok-prosit-chtobyi-ego-nakormi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2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2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3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ED45"/>
                                      </p:to>
                                    </p:animClr>
                                    <p:animClr clrSpc="rgb" dir="cw">
                                      <p:cBhvr>
                                        <p:cTn id="3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ED45"/>
                                      </p:to>
                                    </p:animClr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30" grpId="0" animBg="1"/>
      <p:bldP spid="23" grpId="0" animBg="1"/>
      <p:bldP spid="22" grpId="0" animBg="1"/>
      <p:bldP spid="4" grpId="0" animBg="1"/>
      <p:bldP spid="9" grpId="0" animBg="1"/>
      <p:bldP spid="8" grpId="0" animBg="1"/>
      <p:bldP spid="6" grpId="0" animBg="1"/>
      <p:bldP spid="7" grpId="0" animBg="1"/>
      <p:bldP spid="12" grpId="0" animBg="1"/>
      <p:bldP spid="13" grpId="0" animBg="1"/>
      <p:bldP spid="14" grpId="0" animBg="1"/>
      <p:bldP spid="16" grpId="0" animBg="1"/>
      <p:bldP spid="10" grpId="0" animBg="1"/>
      <p:bldP spid="15" grpId="0" animBg="1"/>
      <p:bldP spid="17" grpId="0" animBg="1"/>
      <p:bldP spid="18" grpId="0" animBg="1"/>
      <p:bldP spid="19" grpId="0" animBg="1"/>
      <p:bldP spid="27" grpId="0" animBg="1"/>
      <p:bldP spid="2" grpId="0" animBg="1"/>
      <p:bldP spid="3" grpId="0" animBg="1"/>
      <p:bldP spid="5" grpId="0" animBg="1"/>
      <p:bldP spid="11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46" grpId="0" animBg="1"/>
      <p:bldP spid="47" grpId="0" animBg="1"/>
      <p:bldP spid="48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10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34</Words>
  <Application>Microsoft Office PowerPoint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Раскраска_комн цветы</dc:title>
  <dc:creator>ЕН</dc:creator>
  <cp:keywords>логопедия</cp:keywords>
  <cp:lastModifiedBy>ЕН</cp:lastModifiedBy>
  <cp:revision>40</cp:revision>
  <dcterms:created xsi:type="dcterms:W3CDTF">2023-04-03T11:17:00Z</dcterms:created>
  <dcterms:modified xsi:type="dcterms:W3CDTF">2023-05-11T12:18:44Z</dcterms:modified>
  <cp:category>чтение</cp:category>
</cp:coreProperties>
</file>