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2" r:id="rId2"/>
    <p:sldId id="293" r:id="rId3"/>
    <p:sldId id="258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FFFFFF"/>
    <a:srgbClr val="4472C4"/>
    <a:srgbClr val="FFB9FF"/>
    <a:srgbClr val="FFDDDD"/>
    <a:srgbClr val="FF9999"/>
    <a:srgbClr val="DCFBBD"/>
    <a:srgbClr val="FF9FFF"/>
    <a:srgbClr val="FF89FF"/>
    <a:srgbClr val="FFA3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EF4B1-D3AC-4D11-9430-6C54C08A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9ECB83-D592-4F8C-A042-463344573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C834B9-19B0-459C-8EC8-CAE337ED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3456E0-E26D-4393-92CA-BF301595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EEE7C-AD9E-430B-AD50-8CC67431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13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EFA876-330C-4BCE-8B9F-51EA62DE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0A3678-9E70-4EC5-A30D-78DA304BB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D05D51-E405-43FE-A964-B300CCCD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5DE2D-D52A-4A84-8011-44A5222C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81D8EE-645B-4814-A87F-A46E4624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4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18EA4A-9524-4D20-A1A4-AFD76DC64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1C5438-78A1-40F6-8F49-2ADD83677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B801B4-94CD-4FAF-B94E-5DAF3558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F7D6DB-B9DE-40CC-A62C-C72F623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EC3CDF-FD5D-4D0D-8E68-FB01E4F2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5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9D34C-71CF-44D0-9FE5-3A05E5D3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D7E8BC-7585-476F-9572-7EEA0A8D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BFEB9F-9760-4AA2-A1F1-982BB66E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00222F-82EB-4ED1-A5AB-098AB2F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38D88D-041C-4E9A-8A8A-C223589A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2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0880D1-24C6-4397-BCF9-696EF693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328747-074C-4F53-9880-205B14FE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83377E-9704-4739-89A2-9FA954DC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E9370D-02FE-46F4-9E7A-A45998C7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889A34-B026-4C51-989A-29C383E9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4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0C94E-B74E-45E1-A6A7-58C5A5D1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E00919-F7D9-4AA7-BC7C-EE0C0E4E9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4DDC9D-F092-46E1-BFFF-A7D42616F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5CD15D-6847-4BEE-BE03-DDF56A8E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A095F2-D454-42D6-825D-D975ACBE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C8FAA3-4F1D-44E6-A456-53AB37BA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57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BE1B9-80E5-4F29-95DF-3F5BB384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AAE2E6-ACE8-47A5-A5DD-A6D280A4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54CF42-CF94-4B82-8DA0-8B013AB3A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0B480B7-0E0F-4A97-ABBB-C41584476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D4AAEEF-7E1D-4435-9E04-EF7721281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39C0803-5635-48FA-B177-C4CC4B89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9F5DF1-2911-4609-998B-DC1F0478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C6D5A06-319B-4488-9024-D9CB3A39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7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E8BC4F-DC33-4D1F-B53A-0F0C33DC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29FCC3B-F949-4604-BF87-74156043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C27F31-0A11-4733-839E-29D857AE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5B371E-E6A1-40A0-89F8-FDA602DE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53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F880887-D87C-4176-A752-1174D460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5CF6A6A-B414-4E87-B855-B3B66C54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D1A3F2-FA1B-43D4-8A42-9E41D58F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67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DB75D-02CC-4A3C-A516-FBBB350C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59CC84-E05E-4D45-8435-A1916583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62311B-CD67-4CB9-A80E-72DC7DC9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C03607-144D-4BD8-87E3-7A732305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9C95F8-27E7-4D11-A596-A1790675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27FFD6-1A17-4F07-B060-3820AABF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24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083CE-F882-4AD5-AD41-87B3596A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999F6AD-994D-42E1-9729-E9F23CCBA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E44990-DB6A-46F1-AC29-D4F8C9140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0B5C51-5E87-474E-956F-1CF4422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1A7EE0-D845-425F-A7D5-1C51D7CD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04EB35-130E-4CFC-8FE4-A71080EF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67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8493C-60F2-4361-AF36-97929274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C8E35E-78B8-4E34-8915-D26FC7D2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049316-3B14-4F53-9378-80DA16C5A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E458-3D0F-4A87-B18D-9389F4D5D284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B6A07C-6774-4E8A-963C-BD12231A7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EF4E3E-05CA-4285-BD71-9C6793B0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5610-3FB2-4635-8C2D-7687ABFF3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6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6" Type="http://schemas.openxmlformats.org/officeDocument/2006/relationships/image" Target="../media/image1.png"/><Relationship Id="rId5" Type="http://schemas.microsoft.com/office/2007/relationships/media" Target="../media/media1.m4a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gif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audio" Target="../media/audio3.wav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audio" Target="../media/audio3.wav"/><Relationship Id="rId14" Type="http://schemas.openxmlformats.org/officeDocument/2006/relationships/image" Target="../media/image6.png"/><Relationship Id="rId2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21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audio" Target="../media/audio3.wav"/><Relationship Id="rId14" Type="http://schemas.openxmlformats.org/officeDocument/2006/relationships/image" Target="../media/image6.png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png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21" Type="http://schemas.openxmlformats.org/officeDocument/2006/relationships/image" Target="../media/image18.png"/><Relationship Id="rId7" Type="http://schemas.openxmlformats.org/officeDocument/2006/relationships/image" Target="../media/image2.gif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audio" Target="../media/audio3.wav"/><Relationship Id="rId14" Type="http://schemas.openxmlformats.org/officeDocument/2006/relationships/image" Target="../media/image6.png"/><Relationship Id="rId2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21" Type="http://schemas.openxmlformats.org/officeDocument/2006/relationships/image" Target="../media/image18.png"/><Relationship Id="rId7" Type="http://schemas.openxmlformats.org/officeDocument/2006/relationships/image" Target="../media/image29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audio" Target="../media/audio3.wav"/><Relationship Id="rId5" Type="http://schemas.openxmlformats.org/officeDocument/2006/relationships/image" Target="../media/image28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11.png"/><Relationship Id="rId14" Type="http://schemas.openxmlformats.org/officeDocument/2006/relationships/image" Target="../media/image6.png"/><Relationship Id="rId2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18" Type="http://schemas.openxmlformats.org/officeDocument/2006/relationships/image" Target="../media/image6.png"/><Relationship Id="rId3" Type="http://schemas.openxmlformats.org/officeDocument/2006/relationships/audio" Target="../media/audio2.wav"/><Relationship Id="rId21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audio" Target="../media/audio3.wav"/><Relationship Id="rId10" Type="http://schemas.openxmlformats.org/officeDocument/2006/relationships/image" Target="../media/image31.png"/><Relationship Id="rId19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3.png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FDBB2B4-7F0A-47D2-B93F-BE02ECB31185}"/>
              </a:ext>
            </a:extLst>
          </p:cNvPr>
          <p:cNvSpPr/>
          <p:nvPr/>
        </p:nvSpPr>
        <p:spPr>
          <a:xfrm>
            <a:off x="322196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71BFB2F-A301-4232-A5A2-5D12D142B434}"/>
              </a:ext>
            </a:extLst>
          </p:cNvPr>
          <p:cNvSpPr/>
          <p:nvPr/>
        </p:nvSpPr>
        <p:spPr>
          <a:xfrm>
            <a:off x="329731" y="246117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EA2D0611-A877-4671-B82F-57FE9E49FDCA}"/>
              </a:ext>
            </a:extLst>
          </p:cNvPr>
          <p:cNvSpPr/>
          <p:nvPr/>
        </p:nvSpPr>
        <p:spPr>
          <a:xfrm>
            <a:off x="337266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9098F66-C952-4678-B477-F10B5458F576}"/>
              </a:ext>
            </a:extLst>
          </p:cNvPr>
          <p:cNvSpPr/>
          <p:nvPr/>
        </p:nvSpPr>
        <p:spPr>
          <a:xfrm>
            <a:off x="2712454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ACFB8928-EF35-42A8-B758-05D91A9D4808}"/>
              </a:ext>
            </a:extLst>
          </p:cNvPr>
          <p:cNvSpPr/>
          <p:nvPr/>
        </p:nvSpPr>
        <p:spPr>
          <a:xfrm>
            <a:off x="2711482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43655356-DFC3-43A7-BD46-CC2B0AAE09A3}"/>
              </a:ext>
            </a:extLst>
          </p:cNvPr>
          <p:cNvSpPr/>
          <p:nvPr/>
        </p:nvSpPr>
        <p:spPr>
          <a:xfrm>
            <a:off x="5077193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9A739508-20CF-4F0E-ACE5-A9AB8CD8143B}"/>
              </a:ext>
            </a:extLst>
          </p:cNvPr>
          <p:cNvSpPr/>
          <p:nvPr/>
        </p:nvSpPr>
        <p:spPr>
          <a:xfrm>
            <a:off x="7467451" y="280812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2FC1DC8-DB21-4D60-BD7D-D78BE8902C66}"/>
              </a:ext>
            </a:extLst>
          </p:cNvPr>
          <p:cNvSpPr/>
          <p:nvPr/>
        </p:nvSpPr>
        <p:spPr>
          <a:xfrm>
            <a:off x="7256577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35194EFF-BCFF-44C0-BBDC-175FD3CFC704}"/>
              </a:ext>
            </a:extLst>
          </p:cNvPr>
          <p:cNvSpPr/>
          <p:nvPr/>
        </p:nvSpPr>
        <p:spPr>
          <a:xfrm>
            <a:off x="7466479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FB610D60-E5E6-487C-AA59-361044B22DDD}"/>
              </a:ext>
            </a:extLst>
          </p:cNvPr>
          <p:cNvSpPr/>
          <p:nvPr/>
        </p:nvSpPr>
        <p:spPr>
          <a:xfrm>
            <a:off x="9857402" y="277035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50B49630-099E-4662-A33A-9A96E948EF70}"/>
              </a:ext>
            </a:extLst>
          </p:cNvPr>
          <p:cNvSpPr/>
          <p:nvPr/>
        </p:nvSpPr>
        <p:spPr>
          <a:xfrm>
            <a:off x="9864937" y="2457398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516F0D0-311D-4E27-AFB5-D667C3534195}"/>
              </a:ext>
            </a:extLst>
          </p:cNvPr>
          <p:cNvSpPr/>
          <p:nvPr/>
        </p:nvSpPr>
        <p:spPr>
          <a:xfrm>
            <a:off x="9872472" y="4661019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начало">
            <a:hlinkClick r:id="" action="ppaction://media"/>
            <a:extLst>
              <a:ext uri="{FF2B5EF4-FFF2-40B4-BE49-F238E27FC236}">
                <a16:creationId xmlns:a16="http://schemas.microsoft.com/office/drawing/2014/main" xmlns="" id="{259260AE-273A-4102-8BED-B11DF708C1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D5E272EB-9FFE-4CEF-BA22-31279B3FB845}"/>
              </a:ext>
            </a:extLst>
          </p:cNvPr>
          <p:cNvSpPr/>
          <p:nvPr/>
        </p:nvSpPr>
        <p:spPr>
          <a:xfrm>
            <a:off x="5092263" y="4664796"/>
            <a:ext cx="2017610" cy="1882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7150" contourW="12700" prstMaterial="plastic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: вправо 8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1074D27-84CE-4699-A5D1-CC7A8530A1C2}"/>
              </a:ext>
            </a:extLst>
          </p:cNvPr>
          <p:cNvSpPr/>
          <p:nvPr/>
        </p:nvSpPr>
        <p:spPr>
          <a:xfrm>
            <a:off x="5365422" y="3568032"/>
            <a:ext cx="1461157" cy="87634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A9E"/>
                </a:solidFill>
              </a:rPr>
              <a:t>ИГРАТЬ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9E511B3-E503-47C4-B7F8-545EA0D820F1}"/>
              </a:ext>
            </a:extLst>
          </p:cNvPr>
          <p:cNvSpPr/>
          <p:nvPr/>
        </p:nvSpPr>
        <p:spPr>
          <a:xfrm>
            <a:off x="2830812" y="2414042"/>
            <a:ext cx="65103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>
                <a:ln w="12700">
                  <a:solidFill>
                    <a:srgbClr val="28519C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6000">
                      <a:srgbClr val="00B0F0"/>
                    </a:gs>
                    <a:gs pos="23690">
                      <a:srgbClr val="FFFF00"/>
                    </a:gs>
                    <a:gs pos="74000">
                      <a:srgbClr val="FFFF00"/>
                    </a:gs>
                    <a:gs pos="100000">
                      <a:srgbClr val="00B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POP IT</a:t>
            </a:r>
            <a:r>
              <a:rPr lang="ru-RU" sz="7200" b="1" dirty="0">
                <a:ln w="12700">
                  <a:solidFill>
                    <a:srgbClr val="28519C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6000">
                      <a:srgbClr val="00B0F0"/>
                    </a:gs>
                    <a:gs pos="23690">
                      <a:srgbClr val="FFFF00"/>
                    </a:gs>
                    <a:gs pos="74000">
                      <a:srgbClr val="FFFF00"/>
                    </a:gs>
                    <a:gs pos="100000">
                      <a:srgbClr val="00B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/ЗВУК З</a:t>
            </a:r>
            <a:r>
              <a:rPr lang="ru-RU" sz="6600" b="1" dirty="0">
                <a:ln w="12700">
                  <a:solidFill>
                    <a:srgbClr val="28519C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6000">
                      <a:srgbClr val="00B0F0"/>
                    </a:gs>
                    <a:gs pos="23690">
                      <a:srgbClr val="FFFF00"/>
                    </a:gs>
                    <a:gs pos="74000">
                      <a:srgbClr val="FFFF00"/>
                    </a:gs>
                    <a:gs pos="100000">
                      <a:srgbClr val="00B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</a:t>
            </a:r>
            <a:endParaRPr lang="ru-RU" sz="7200" b="1" cap="none" spc="0" dirty="0">
              <a:ln w="12700">
                <a:solidFill>
                  <a:srgbClr val="28519C"/>
                </a:solidFill>
                <a:prstDash val="solid"/>
              </a:ln>
              <a:gradFill flip="none" rotWithShape="1">
                <a:gsLst>
                  <a:gs pos="0">
                    <a:srgbClr val="FF0000"/>
                  </a:gs>
                  <a:gs pos="46000">
                    <a:srgbClr val="00B0F0"/>
                  </a:gs>
                  <a:gs pos="23690">
                    <a:srgbClr val="FFFF00"/>
                  </a:gs>
                  <a:gs pos="74000">
                    <a:srgbClr val="FFFF00"/>
                  </a:gs>
                  <a:gs pos="100000">
                    <a:srgbClr val="00B05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2" name="Picture 8" descr="Watch Out Wow Sticker by Mighty Oak">
            <a:extLst>
              <a:ext uri="{FF2B5EF4-FFF2-40B4-BE49-F238E27FC236}">
                <a16:creationId xmlns:a16="http://schemas.microsoft.com/office/drawing/2014/main" xmlns="" id="{C38F7532-EF7D-4E66-AB3F-0B6268745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3302" y="1076546"/>
            <a:ext cx="5629791" cy="412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80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  <p:bldP spid="15" grpId="0" animBg="1"/>
      <p:bldP spid="15" grpId="1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31" grpId="0" animBg="1"/>
      <p:bldP spid="31" grpId="1" animBg="1"/>
      <p:bldP spid="31" grpId="2" animBg="1"/>
      <p:bldP spid="35" grpId="0" animBg="1"/>
      <p:bldP spid="35" grpId="1" animBg="1"/>
      <p:bldP spid="47" grpId="0" animBg="1"/>
      <p:bldP spid="47" grpId="1" animBg="1"/>
      <p:bldP spid="47" grpId="2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7" grpId="0" animBg="1"/>
      <p:bldP spid="67" grpId="1" animBg="1"/>
      <p:bldP spid="67" grpId="2" animBg="1"/>
      <p:bldP spid="43" grpId="0" animBg="1"/>
      <p:bldP spid="43" grpId="1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54E5E7D-B195-4396-8305-D441F2923FC8}"/>
              </a:ext>
            </a:extLst>
          </p:cNvPr>
          <p:cNvSpPr/>
          <p:nvPr/>
        </p:nvSpPr>
        <p:spPr>
          <a:xfrm>
            <a:off x="186812" y="167148"/>
            <a:ext cx="11828207" cy="65286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Правила игры.</a:t>
            </a:r>
          </a:p>
          <a:p>
            <a:endParaRPr lang="ru-RU" sz="22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игры: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автоматизация звука [З] в словах.</a:t>
            </a:r>
          </a:p>
          <a:p>
            <a:pPr algn="ctr"/>
            <a:endParaRPr lang="ru-RU" sz="22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Ход игры.</a:t>
            </a: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игре принимают участие два игрока (два ребенка или ребенок и логопед). </a:t>
            </a: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Игрокам сообщают, что они должны нажимать на «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пупырки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», но не пальцем, а голосом, правильно произнося звук [З] в словах. Первый игрок называет любое слово, например, МЕДУЗА. Логопед кликает на картинку с медузой, и ход переходит к следующему игроку. Проигрывает тот, кому под картинкой попадется бомба. Всего в каждом туре (начало, середина, конец слова) по шесть раундов, по прохождению которых игроков перебросит на первый слайд презентации, где они смогут выбрать, перейдут ли они в следующий раунд и начнут отрабатывать звук [З]  в другой позиции или закончат игру.</a:t>
            </a:r>
          </a:p>
          <a:p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Речевой материал.</a:t>
            </a: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Змея, медуза, 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замОк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гнездо, зубы, ваза, зонт, кузнечик, зайка, коза, мимоза, завод, бизон, 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зАмок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незабудка.</a:t>
            </a:r>
          </a:p>
        </p:txBody>
      </p:sp>
      <p:sp>
        <p:nvSpPr>
          <p:cNvPr id="49" name="Прямоугольник 48">
            <a:hlinkClick r:id="" action="ppaction://hlinkshowjump?jump=firstslide">
              <a:snd r:embed="rId2" name="смена слайдов.wav"/>
            </a:hlinkClick>
            <a:extLst>
              <a:ext uri="{FF2B5EF4-FFF2-40B4-BE49-F238E27FC236}">
                <a16:creationId xmlns:a16="http://schemas.microsoft.com/office/drawing/2014/main" xmlns="" id="{EF3C2488-945D-4749-9B02-7D80B1AF1535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87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F97C9DD3-5AA6-4A7E-BEFC-E867E4E76CBF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CD541DB2-DC65-40A5-BC6F-5255289687AC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3655356-DFC3-43A7-BD46-CC2B0AAE09A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B7EE3E3-8A39-40E5-B853-F93A5DBA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56133" y="450390"/>
              <a:ext cx="1079734" cy="1535852"/>
            </a:xfrm>
            <a:prstGeom prst="rect">
              <a:avLst/>
            </a:prstGeom>
          </p:spPr>
        </p:pic>
      </p:grpSp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6300" y="2263580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98767295-7B49-42E9-A602-292B0BF44BE1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AFCF60D-D06C-4BBF-9728-8BD68A8A6BF3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0519E61-D984-4BD1-B50A-A75711F0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13591" y="2509475"/>
              <a:ext cx="1871414" cy="177410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BFD45D10-8759-495E-8C72-B225D2A6A70A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71BFB2F-A301-4232-A5A2-5D12D142B434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0765DD4-3C2A-444C-A521-7F1AA3C9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3365" y="2655630"/>
              <a:ext cx="1507412" cy="1507412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9FE92487-D1AC-4B42-9E0B-3DD2C3DE98E1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BFDBB2B4-7F0A-47D2-B93F-BE02ECB31185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5FBB5DE9-8C61-497F-B734-87456253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10634" y="312263"/>
              <a:ext cx="1821719" cy="1743288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06A0E0B2-7806-4206-98E3-9EEB315F6B39}"/>
              </a:ext>
            </a:extLst>
          </p:cNvPr>
          <p:cNvGrpSpPr/>
          <p:nvPr/>
        </p:nvGrpSpPr>
        <p:grpSpPr>
          <a:xfrm>
            <a:off x="7463708" y="226784"/>
            <a:ext cx="2021353" cy="1986703"/>
            <a:chOff x="7463708" y="226784"/>
            <a:chExt cx="2021353" cy="198670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9A739508-20CF-4F0E-ACE5-A9AB8CD8143B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578CD912-8EFD-4F37-AA0A-9BC228C11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63708" y="226784"/>
              <a:ext cx="1992563" cy="1986703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E1E9749A-6F96-4F63-8607-897364B15CC3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7451E41F-4389-4734-AF57-C88E59109A59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B3829CDB-488F-47FF-9B22-A5B719D2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90160" y="2496883"/>
              <a:ext cx="1139658" cy="1729376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54CD3D9C-DFCA-4E62-B40B-B25B93E88C95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ACFB8928-EF35-42A8-B758-05D91A9D4808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3C08C186-0C0B-4499-AF70-87E1891C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4743959"/>
              <a:ext cx="1516308" cy="15163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49581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9C6A0742-0DA1-4B70-8FA1-678210E2501F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5516F0D0-311D-4E27-AFB5-D667C3534195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90578DBA-C6D0-4295-A75A-543707E60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34891" y="4808271"/>
              <a:ext cx="1477698" cy="1713472"/>
            </a:xfrm>
            <a:prstGeom prst="rect">
              <a:avLst/>
            </a:prstGeom>
          </p:spPr>
        </p:pic>
      </p:grp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44B31546-6C1B-41EA-B115-8D0EAE746E4B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1FDC6CB0-6C54-4AA7-8970-3702C35CA2BB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BF81A6A7-A18D-4AF1-8892-24DAB12E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68772" y="4723628"/>
              <a:ext cx="1662340" cy="1607736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4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6343" y="1219300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CA9B8F7-F848-1AAE-1E7E-05A2CB7F6BDE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92CDAA6-AF5A-5FEA-63AE-DABB08F0E048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8BA6E7E1-CFE2-1070-4116-C75AA358C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98611" y="905559"/>
              <a:ext cx="1681343" cy="88652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96D68AA6-2346-09C0-8A9A-7A415EBD8393}"/>
              </a:ext>
            </a:extLst>
          </p:cNvPr>
          <p:cNvGrpSpPr/>
          <p:nvPr/>
        </p:nvGrpSpPr>
        <p:grpSpPr>
          <a:xfrm>
            <a:off x="337266" y="4664796"/>
            <a:ext cx="2017610" cy="1912392"/>
            <a:chOff x="337266" y="4664796"/>
            <a:chExt cx="2017610" cy="1912392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1397CC9D-F748-AA0B-F626-31D419960D68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4847668D-7DB5-336E-8B13-59A0AFD5F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12977" y="4831770"/>
              <a:ext cx="1423479" cy="174541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13E09306-C0D5-811D-7C5D-2F685B7E6DEB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A21F88B-5B60-DA38-B306-2002BB6CB28D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5C5974E3-1714-1702-3DEF-5CDCCE21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369289"/>
              <a:ext cx="1300514" cy="1737029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59C444CC-5FD9-4F7E-2CC6-2DA708B4B1D4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2437BD5A-132A-4BF9-B431-E4FDE0825980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35905362-4652-8B16-FA10-8C5D1BA90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92271" y="2864695"/>
              <a:ext cx="1681342" cy="115491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F6317373-CD9F-92BB-CF03-DCF05D27C3C0}"/>
              </a:ext>
            </a:extLst>
          </p:cNvPr>
          <p:cNvGrpSpPr/>
          <p:nvPr/>
        </p:nvGrpSpPr>
        <p:grpSpPr>
          <a:xfrm>
            <a:off x="4971809" y="4582777"/>
            <a:ext cx="2181672" cy="2038196"/>
            <a:chOff x="4971809" y="4582777"/>
            <a:chExt cx="2181672" cy="2038196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CC825F02-91BF-4603-A155-1D63A646B032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8DDCED9C-B815-20F0-FF4E-AD2779F67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971809" y="4582777"/>
              <a:ext cx="2181672" cy="2038196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B8EC1D73-4149-4700-EBF3-BF1076EBB4FD}"/>
              </a:ext>
            </a:extLst>
          </p:cNvPr>
          <p:cNvGrpSpPr/>
          <p:nvPr/>
        </p:nvGrpSpPr>
        <p:grpSpPr>
          <a:xfrm>
            <a:off x="9864937" y="2430894"/>
            <a:ext cx="2017610" cy="1909276"/>
            <a:chOff x="9864937" y="2430894"/>
            <a:chExt cx="2017610" cy="1909276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9CEEDFC6-A457-31CD-3E96-9031F72C5CA2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1E3B1AAA-2ED4-A0E2-7EBA-3C9F3CF71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6624" t="-10966" r="-35044" b="-5159"/>
            <a:stretch/>
          </p:blipFill>
          <p:spPr>
            <a:xfrm flipH="1">
              <a:off x="9952711" y="2430894"/>
              <a:ext cx="1811919" cy="1861354"/>
            </a:xfrm>
            <a:prstGeom prst="ellipse">
              <a:avLst/>
            </a:prstGeom>
          </p:spPr>
        </p:pic>
      </p:grpSp>
      <p:sp>
        <p:nvSpPr>
          <p:cNvPr id="94" name="Прямоугольник 93">
            <a:hlinkClick r:id="" action="ppaction://hlinkshowjump?jump=nextslide">
              <a:snd r:embed="rId14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3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8AC2DE39-480E-48D0-A590-4E065BF5123D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9910" y="4840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98767295-7B49-42E9-A602-292B0BF44BE1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AFCF60D-D06C-4BBF-9728-8BD68A8A6BF3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0519E61-D984-4BD1-B50A-A75711F0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24942" y="2542880"/>
              <a:ext cx="1813895" cy="1719360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BFD45D10-8759-495E-8C72-B225D2A6A70A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71BFB2F-A301-4232-A5A2-5D12D142B434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0765DD4-3C2A-444C-A521-7F1AA3C9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09588" y="2707372"/>
              <a:ext cx="1445968" cy="1445968"/>
            </a:xfrm>
            <a:prstGeom prst="rect">
              <a:avLst/>
            </a:prstGeom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49581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44B31546-6C1B-41EA-B115-8D0EAE746E4B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1FDC6CB0-6C54-4AA7-8970-3702C35CA2BB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BF81A6A7-A18D-4AF1-8892-24DAB12E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86980" y="4754907"/>
              <a:ext cx="1630680" cy="1577115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CD541DB2-DC65-40A5-BC6F-5255289687AC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3655356-DFC3-43A7-BD46-CC2B0AAE09A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B7EE3E3-8A39-40E5-B853-F93A5DBA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63625" y="445890"/>
              <a:ext cx="1059813" cy="1507515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023" y="-870866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93E5D17-AFCA-2C61-A3AE-89C1254D2101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844F8443-7F59-9DC2-3133-313DA9EF8015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6BC0B9E-1899-3026-8DC3-67099817C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98611" y="905559"/>
              <a:ext cx="1681343" cy="88652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FEC8CB73-CDDC-87EE-EF10-5365112CA452}"/>
              </a:ext>
            </a:extLst>
          </p:cNvPr>
          <p:cNvGrpSpPr/>
          <p:nvPr/>
        </p:nvGrpSpPr>
        <p:grpSpPr>
          <a:xfrm>
            <a:off x="337266" y="4664796"/>
            <a:ext cx="2017610" cy="1912392"/>
            <a:chOff x="337266" y="4664796"/>
            <a:chExt cx="2017610" cy="1912392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A46C5115-7A2A-B415-CE0C-06DAF431DB51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D98B32E3-6502-FE0C-2A43-5991B4CD9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12977" y="4831770"/>
              <a:ext cx="1423479" cy="174541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B1367860-92B0-49EE-75F4-CE13A848DDE6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7953CC72-2010-8B92-8184-C9406185784F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F27FC2A9-AAD0-F7AF-17EC-61F9DC50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10634" y="312263"/>
              <a:ext cx="1821719" cy="1743288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592066E3-C138-47EE-AFCB-CBE56FAFA6E7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60D70134-EBF0-2E72-24C6-DB6970FE08F8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485740D8-3B64-B400-9E53-403F49AD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369289"/>
              <a:ext cx="1300514" cy="173702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55D7151E-FAF5-C950-98E6-9280B0D954BB}"/>
              </a:ext>
            </a:extLst>
          </p:cNvPr>
          <p:cNvGrpSpPr/>
          <p:nvPr/>
        </p:nvGrpSpPr>
        <p:grpSpPr>
          <a:xfrm>
            <a:off x="7463708" y="226784"/>
            <a:ext cx="2021353" cy="1986703"/>
            <a:chOff x="7463708" y="226784"/>
            <a:chExt cx="2021353" cy="1986703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39B53B5C-0B23-5594-CE8A-4C878540CFC9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A22962A4-53F9-2CB4-E584-E99D5817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63708" y="226784"/>
              <a:ext cx="1992563" cy="1986703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3106F87D-D32C-2E84-0FBE-B50026C08078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C2A2E300-04CB-0747-2D6B-17C72E54EFE9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C51B93E3-670C-3567-FFD9-B13574FFD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92271" y="2864695"/>
              <a:ext cx="1681342" cy="1154915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08A577B3-9FE7-1BDA-1922-A36DB5B2F800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DBD265B9-709F-8EF9-CC8C-6892FBB43ADF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C23FCA23-3A0B-48C4-E194-CB5C659D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4743959"/>
              <a:ext cx="1516308" cy="15163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4D069BCA-8F73-10A9-2879-C38261A63204}"/>
              </a:ext>
            </a:extLst>
          </p:cNvPr>
          <p:cNvGrpSpPr/>
          <p:nvPr/>
        </p:nvGrpSpPr>
        <p:grpSpPr>
          <a:xfrm>
            <a:off x="4971809" y="4582777"/>
            <a:ext cx="2181672" cy="2038196"/>
            <a:chOff x="4971809" y="4582777"/>
            <a:chExt cx="2181672" cy="2038196"/>
          </a:xfrm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30031FB4-505C-5EC5-08E4-CA27A99AB6ED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808F3447-8D3A-0372-C1D4-153E5B3EA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971809" y="4582777"/>
              <a:ext cx="2181672" cy="2038196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1A2E5BB4-256A-B43F-D322-DBEB17A1B944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xmlns="" id="{0E7059F4-A493-104F-BD27-E7D43C24E20C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994D461C-7FDF-8EA6-5189-BABBD9CA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34891" y="4808271"/>
              <a:ext cx="1477698" cy="1713472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6659AA15-4D64-2DF7-4E7F-8125EA3F4104}"/>
              </a:ext>
            </a:extLst>
          </p:cNvPr>
          <p:cNvGrpSpPr/>
          <p:nvPr/>
        </p:nvGrpSpPr>
        <p:grpSpPr>
          <a:xfrm>
            <a:off x="9864937" y="2430894"/>
            <a:ext cx="2017610" cy="1909276"/>
            <a:chOff x="9864937" y="2430894"/>
            <a:chExt cx="2017610" cy="1909276"/>
          </a:xfrm>
        </p:grpSpPr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xmlns="" id="{A6AAA89B-7F4E-37F4-7C38-251609F821DF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A8412D72-C801-CBF5-6C11-8889BE1A1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6624" t="-10966" r="-35044" b="-5159"/>
            <a:stretch/>
          </p:blipFill>
          <p:spPr>
            <a:xfrm flipH="1">
              <a:off x="9952711" y="2430894"/>
              <a:ext cx="1811919" cy="1861354"/>
            </a:xfrm>
            <a:prstGeom prst="ellipse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B525A36B-908D-5888-DF3D-E0E2CD3EAADF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xmlns="" id="{CCA1FD51-534F-9A7F-928A-E7D7570FF2DB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DD46833E-468B-8646-93D2-4D5D6F3EA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90160" y="2496883"/>
              <a:ext cx="1139658" cy="1729376"/>
            </a:xfrm>
            <a:prstGeom prst="rect">
              <a:avLst/>
            </a:prstGeom>
          </p:spPr>
        </p:pic>
      </p:grpSp>
      <p:sp>
        <p:nvSpPr>
          <p:cNvPr id="94" name="Прямоугольник 93">
            <a:hlinkClick r:id="" action="ppaction://hlinkshowjump?jump=nextslide">
              <a:snd r:embed="rId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10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ED5A6A8F-592C-4F77-A5AD-B19BF1131D35}"/>
              </a:ext>
            </a:extLst>
          </p:cNvPr>
          <p:cNvSpPr/>
          <p:nvPr/>
        </p:nvSpPr>
        <p:spPr>
          <a:xfrm>
            <a:off x="990845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805" y="2439380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98767295-7B49-42E9-A602-292B0BF44BE1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AFCF60D-D06C-4BBF-9728-8BD68A8A6BF3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0519E61-D984-4BD1-B50A-A75711F0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56724" y="2530230"/>
              <a:ext cx="1796476" cy="1703060"/>
            </a:xfrm>
            <a:prstGeom prst="rect">
              <a:avLst/>
            </a:prstGeom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49581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2055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44B31546-6C1B-41EA-B115-8D0EAE746E4B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1FDC6CB0-6C54-4AA7-8970-3702C35CA2BB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BF81A6A7-A18D-4AF1-8892-24DAB12E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62702" y="4702500"/>
              <a:ext cx="1671043" cy="1616154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CD541DB2-DC65-40A5-BC6F-5255289687AC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3655356-DFC3-43A7-BD46-CC2B0AAE09A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B7EE3E3-8A39-40E5-B853-F93A5DBA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68139" y="429370"/>
              <a:ext cx="1055721" cy="1501695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BFD45D10-8759-495E-8C72-B225D2A6A70A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71BFB2F-A301-4232-A5A2-5D12D142B434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0765DD4-3C2A-444C-A521-7F1AA3C9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9764" y="2632487"/>
              <a:ext cx="1553698" cy="1553698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30303" y="1243373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3CD012F1-84AA-57CA-6479-BAFBBE92E1C7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19818E09-DC87-EE36-AB40-5596265B18E5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BBD2B4A5-78DE-9380-E70C-6632327BE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98611" y="905559"/>
              <a:ext cx="1681343" cy="886526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A67C0AF4-520E-8865-BCF3-47EF071C7C4C}"/>
              </a:ext>
            </a:extLst>
          </p:cNvPr>
          <p:cNvGrpSpPr/>
          <p:nvPr/>
        </p:nvGrpSpPr>
        <p:grpSpPr>
          <a:xfrm>
            <a:off x="337266" y="4664796"/>
            <a:ext cx="2017610" cy="1912392"/>
            <a:chOff x="337266" y="4664796"/>
            <a:chExt cx="2017610" cy="1912392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941D69B1-04BF-64E1-E5E6-08A733830BEE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D26CE939-EB35-371D-D0C2-CE1A95346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12977" y="4831770"/>
              <a:ext cx="1423479" cy="1745418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87A98B04-2629-1AEB-F2A0-675966D15C09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DC291375-7534-1E6E-8A1F-0D7F385C6BEA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60329A38-01A6-F33E-B57A-5680B268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10634" y="312263"/>
              <a:ext cx="1821719" cy="1743288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64E58D43-C79E-D4C5-85FB-6C4AF5DCB439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AC0F8CAD-CFEB-5C26-152E-2BD75D50EEEA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CCC4C0C6-69E2-834E-5B27-65F4B3F4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369289"/>
              <a:ext cx="1300514" cy="1737029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3621D734-C9D7-4BDA-27E4-08474904F67D}"/>
              </a:ext>
            </a:extLst>
          </p:cNvPr>
          <p:cNvGrpSpPr/>
          <p:nvPr/>
        </p:nvGrpSpPr>
        <p:grpSpPr>
          <a:xfrm>
            <a:off x="7463708" y="226784"/>
            <a:ext cx="2021353" cy="1986703"/>
            <a:chOff x="7463708" y="226784"/>
            <a:chExt cx="2021353" cy="1986703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A6DEDD1D-2BB5-CC4F-BE17-F73E4084081B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779F1B56-EB84-96AF-7A80-1A5F0C868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63708" y="226784"/>
              <a:ext cx="1992563" cy="198670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8209DFF6-CFC4-6FF9-312B-C6B2F040B8B4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3EA42F29-6ABA-FC7A-C401-69A38875EE65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7D6137EE-1A89-A4F8-AE34-75D0C292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92271" y="2864695"/>
              <a:ext cx="1681342" cy="1154915"/>
            </a:xfrm>
            <a:prstGeom prst="rect">
              <a:avLst/>
            </a:prstGeom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60AEE300-8B5C-891A-F144-CE6CE7F95263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33AA3353-97F9-3B6D-7DA0-7E3C51DD8E74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470DDD00-9167-3143-1C34-17EF36FC5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4743959"/>
              <a:ext cx="1516308" cy="15163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D22F54DB-EA0A-B9E3-C484-9A0ED890680E}"/>
              </a:ext>
            </a:extLst>
          </p:cNvPr>
          <p:cNvGrpSpPr/>
          <p:nvPr/>
        </p:nvGrpSpPr>
        <p:grpSpPr>
          <a:xfrm>
            <a:off x="4971809" y="4582777"/>
            <a:ext cx="2181672" cy="2038196"/>
            <a:chOff x="4971809" y="4582777"/>
            <a:chExt cx="2181672" cy="2038196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xmlns="" id="{89943F47-8430-9EF6-3B18-40D3C160113A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2636D5E7-9414-CBC6-1921-784271D7A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971809" y="4582777"/>
              <a:ext cx="2181672" cy="2038196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89B10470-BF89-9B70-7AAF-322F7A331F98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xmlns="" id="{81A8D954-1669-6F68-D514-8FF46445AE1C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5A8D056C-E1D8-14FD-5A96-4566A0A2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34891" y="4808271"/>
              <a:ext cx="1477698" cy="1713472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04FD9702-C310-9A7E-7CE3-A25C1BA38F17}"/>
              </a:ext>
            </a:extLst>
          </p:cNvPr>
          <p:cNvGrpSpPr/>
          <p:nvPr/>
        </p:nvGrpSpPr>
        <p:grpSpPr>
          <a:xfrm>
            <a:off x="9864937" y="2430894"/>
            <a:ext cx="2017610" cy="1909276"/>
            <a:chOff x="9864937" y="2430894"/>
            <a:chExt cx="2017610" cy="1909276"/>
          </a:xfrm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xmlns="" id="{FCB434CF-9C0C-B61E-CB42-662178CF7EE2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xmlns="" id="{908B0E69-49EF-1BC6-4733-ECCD31C89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6624" t="-10966" r="-35044" b="-5159"/>
            <a:stretch/>
          </p:blipFill>
          <p:spPr>
            <a:xfrm flipH="1">
              <a:off x="9952711" y="2430894"/>
              <a:ext cx="1811919" cy="1861354"/>
            </a:xfrm>
            <a:prstGeom prst="ellipse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D3619A83-CA22-BA67-AF3C-7045EB0E2E16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xmlns="" id="{95224FC8-F27B-36F8-F408-0D5FF68C570F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xmlns="" id="{A8D2ED0E-97E2-B67A-445B-45DAE90D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90160" y="2496883"/>
              <a:ext cx="1139658" cy="1729376"/>
            </a:xfrm>
            <a:prstGeom prst="rect">
              <a:avLst/>
            </a:prstGeom>
          </p:spPr>
        </p:pic>
      </p:grpSp>
      <p:sp>
        <p:nvSpPr>
          <p:cNvPr id="94" name="Прямоугольник 93">
            <a:hlinkClick r:id="" action="ppaction://hlinkshowjump?jump=nextslide">
              <a:snd r:embed="rId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08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3EA88595-C91D-4973-9F28-0831CEFCD208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98767295-7B49-42E9-A602-292B0BF44BE1}"/>
              </a:ext>
            </a:extLst>
          </p:cNvPr>
          <p:cNvGrpSpPr/>
          <p:nvPr/>
        </p:nvGrpSpPr>
        <p:grpSpPr>
          <a:xfrm>
            <a:off x="2703947" y="2422305"/>
            <a:ext cx="2028353" cy="1921642"/>
            <a:chOff x="2703947" y="2422305"/>
            <a:chExt cx="2028353" cy="1921642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AFCF60D-D06C-4BBF-9728-8BD68A8A6BF3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0519E61-D984-4BD1-B50A-A75711F0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0272" y="2422305"/>
              <a:ext cx="2002028" cy="1897923"/>
            </a:xfrm>
            <a:prstGeom prst="rect">
              <a:avLst/>
            </a:prstGeom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53010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3566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CD541DB2-DC65-40A5-BC6F-5255289687AC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3655356-DFC3-43A7-BD46-CC2B0AAE09A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B7EE3E3-8A39-40E5-B853-F93A5DBA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58622" y="468125"/>
              <a:ext cx="1074756" cy="152877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BFD45D10-8759-495E-8C72-B225D2A6A70A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71BFB2F-A301-4232-A5A2-5D12D142B434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0765DD4-3C2A-444C-A521-7F1AA3C9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04378" y="2779475"/>
              <a:ext cx="1435275" cy="1435275"/>
            </a:xfrm>
            <a:prstGeom prst="rect">
              <a:avLst/>
            </a:prstGeom>
          </p:spPr>
        </p:pic>
      </p:grpSp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8676" y="4459704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44B31546-6C1B-41EA-B115-8D0EAE746E4B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1FDC6CB0-6C54-4AA7-8970-3702C35CA2BB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BF81A6A7-A18D-4AF1-8892-24DAB12E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47462" y="4725510"/>
              <a:ext cx="1670893" cy="1611713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9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36332" y="3442152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5D6E9D5-4C3C-E0CB-5E46-F45064A129B3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06674C0-974F-0719-A005-C490EE6761D3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D2395DF0-AFED-F583-569F-53523C1D4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98611" y="905559"/>
              <a:ext cx="1681343" cy="886526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C2A8DAC9-D784-4D6C-E2C5-DDD809D1F975}"/>
              </a:ext>
            </a:extLst>
          </p:cNvPr>
          <p:cNvGrpSpPr/>
          <p:nvPr/>
        </p:nvGrpSpPr>
        <p:grpSpPr>
          <a:xfrm>
            <a:off x="337266" y="4664796"/>
            <a:ext cx="2017610" cy="1912392"/>
            <a:chOff x="337266" y="4664796"/>
            <a:chExt cx="2017610" cy="1912392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395C38A1-5440-779A-5EC0-35663CC5EFD5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817ECC8C-2313-D810-72C0-CB057C322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12977" y="4831770"/>
              <a:ext cx="1423479" cy="174541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BA863193-9AE5-36F9-386D-F87038AF9EEF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12691BCB-BD09-6EA7-B16A-63229699BCFD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7CDF6F69-5C99-0266-7ACD-EBB7B371B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10634" y="312263"/>
              <a:ext cx="1821719" cy="1743288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C81AC64D-D059-3FF3-2BAA-4B6598F261CE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FAD4EF74-F28C-A74A-7D60-9CA11CE1C6F2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C08F653C-C894-7D07-1A39-DBBAFD5C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369289"/>
              <a:ext cx="1300514" cy="173702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B5EC1241-19A0-AA00-C7B7-BCC7647C6313}"/>
              </a:ext>
            </a:extLst>
          </p:cNvPr>
          <p:cNvGrpSpPr/>
          <p:nvPr/>
        </p:nvGrpSpPr>
        <p:grpSpPr>
          <a:xfrm>
            <a:off x="7463708" y="226784"/>
            <a:ext cx="2021353" cy="1986703"/>
            <a:chOff x="7463708" y="226784"/>
            <a:chExt cx="2021353" cy="1986703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CAEE6AC3-7766-C88B-7641-D75DD81E08A7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65D9980E-46EF-15CB-8D5F-318A88272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63708" y="226784"/>
              <a:ext cx="1992563" cy="1986703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DDB2F05C-F9FA-E757-D679-00962A0B3FEB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565AD0E1-BF5B-6A33-2598-2E64513D387E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9BAAF2CE-063D-1207-B59B-72FB4348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92271" y="2864695"/>
              <a:ext cx="1681342" cy="1154915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E8D03C72-082D-25C4-D76D-D22386A01664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xmlns="" id="{62BBC54E-56E4-8942-DB18-2E13F45C8E64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xmlns="" id="{5068FF64-D7E5-E09A-C48F-0FE1677BD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4743959"/>
              <a:ext cx="1516308" cy="15163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0F3EC441-DA94-4E95-4545-621314C2CD12}"/>
              </a:ext>
            </a:extLst>
          </p:cNvPr>
          <p:cNvGrpSpPr/>
          <p:nvPr/>
        </p:nvGrpSpPr>
        <p:grpSpPr>
          <a:xfrm>
            <a:off x="4971809" y="4582777"/>
            <a:ext cx="2181672" cy="2038196"/>
            <a:chOff x="4971809" y="4582777"/>
            <a:chExt cx="2181672" cy="2038196"/>
          </a:xfrm>
        </p:grpSpPr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xmlns="" id="{2DC84AC2-0E40-4CD6-EF5B-C30B478455B8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8A0797EB-837E-D308-6423-B3E66EA6F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971809" y="4582777"/>
              <a:ext cx="2181672" cy="2038196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3BADB16D-C377-3FDF-657C-369B7594D8FF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xmlns="" id="{C7AE3597-5D9C-9AC1-AF43-E4EE86D9026B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6F42DEEF-6AD2-3427-8EF4-89C6C5E6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34891" y="4808271"/>
              <a:ext cx="1477698" cy="1713472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91E3150C-5D49-B6EC-116D-815EE0C91451}"/>
              </a:ext>
            </a:extLst>
          </p:cNvPr>
          <p:cNvGrpSpPr/>
          <p:nvPr/>
        </p:nvGrpSpPr>
        <p:grpSpPr>
          <a:xfrm>
            <a:off x="9864937" y="2430894"/>
            <a:ext cx="2017610" cy="1909276"/>
            <a:chOff x="9864937" y="2430894"/>
            <a:chExt cx="2017610" cy="1909276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xmlns="" id="{85EA9A26-4DC8-5312-7987-E5CC10DC399E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1E2B4158-B512-502A-6173-48AB2E019B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6624" t="-10966" r="-35044" b="-5159"/>
            <a:stretch/>
          </p:blipFill>
          <p:spPr>
            <a:xfrm flipH="1">
              <a:off x="9952711" y="2430894"/>
              <a:ext cx="1811919" cy="1861354"/>
            </a:xfrm>
            <a:prstGeom prst="ellipse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4C35C90D-A550-A2B1-F2B3-EA35FD4A0C70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xmlns="" id="{C74DF40E-644A-7B16-312F-46800573E9E8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2F3C021F-6989-D7D6-9CC8-F8B3A5768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90160" y="2496883"/>
              <a:ext cx="1139658" cy="1729376"/>
            </a:xfrm>
            <a:prstGeom prst="rect">
              <a:avLst/>
            </a:prstGeom>
          </p:spPr>
        </p:pic>
      </p:grpSp>
      <p:sp>
        <p:nvSpPr>
          <p:cNvPr id="94" name="Прямоугольник 93">
            <a:hlinkClick r:id="" action="ppaction://hlinkshowjump?jump=nextslide">
              <a:snd r:embed="rId9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0DED36DE-35B0-4194-AD8B-28F7E434CA84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10546" y="128336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98767295-7B49-42E9-A602-292B0BF44BE1}"/>
              </a:ext>
            </a:extLst>
          </p:cNvPr>
          <p:cNvGrpSpPr/>
          <p:nvPr/>
        </p:nvGrpSpPr>
        <p:grpSpPr>
          <a:xfrm>
            <a:off x="2703947" y="2461175"/>
            <a:ext cx="2017610" cy="1882772"/>
            <a:chOff x="2703947" y="2461175"/>
            <a:chExt cx="2017610" cy="1882772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AFCF60D-D06C-4BBF-9728-8BD68A8A6BF3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0519E61-D984-4BD1-B50A-A75711F0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33130" y="2480839"/>
              <a:ext cx="1879922" cy="1782166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564DBE21-A88C-4DA8-8BDD-8C48E46B97A3}"/>
              </a:ext>
            </a:extLst>
          </p:cNvPr>
          <p:cNvGrpSpPr/>
          <p:nvPr/>
        </p:nvGrpSpPr>
        <p:grpSpPr>
          <a:xfrm>
            <a:off x="337266" y="4664796"/>
            <a:ext cx="2017610" cy="1912392"/>
            <a:chOff x="337266" y="4664796"/>
            <a:chExt cx="2017610" cy="1912392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EA2D0611-A877-4671-B82F-57FE9E49FDCA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C709944-E6C7-45D8-856F-5C0B90AE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12977" y="4831770"/>
              <a:ext cx="1423479" cy="1745418"/>
            </a:xfrm>
            <a:prstGeom prst="rect">
              <a:avLst/>
            </a:prstGeom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51867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36763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CD541DB2-DC65-40A5-BC6F-5255289687AC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3655356-DFC3-43A7-BD46-CC2B0AAE09A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B7EE3E3-8A39-40E5-B853-F93A5DBA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53171" y="429370"/>
              <a:ext cx="1083265" cy="154087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BFD45D10-8759-495E-8C72-B225D2A6A70A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71BFB2F-A301-4232-A5A2-5D12D142B434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0765DD4-3C2A-444C-A521-7F1AA3C9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12977" y="2686352"/>
              <a:ext cx="1445968" cy="144596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44B31546-6C1B-41EA-B115-8D0EAE746E4B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1FDC6CB0-6C54-4AA7-8970-3702C35CA2BB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BF81A6A7-A18D-4AF1-8892-24DAB12E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82913" y="4760920"/>
              <a:ext cx="1637816" cy="158401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3D1C2229-6207-B3A0-0B18-1BC6CD42C2B8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FB610D60-E5E6-487C-AA59-361044B22DDD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C3ED23E9-0981-B3B2-4EF1-DF25E02E0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98611" y="905559"/>
              <a:ext cx="1681343" cy="886526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1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83022" y="-894953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C93B8EE-FCED-707E-6105-BB2FEF033D0E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7E21D53C-3B19-8107-74DA-A3F2EE28ABF4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2C54863B-BF3B-426A-DD5B-C95F74782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10634" y="312263"/>
              <a:ext cx="1821719" cy="174328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3395ED45-0BF1-4DEF-73C4-20685509F60B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FAA68484-C199-B1EF-87B5-B7544B65C1B4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6990931F-2B9B-79F2-E07D-E848828A5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369289"/>
              <a:ext cx="1300514" cy="173702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9075561D-6017-3AF4-7F3A-81F2C5001545}"/>
              </a:ext>
            </a:extLst>
          </p:cNvPr>
          <p:cNvGrpSpPr/>
          <p:nvPr/>
        </p:nvGrpSpPr>
        <p:grpSpPr>
          <a:xfrm>
            <a:off x="7463708" y="226784"/>
            <a:ext cx="2021353" cy="1986703"/>
            <a:chOff x="7463708" y="226784"/>
            <a:chExt cx="2021353" cy="198670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FEB72723-6F56-13AA-D91B-E40E3376FD45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3F9BC665-1CA6-9040-F172-40B42E392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63708" y="226784"/>
              <a:ext cx="1992563" cy="198670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707C49D8-1689-0444-9E8A-2EF2F2BB52D7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A9564BB3-90E3-D057-DD49-E1D62E6CC7A8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82906789-CF42-E13B-E6E2-D42681311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92271" y="2864695"/>
              <a:ext cx="1681342" cy="1154915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D1B023AC-2341-AC32-8A75-2D597416E846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27A9AB12-1261-0E54-F3FB-3AB7288FA029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BF1CF33C-32C9-1D8E-95D5-322A8137C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4743959"/>
              <a:ext cx="1516308" cy="15163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50464044-0A49-FE24-A26D-6D430FF8D20F}"/>
              </a:ext>
            </a:extLst>
          </p:cNvPr>
          <p:cNvGrpSpPr/>
          <p:nvPr/>
        </p:nvGrpSpPr>
        <p:grpSpPr>
          <a:xfrm>
            <a:off x="4971809" y="4582777"/>
            <a:ext cx="2181672" cy="2038196"/>
            <a:chOff x="4971809" y="4582777"/>
            <a:chExt cx="2181672" cy="2038196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59B3C13A-34E3-38F8-AD36-E666A52FC974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0C46B675-8E6F-5E60-04DC-589D2E2D8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971809" y="4582777"/>
              <a:ext cx="2181672" cy="2038196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D9A251B3-92D9-F02E-5ACE-B2F68D267DD2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xmlns="" id="{5A5A274A-0393-4FD8-8D3D-4A92C448568F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xmlns="" id="{986A1AD8-4139-5003-F4E2-31F834493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34891" y="4808271"/>
              <a:ext cx="1477698" cy="1713472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F370CF32-45A5-D7E0-A172-1B675B3C0D56}"/>
              </a:ext>
            </a:extLst>
          </p:cNvPr>
          <p:cNvGrpSpPr/>
          <p:nvPr/>
        </p:nvGrpSpPr>
        <p:grpSpPr>
          <a:xfrm>
            <a:off x="9864937" y="2430894"/>
            <a:ext cx="2017610" cy="1909276"/>
            <a:chOff x="9864937" y="2430894"/>
            <a:chExt cx="2017610" cy="1909276"/>
          </a:xfrm>
        </p:grpSpPr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xmlns="" id="{6F6BF90E-5D2C-C4F6-EF05-5BF660242851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05441AA2-6B79-F984-0728-5F5A1E3F1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6624" t="-10966" r="-35044" b="-5159"/>
            <a:stretch/>
          </p:blipFill>
          <p:spPr>
            <a:xfrm flipH="1">
              <a:off x="9952711" y="2430894"/>
              <a:ext cx="1811919" cy="1861354"/>
            </a:xfrm>
            <a:prstGeom prst="ellipse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493E4B2D-0D4B-7C2E-77E1-05B05A76AF00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xmlns="" id="{943AE138-8FEA-7FAE-CFF0-7BA2788098C4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FD571F8A-D31B-E49E-0E03-93703E5BC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90160" y="2496883"/>
              <a:ext cx="1139658" cy="1729376"/>
            </a:xfrm>
            <a:prstGeom prst="rect">
              <a:avLst/>
            </a:prstGeom>
          </p:spPr>
        </p:pic>
      </p:grpSp>
      <p:sp>
        <p:nvSpPr>
          <p:cNvPr id="94" name="Прямоугольник 93">
            <a:hlinkClick r:id="" action="ppaction://hlinkshowjump?jump=nextslide">
              <a:snd r:embed="rId11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35762" y="-26848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6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19C6631-849F-4B80-8E41-E44C5147677D}"/>
              </a:ext>
            </a:extLst>
          </p:cNvPr>
          <p:cNvSpPr/>
          <p:nvPr/>
        </p:nvSpPr>
        <p:spPr>
          <a:xfrm>
            <a:off x="9662570" y="450854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8FB88875-41DC-4B0A-AE71-24B9EEC16329}"/>
              </a:ext>
            </a:extLst>
          </p:cNvPr>
          <p:cNvSpPr/>
          <p:nvPr/>
        </p:nvSpPr>
        <p:spPr>
          <a:xfrm>
            <a:off x="9887084" y="468597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6347339-E399-4409-979A-789341B9AF6B}"/>
              </a:ext>
            </a:extLst>
          </p:cNvPr>
          <p:cNvSpPr/>
          <p:nvPr/>
        </p:nvSpPr>
        <p:spPr>
          <a:xfrm>
            <a:off x="112294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BD97F3C-6232-4D4E-B1DB-C767481A675C}"/>
              </a:ext>
            </a:extLst>
          </p:cNvPr>
          <p:cNvSpPr/>
          <p:nvPr/>
        </p:nvSpPr>
        <p:spPr>
          <a:xfrm>
            <a:off x="314660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C2EB24-B9DF-496F-AFF7-424D0BCA715A}"/>
              </a:ext>
            </a:extLst>
          </p:cNvPr>
          <p:cNvSpPr/>
          <p:nvPr/>
        </p:nvSpPr>
        <p:spPr>
          <a:xfrm>
            <a:off x="119829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2C4CE3A-5754-4C2D-A7CD-2D102CAF470A}"/>
              </a:ext>
            </a:extLst>
          </p:cNvPr>
          <p:cNvSpPr/>
          <p:nvPr/>
        </p:nvSpPr>
        <p:spPr>
          <a:xfrm>
            <a:off x="322195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FADA85-2412-4E78-ACDD-15B8DFE3DE3E}"/>
              </a:ext>
            </a:extLst>
          </p:cNvPr>
          <p:cNvSpPr/>
          <p:nvPr/>
        </p:nvSpPr>
        <p:spPr>
          <a:xfrm>
            <a:off x="127364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92C7803-E212-44E2-BE94-126A8C2CE732}"/>
              </a:ext>
            </a:extLst>
          </p:cNvPr>
          <p:cNvSpPr/>
          <p:nvPr/>
        </p:nvSpPr>
        <p:spPr>
          <a:xfrm>
            <a:off x="329730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5DA80A-19B5-45AE-8BCE-911E3F373269}"/>
              </a:ext>
            </a:extLst>
          </p:cNvPr>
          <p:cNvSpPr/>
          <p:nvPr/>
        </p:nvSpPr>
        <p:spPr>
          <a:xfrm>
            <a:off x="2502552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7BBEB1-30F9-4AB4-8A55-912C57714F30}"/>
              </a:ext>
            </a:extLst>
          </p:cNvPr>
          <p:cNvSpPr/>
          <p:nvPr/>
        </p:nvSpPr>
        <p:spPr>
          <a:xfrm>
            <a:off x="2704918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C155F71-8F31-4908-A210-46923AAFD67C}"/>
              </a:ext>
            </a:extLst>
          </p:cNvPr>
          <p:cNvSpPr/>
          <p:nvPr/>
        </p:nvSpPr>
        <p:spPr>
          <a:xfrm>
            <a:off x="2494045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88BC7088-FC99-40B9-A5A5-4DEF5CACCCDE}"/>
              </a:ext>
            </a:extLst>
          </p:cNvPr>
          <p:cNvSpPr/>
          <p:nvPr/>
        </p:nvSpPr>
        <p:spPr>
          <a:xfrm>
            <a:off x="2696411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1D329E2-1A0E-4A9B-966F-AD5D6721FCEE}"/>
              </a:ext>
            </a:extLst>
          </p:cNvPr>
          <p:cNvSpPr/>
          <p:nvPr/>
        </p:nvSpPr>
        <p:spPr>
          <a:xfrm>
            <a:off x="2501580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3888007-0CAD-4716-9103-E181275E39E1}"/>
              </a:ext>
            </a:extLst>
          </p:cNvPr>
          <p:cNvSpPr/>
          <p:nvPr/>
        </p:nvSpPr>
        <p:spPr>
          <a:xfrm>
            <a:off x="2703946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720BB9-B885-4CD3-A95F-7C2F3D73FE67}"/>
              </a:ext>
            </a:extLst>
          </p:cNvPr>
          <p:cNvSpPr/>
          <p:nvPr/>
        </p:nvSpPr>
        <p:spPr>
          <a:xfrm>
            <a:off x="4867291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45F7562-87A8-49EF-8304-DDE5999CA4FC}"/>
              </a:ext>
            </a:extLst>
          </p:cNvPr>
          <p:cNvSpPr/>
          <p:nvPr/>
        </p:nvSpPr>
        <p:spPr>
          <a:xfrm>
            <a:off x="5069657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4150FB-D9E2-4295-B2A7-2D0E02B3F91D}"/>
              </a:ext>
            </a:extLst>
          </p:cNvPr>
          <p:cNvSpPr/>
          <p:nvPr/>
        </p:nvSpPr>
        <p:spPr>
          <a:xfrm>
            <a:off x="4874826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B5A0597-F699-46EB-9A34-2F6A207234F5}"/>
              </a:ext>
            </a:extLst>
          </p:cNvPr>
          <p:cNvSpPr/>
          <p:nvPr/>
        </p:nvSpPr>
        <p:spPr>
          <a:xfrm>
            <a:off x="5077192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A466F20-0941-4C74-9F7A-0F8658CBC4AC}"/>
              </a:ext>
            </a:extLst>
          </p:cNvPr>
          <p:cNvSpPr/>
          <p:nvPr/>
        </p:nvSpPr>
        <p:spPr>
          <a:xfrm>
            <a:off x="4882361" y="4512320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4F9A68DD-78E3-4449-83E1-8A3659B7D5BA}"/>
              </a:ext>
            </a:extLst>
          </p:cNvPr>
          <p:cNvSpPr/>
          <p:nvPr/>
        </p:nvSpPr>
        <p:spPr>
          <a:xfrm>
            <a:off x="5084727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52F48C8-666D-4AE8-9685-E8BE2D3C31EB}"/>
              </a:ext>
            </a:extLst>
          </p:cNvPr>
          <p:cNvSpPr/>
          <p:nvPr/>
        </p:nvSpPr>
        <p:spPr>
          <a:xfrm>
            <a:off x="7257549" y="128336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7D7431-3483-4B90-ADC5-B2EC5F44F6BC}"/>
              </a:ext>
            </a:extLst>
          </p:cNvPr>
          <p:cNvSpPr/>
          <p:nvPr/>
        </p:nvSpPr>
        <p:spPr>
          <a:xfrm>
            <a:off x="7459915" y="280811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05F6517-9E26-4259-A6B3-29CBD3E29D3C}"/>
              </a:ext>
            </a:extLst>
          </p:cNvPr>
          <p:cNvSpPr/>
          <p:nvPr/>
        </p:nvSpPr>
        <p:spPr>
          <a:xfrm>
            <a:off x="7249042" y="230869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BD7AF3F-78DB-48DD-93A4-7DA92082D446}"/>
              </a:ext>
            </a:extLst>
          </p:cNvPr>
          <p:cNvSpPr/>
          <p:nvPr/>
        </p:nvSpPr>
        <p:spPr>
          <a:xfrm>
            <a:off x="7451408" y="246117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91C9295-1950-4774-AD2E-C62AF1E389F7}"/>
              </a:ext>
            </a:extLst>
          </p:cNvPr>
          <p:cNvSpPr/>
          <p:nvPr/>
        </p:nvSpPr>
        <p:spPr>
          <a:xfrm>
            <a:off x="9647500" y="124559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04E6E035-F185-46D5-A725-C7C722CFE06B}"/>
              </a:ext>
            </a:extLst>
          </p:cNvPr>
          <p:cNvSpPr/>
          <p:nvPr/>
        </p:nvSpPr>
        <p:spPr>
          <a:xfrm>
            <a:off x="9849866" y="277034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7F810B6-A848-4670-B072-8B485415BFDE}"/>
              </a:ext>
            </a:extLst>
          </p:cNvPr>
          <p:cNvSpPr/>
          <p:nvPr/>
        </p:nvSpPr>
        <p:spPr>
          <a:xfrm>
            <a:off x="9655035" y="2304922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4866A6-CE10-4B5C-A8F5-33689C43DC20}"/>
              </a:ext>
            </a:extLst>
          </p:cNvPr>
          <p:cNvSpPr/>
          <p:nvPr/>
        </p:nvSpPr>
        <p:spPr>
          <a:xfrm>
            <a:off x="9857401" y="2457397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AA64F90F-66E6-4DA2-AF63-5D17B779CA5D}"/>
              </a:ext>
            </a:extLst>
          </p:cNvPr>
          <p:cNvSpPr/>
          <p:nvPr/>
        </p:nvSpPr>
        <p:spPr>
          <a:xfrm>
            <a:off x="9864936" y="4661018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C1F4CDB0-17F2-482A-AF24-4A314455FA20}"/>
              </a:ext>
            </a:extLst>
          </p:cNvPr>
          <p:cNvGrpSpPr/>
          <p:nvPr/>
        </p:nvGrpSpPr>
        <p:grpSpPr>
          <a:xfrm>
            <a:off x="2712454" y="280812"/>
            <a:ext cx="2017610" cy="1882772"/>
            <a:chOff x="2712454" y="280812"/>
            <a:chExt cx="2017610" cy="1882772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29098F66-C952-4678-B477-F10B5458F576}"/>
                </a:ext>
              </a:extLst>
            </p:cNvPr>
            <p:cNvSpPr/>
            <p:nvPr/>
          </p:nvSpPr>
          <p:spPr>
            <a:xfrm>
              <a:off x="2712454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A921272-9517-4FFB-B695-ABD54E1A2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054233" y="369289"/>
              <a:ext cx="1300514" cy="173702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2208F5E9-2197-4213-BB4F-2A674CA84EF4}"/>
              </a:ext>
            </a:extLst>
          </p:cNvPr>
          <p:cNvGrpSpPr/>
          <p:nvPr/>
        </p:nvGrpSpPr>
        <p:grpSpPr>
          <a:xfrm>
            <a:off x="9864937" y="2430894"/>
            <a:ext cx="2017610" cy="1909276"/>
            <a:chOff x="9864937" y="2430894"/>
            <a:chExt cx="2017610" cy="1909276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50B49630-099E-4662-A33A-9A96E948EF70}"/>
                </a:ext>
              </a:extLst>
            </p:cNvPr>
            <p:cNvSpPr/>
            <p:nvPr/>
          </p:nvSpPr>
          <p:spPr>
            <a:xfrm>
              <a:off x="9864937" y="2457398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41DC11AF-F5FD-4B1B-BFB3-BF1DDC227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6624" t="-10966" r="-35044" b="-5159"/>
            <a:stretch/>
          </p:blipFill>
          <p:spPr>
            <a:xfrm flipH="1">
              <a:off x="9952711" y="2430894"/>
              <a:ext cx="1811919" cy="1861354"/>
            </a:xfrm>
            <a:prstGeom prst="ellipse">
              <a:avLst/>
            </a:prstGeom>
          </p:spPr>
        </p:pic>
      </p:grpSp>
      <p:pic>
        <p:nvPicPr>
          <p:cNvPr id="93" name="Picture 8" descr="Watch Out Wow Sticker by Mighty Oak">
            <a:extLst>
              <a:ext uri="{FF2B5EF4-FFF2-40B4-BE49-F238E27FC236}">
                <a16:creationId xmlns:a16="http://schemas.microsoft.com/office/drawing/2014/main" xmlns="" id="{1115B273-7BBD-4C3A-8089-29BBCC4BC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3616" y="4478486"/>
            <a:ext cx="2616554" cy="19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98767295-7B49-42E9-A602-292B0BF44BE1}"/>
              </a:ext>
            </a:extLst>
          </p:cNvPr>
          <p:cNvGrpSpPr/>
          <p:nvPr/>
        </p:nvGrpSpPr>
        <p:grpSpPr>
          <a:xfrm>
            <a:off x="2703947" y="2441031"/>
            <a:ext cx="2049386" cy="1902916"/>
            <a:chOff x="2703947" y="2441031"/>
            <a:chExt cx="2049386" cy="1902916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AFCF60D-D06C-4BBF-9728-8BD68A8A6BF3}"/>
                </a:ext>
              </a:extLst>
            </p:cNvPr>
            <p:cNvSpPr/>
            <p:nvPr/>
          </p:nvSpPr>
          <p:spPr>
            <a:xfrm>
              <a:off x="2703947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0519E61-D984-4BD1-B50A-A75711F0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81912" y="2441031"/>
              <a:ext cx="1971421" cy="1868908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92F38CDE-3119-4DAD-B720-6022078AF830}"/>
              </a:ext>
            </a:extLst>
          </p:cNvPr>
          <p:cNvGrpSpPr/>
          <p:nvPr/>
        </p:nvGrpSpPr>
        <p:grpSpPr>
          <a:xfrm>
            <a:off x="5084728" y="2461175"/>
            <a:ext cx="2017610" cy="1882772"/>
            <a:chOff x="5084728" y="2461175"/>
            <a:chExt cx="2017610" cy="1882772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78E210B4-6B89-4572-B7EE-00125BDDE03D}"/>
                </a:ext>
              </a:extLst>
            </p:cNvPr>
            <p:cNvSpPr/>
            <p:nvPr/>
          </p:nvSpPr>
          <p:spPr>
            <a:xfrm>
              <a:off x="5084728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D9E0BF65-7FAE-4937-B831-A58A59121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92271" y="2864695"/>
              <a:ext cx="1681342" cy="1154915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23ADC91C-27D8-45B8-84EF-CD36CF48DA0F}"/>
              </a:ext>
            </a:extLst>
          </p:cNvPr>
          <p:cNvGrpSpPr/>
          <p:nvPr/>
        </p:nvGrpSpPr>
        <p:grpSpPr>
          <a:xfrm>
            <a:off x="4971809" y="4582777"/>
            <a:ext cx="2181672" cy="2038196"/>
            <a:chOff x="4971809" y="4582777"/>
            <a:chExt cx="2181672" cy="203819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D5E272EB-9FFE-4CEF-BA22-31279B3FB845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0FC0A6B4-5700-46E0-80EE-DD933C376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971809" y="4582777"/>
              <a:ext cx="2181672" cy="2038196"/>
            </a:xfrm>
            <a:prstGeom prst="rect">
              <a:avLst/>
            </a:prstGeom>
          </p:spPr>
        </p:pic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178931-B41D-4BF0-96A2-73328940454A}"/>
              </a:ext>
            </a:extLst>
          </p:cNvPr>
          <p:cNvSpPr/>
          <p:nvPr/>
        </p:nvSpPr>
        <p:spPr>
          <a:xfrm>
            <a:off x="7257234" y="4518673"/>
            <a:ext cx="2422344" cy="22376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contourW="12700" prstMaterial="softEdge">
            <a:bevelT w="12700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xmlns="" id="{90600607-7B09-44F4-A199-03D1BFAA8429}"/>
              </a:ext>
            </a:extLst>
          </p:cNvPr>
          <p:cNvSpPr/>
          <p:nvPr/>
        </p:nvSpPr>
        <p:spPr>
          <a:xfrm>
            <a:off x="0" y="-35667"/>
            <a:ext cx="12192000" cy="6878557"/>
          </a:xfrm>
          <a:prstGeom prst="frame">
            <a:avLst>
              <a:gd name="adj1" fmla="val 2472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3B145EBC-921C-4219-8D00-2E526D09C288}"/>
              </a:ext>
            </a:extLst>
          </p:cNvPr>
          <p:cNvSpPr/>
          <p:nvPr/>
        </p:nvSpPr>
        <p:spPr>
          <a:xfrm>
            <a:off x="7458943" y="4664795"/>
            <a:ext cx="2017610" cy="18827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57150" contourW="12700" prstMaterial="matte">
            <a:bevelT w="285750" h="412750" prst="relaxedInset"/>
            <a:bevelB w="114300" prst="artDeco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CD541DB2-DC65-40A5-BC6F-5255289687AC}"/>
              </a:ext>
            </a:extLst>
          </p:cNvPr>
          <p:cNvGrpSpPr/>
          <p:nvPr/>
        </p:nvGrpSpPr>
        <p:grpSpPr>
          <a:xfrm>
            <a:off x="5077193" y="280812"/>
            <a:ext cx="2017610" cy="1882772"/>
            <a:chOff x="5077193" y="280812"/>
            <a:chExt cx="2017610" cy="188277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3655356-DFC3-43A7-BD46-CC2B0AAE09A3}"/>
                </a:ext>
              </a:extLst>
            </p:cNvPr>
            <p:cNvSpPr/>
            <p:nvPr/>
          </p:nvSpPr>
          <p:spPr>
            <a:xfrm>
              <a:off x="5077193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B7EE3E3-8A39-40E5-B853-F93A5DBA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96788" y="563501"/>
              <a:ext cx="998423" cy="1420192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BFD45D10-8759-495E-8C72-B225D2A6A70A}"/>
              </a:ext>
            </a:extLst>
          </p:cNvPr>
          <p:cNvGrpSpPr/>
          <p:nvPr/>
        </p:nvGrpSpPr>
        <p:grpSpPr>
          <a:xfrm>
            <a:off x="329731" y="2480839"/>
            <a:ext cx="2017610" cy="1882772"/>
            <a:chOff x="329731" y="2461175"/>
            <a:chExt cx="2017610" cy="1882772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71BFB2F-A301-4232-A5A2-5D12D142B434}"/>
                </a:ext>
              </a:extLst>
            </p:cNvPr>
            <p:cNvSpPr/>
            <p:nvPr/>
          </p:nvSpPr>
          <p:spPr>
            <a:xfrm>
              <a:off x="329731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0765DD4-3C2A-444C-A521-7F1AA3C9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3140" y="2683166"/>
              <a:ext cx="1492908" cy="149290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44B31546-6C1B-41EA-B115-8D0EAE746E4B}"/>
              </a:ext>
            </a:extLst>
          </p:cNvPr>
          <p:cNvGrpSpPr/>
          <p:nvPr/>
        </p:nvGrpSpPr>
        <p:grpSpPr>
          <a:xfrm>
            <a:off x="7456904" y="4660489"/>
            <a:ext cx="2017610" cy="1882772"/>
            <a:chOff x="5092263" y="4664796"/>
            <a:chExt cx="2017610" cy="1882772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1FDC6CB0-6C54-4AA7-8970-3702C35CA2BB}"/>
                </a:ext>
              </a:extLst>
            </p:cNvPr>
            <p:cNvSpPr/>
            <p:nvPr/>
          </p:nvSpPr>
          <p:spPr>
            <a:xfrm>
              <a:off x="5092263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BF81A6A7-A18D-4AF1-8892-24DAB12E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87059" y="4736260"/>
              <a:ext cx="1636898" cy="1583130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564DBE21-A88C-4DA8-8BDD-8C48E46B97A3}"/>
              </a:ext>
            </a:extLst>
          </p:cNvPr>
          <p:cNvGrpSpPr/>
          <p:nvPr/>
        </p:nvGrpSpPr>
        <p:grpSpPr>
          <a:xfrm>
            <a:off x="337266" y="4664796"/>
            <a:ext cx="2017610" cy="1882772"/>
            <a:chOff x="337266" y="4664796"/>
            <a:chExt cx="2017610" cy="1882772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EA2D0611-A877-4671-B82F-57FE9E49FDCA}"/>
                </a:ext>
              </a:extLst>
            </p:cNvPr>
            <p:cNvSpPr/>
            <p:nvPr/>
          </p:nvSpPr>
          <p:spPr>
            <a:xfrm>
              <a:off x="337266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C709944-E6C7-45D8-856F-5C0B90AE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0224" y="4882088"/>
              <a:ext cx="1311582" cy="1608214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20FB85F-B54C-08EE-3C73-E2BE1A881215}"/>
              </a:ext>
            </a:extLst>
          </p:cNvPr>
          <p:cNvGrpSpPr/>
          <p:nvPr/>
        </p:nvGrpSpPr>
        <p:grpSpPr>
          <a:xfrm>
            <a:off x="9857402" y="277035"/>
            <a:ext cx="2017610" cy="1882772"/>
            <a:chOff x="9857402" y="277035"/>
            <a:chExt cx="2017610" cy="1882772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1634C256-F3FD-1C99-6F9E-E77C0E375B4C}"/>
                </a:ext>
              </a:extLst>
            </p:cNvPr>
            <p:cNvSpPr/>
            <p:nvPr/>
          </p:nvSpPr>
          <p:spPr>
            <a:xfrm>
              <a:off x="9857402" y="27703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963104F1-A8CA-5AA6-6085-6B910C62C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98611" y="905559"/>
              <a:ext cx="1681343" cy="886526"/>
            </a:xfrm>
            <a:prstGeom prst="rect">
              <a:avLst/>
            </a:prstGeom>
          </p:spPr>
        </p:pic>
      </p:grpSp>
      <p:pic>
        <p:nvPicPr>
          <p:cNvPr id="2052" name="Picture 4">
            <a:hlinkClick r:id="" action="ppaction://hlinkshowjump?jump=nextslide">
              <a:snd r:embed="rId15" name="смена слайдов.wav"/>
            </a:hlinkClick>
            <a:extLst>
              <a:ext uri="{FF2B5EF4-FFF2-40B4-BE49-F238E27FC236}">
                <a16:creationId xmlns:a16="http://schemas.microsoft.com/office/drawing/2014/main" xmlns="" id="{8B1141D3-6E51-405C-8777-BA50A959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7143" b="91857" l="9882" r="89796">
                        <a14:foregroundMark x1="38883" y1="7143" x2="38883" y2="7143"/>
                        <a14:foregroundMark x1="62191" y1="90857" x2="62191" y2="90857"/>
                        <a14:foregroundMark x1="38883" y1="91857" x2="38883" y2="91857"/>
                        <a14:foregroundMark x1="52739" y1="84000" x2="5273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38618" y="3429000"/>
            <a:ext cx="5389457" cy="40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F97A6D02-A00E-2CCF-95EA-0C45ADBD6E77}"/>
              </a:ext>
            </a:extLst>
          </p:cNvPr>
          <p:cNvGrpSpPr/>
          <p:nvPr/>
        </p:nvGrpSpPr>
        <p:grpSpPr>
          <a:xfrm>
            <a:off x="322196" y="280812"/>
            <a:ext cx="2017610" cy="1882772"/>
            <a:chOff x="322196" y="280812"/>
            <a:chExt cx="2017610" cy="1882772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C3243714-FF2C-C7BE-4137-0D631369F752}"/>
                </a:ext>
              </a:extLst>
            </p:cNvPr>
            <p:cNvSpPr/>
            <p:nvPr/>
          </p:nvSpPr>
          <p:spPr>
            <a:xfrm>
              <a:off x="322196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A809AEC-5EAD-2AD9-7F42-07503763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10634" y="312263"/>
              <a:ext cx="1821719" cy="17432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3313C38C-E7D3-6CD7-A4B5-A40C5D6EE4DA}"/>
              </a:ext>
            </a:extLst>
          </p:cNvPr>
          <p:cNvGrpSpPr/>
          <p:nvPr/>
        </p:nvGrpSpPr>
        <p:grpSpPr>
          <a:xfrm>
            <a:off x="7463708" y="226784"/>
            <a:ext cx="2021353" cy="1986703"/>
            <a:chOff x="7463708" y="226784"/>
            <a:chExt cx="2021353" cy="1986703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892BAAAB-04A5-1827-9C83-2EC76A0D8DDB}"/>
                </a:ext>
              </a:extLst>
            </p:cNvPr>
            <p:cNvSpPr/>
            <p:nvPr/>
          </p:nvSpPr>
          <p:spPr>
            <a:xfrm>
              <a:off x="7467451" y="280812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696145F2-A868-0077-8461-471F07318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7463708" y="226784"/>
              <a:ext cx="1992563" cy="198670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94E04557-B438-894F-A5C8-695F1E5DBD17}"/>
              </a:ext>
            </a:extLst>
          </p:cNvPr>
          <p:cNvGrpSpPr/>
          <p:nvPr/>
        </p:nvGrpSpPr>
        <p:grpSpPr>
          <a:xfrm>
            <a:off x="2711482" y="4664796"/>
            <a:ext cx="2017610" cy="1882772"/>
            <a:chOff x="2711482" y="4664796"/>
            <a:chExt cx="2017610" cy="1882772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76BB4897-90F0-F053-B418-86A3D82F9FAC}"/>
                </a:ext>
              </a:extLst>
            </p:cNvPr>
            <p:cNvSpPr/>
            <p:nvPr/>
          </p:nvSpPr>
          <p:spPr>
            <a:xfrm>
              <a:off x="2711482" y="4664796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E8DBE45A-2FDF-B88D-C917-397A608D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49012" y="4743959"/>
              <a:ext cx="1516308" cy="15163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9DB30C63-84ED-E4BF-78BF-75C9CF5E2ED5}"/>
              </a:ext>
            </a:extLst>
          </p:cNvPr>
          <p:cNvGrpSpPr/>
          <p:nvPr/>
        </p:nvGrpSpPr>
        <p:grpSpPr>
          <a:xfrm>
            <a:off x="9872472" y="4661019"/>
            <a:ext cx="2017610" cy="1882772"/>
            <a:chOff x="9872472" y="4661019"/>
            <a:chExt cx="2017610" cy="1882772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825B9F40-9D00-C9BC-9FE8-2C6D84340EE1}"/>
                </a:ext>
              </a:extLst>
            </p:cNvPr>
            <p:cNvSpPr/>
            <p:nvPr/>
          </p:nvSpPr>
          <p:spPr>
            <a:xfrm>
              <a:off x="9872472" y="4661019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ABC014E4-D92E-0040-0DC8-7C433757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34891" y="4808271"/>
              <a:ext cx="1477698" cy="1713472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998E2223-FF0A-C06E-EC22-A39BCD3A13C5}"/>
              </a:ext>
            </a:extLst>
          </p:cNvPr>
          <p:cNvGrpSpPr/>
          <p:nvPr/>
        </p:nvGrpSpPr>
        <p:grpSpPr>
          <a:xfrm>
            <a:off x="7458944" y="2461175"/>
            <a:ext cx="2017610" cy="1882772"/>
            <a:chOff x="7458944" y="2461175"/>
            <a:chExt cx="2017610" cy="1882772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1D93B819-F81D-A901-51C6-C7459425F974}"/>
                </a:ext>
              </a:extLst>
            </p:cNvPr>
            <p:cNvSpPr/>
            <p:nvPr/>
          </p:nvSpPr>
          <p:spPr>
            <a:xfrm>
              <a:off x="7458944" y="2461175"/>
              <a:ext cx="2017610" cy="188277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57150" contourW="12700" prstMaterial="plastic">
              <a:bevelT w="190500" h="38100"/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F3C8488B-CD0E-7CAF-41E2-EB080B05F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90160" y="2496883"/>
              <a:ext cx="1139658" cy="1729376"/>
            </a:xfrm>
            <a:prstGeom prst="rect">
              <a:avLst/>
            </a:prstGeom>
          </p:spPr>
        </p:pic>
      </p:grpSp>
      <p:sp>
        <p:nvSpPr>
          <p:cNvPr id="94" name="Прямоугольник 93">
            <a:hlinkClick r:id="" action="ppaction://hlinkshowjump?jump=endshow">
              <a:snd r:embed="rId15" name="смена слайдов.wav"/>
            </a:hlinkClick>
            <a:extLst>
              <a:ext uri="{FF2B5EF4-FFF2-40B4-BE49-F238E27FC236}">
                <a16:creationId xmlns:a16="http://schemas.microsoft.com/office/drawing/2014/main" xmlns="" id="{92831250-936A-4CC7-A829-82002221325F}"/>
              </a:ext>
            </a:extLst>
          </p:cNvPr>
          <p:cNvSpPr/>
          <p:nvPr/>
        </p:nvSpPr>
        <p:spPr>
          <a:xfrm>
            <a:off x="-63058" y="-40496"/>
            <a:ext cx="12192000" cy="68785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80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letayuschiy-artilleriyskiy-snaryad-vzryiv-2795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Произвольный</PresentationFormat>
  <Paragraphs>12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it_З</dc:title>
  <dc:creator/>
  <cp:keywords>логопедия</cp:keywords>
  <cp:lastModifiedBy/>
  <cp:revision>1</cp:revision>
  <dcterms:created xsi:type="dcterms:W3CDTF">2021-06-28T05:06:46Z</dcterms:created>
  <dcterms:modified xsi:type="dcterms:W3CDTF">2023-11-04T13:18:21Z</dcterms:modified>
  <cp:category>звукопроизношение</cp:category>
</cp:coreProperties>
</file>