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  <p:sldId id="293" r:id="rId3"/>
    <p:sldId id="258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FFFFFF"/>
    <a:srgbClr val="4472C4"/>
    <a:srgbClr val="FFB9FF"/>
    <a:srgbClr val="FFDDDD"/>
    <a:srgbClr val="FF9999"/>
    <a:srgbClr val="DCFBBD"/>
    <a:srgbClr val="FF9FFF"/>
    <a:srgbClr val="FF89FF"/>
    <a:srgbClr val="FFA3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EF4B1-D3AC-4D11-9430-6C54C08A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9ECB83-D592-4F8C-A042-463344573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C834B9-19B0-459C-8EC8-CAE337ED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3456E0-E26D-4393-92CA-BF301595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EEE7C-AD9E-430B-AD50-8CC67431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13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EFA876-330C-4BCE-8B9F-51EA62DE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0A3678-9E70-4EC5-A30D-78DA304BB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05D51-E405-43FE-A964-B300CCCD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5DE2D-D52A-4A84-8011-44A5222C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81D8EE-645B-4814-A87F-A46E4624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4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18EA4A-9524-4D20-A1A4-AFD76DC64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1C5438-78A1-40F6-8F49-2ADD8367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801B4-94CD-4FAF-B94E-5DAF3558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F7D6DB-B9DE-40CC-A62C-C72F623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EC3CDF-FD5D-4D0D-8E68-FB01E4F2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5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9D34C-71CF-44D0-9FE5-3A05E5D3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D7E8BC-7585-476F-9572-7EEA0A8D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FEB9F-9760-4AA2-A1F1-982BB66E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00222F-82EB-4ED1-A5AB-098AB2F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38D88D-041C-4E9A-8A8A-C223589A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2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880D1-24C6-4397-BCF9-696EF693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328747-074C-4F53-9880-205B14FE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83377E-9704-4739-89A2-9FA954DC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E9370D-02FE-46F4-9E7A-A45998C7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889A34-B026-4C51-989A-29C383E9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4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0C94E-B74E-45E1-A6A7-58C5A5D1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E00919-F7D9-4AA7-BC7C-EE0C0E4E9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4DDC9D-F092-46E1-BFFF-A7D42616F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5CD15D-6847-4BEE-BE03-DDF56A8E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A095F2-D454-42D6-825D-D975ACBE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C8FAA3-4F1D-44E6-A456-53AB37BA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57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BE1B9-80E5-4F29-95DF-3F5BB384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AAE2E6-ACE8-47A5-A5DD-A6D280A4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54CF42-CF94-4B82-8DA0-8B013AB3A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0B480B7-0E0F-4A97-ABBB-C41584476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D4AAEEF-7E1D-4435-9E04-EF7721281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39C0803-5635-48FA-B177-C4CC4B89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9F5DF1-2911-4609-998B-DC1F0478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C6D5A06-319B-4488-9024-D9CB3A39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7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E8BC4F-DC33-4D1F-B53A-0F0C33DC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29FCC3B-F949-4604-BF87-74156043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C27F31-0A11-4733-839E-29D857AE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5B371E-E6A1-40A0-89F8-FDA602DE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53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F880887-D87C-4176-A752-1174D460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5CF6A6A-B414-4E87-B855-B3B66C54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D1A3F2-FA1B-43D4-8A42-9E41D58F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67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DB75D-02CC-4A3C-A516-FBBB350C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59CC84-E05E-4D45-8435-A1916583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62311B-CD67-4CB9-A80E-72DC7DC9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C03607-144D-4BD8-87E3-7A732305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9C95F8-27E7-4D11-A596-A1790675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27FFD6-1A17-4F07-B060-3820AABF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24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083CE-F882-4AD5-AD41-87B3596A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999F6AD-994D-42E1-9729-E9F23CCBA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E44990-DB6A-46F1-AC29-D4F8C9140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0B5C51-5E87-474E-956F-1CF4422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1A7EE0-D845-425F-A7D5-1C51D7CD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04EB35-130E-4CFC-8FE4-A71080EF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67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8493C-60F2-4361-AF36-97929274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C8E35E-78B8-4E34-8915-D26FC7D2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049316-3B14-4F53-9378-80DA16C5A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B6A07C-6774-4E8A-963C-BD12231A7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EF4E3E-05CA-4285-BD71-9C6793B0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6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6" Type="http://schemas.openxmlformats.org/officeDocument/2006/relationships/image" Target="../media/image1.png"/><Relationship Id="rId5" Type="http://schemas.microsoft.com/office/2007/relationships/media" Target="../media/media1.m4a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audio" Target="../media/audio3.wav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openxmlformats.org/officeDocument/2006/relationships/audio" Target="../media/audio3.wav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5.png"/><Relationship Id="rId2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openxmlformats.org/officeDocument/2006/relationships/audio" Target="../media/audio3.wav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5.png"/><Relationship Id="rId2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openxmlformats.org/officeDocument/2006/relationships/audio" Target="../media/audio3.wav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5.png"/><Relationship Id="rId2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openxmlformats.org/officeDocument/2006/relationships/audio" Target="../media/audio3.wav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5.png"/><Relationship Id="rId2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21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image" Target="../media/image17.png"/><Relationship Id="rId19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9.png"/><Relationship Id="rId2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FDBB2B4-7F0A-47D2-B93F-BE02ECB31185}"/>
              </a:ext>
            </a:extLst>
          </p:cNvPr>
          <p:cNvSpPr/>
          <p:nvPr/>
        </p:nvSpPr>
        <p:spPr>
          <a:xfrm>
            <a:off x="322196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71BFB2F-A301-4232-A5A2-5D12D142B434}"/>
              </a:ext>
            </a:extLst>
          </p:cNvPr>
          <p:cNvSpPr/>
          <p:nvPr/>
        </p:nvSpPr>
        <p:spPr>
          <a:xfrm>
            <a:off x="329731" y="246117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EA2D0611-A877-4671-B82F-57FE9E49FDCA}"/>
              </a:ext>
            </a:extLst>
          </p:cNvPr>
          <p:cNvSpPr/>
          <p:nvPr/>
        </p:nvSpPr>
        <p:spPr>
          <a:xfrm>
            <a:off x="337266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9098F66-C952-4678-B477-F10B5458F576}"/>
              </a:ext>
            </a:extLst>
          </p:cNvPr>
          <p:cNvSpPr/>
          <p:nvPr/>
        </p:nvSpPr>
        <p:spPr>
          <a:xfrm>
            <a:off x="2712454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ACFB8928-EF35-42A8-B758-05D91A9D4808}"/>
              </a:ext>
            </a:extLst>
          </p:cNvPr>
          <p:cNvSpPr/>
          <p:nvPr/>
        </p:nvSpPr>
        <p:spPr>
          <a:xfrm>
            <a:off x="2711482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3655356-DFC3-43A7-BD46-CC2B0AAE09A3}"/>
              </a:ext>
            </a:extLst>
          </p:cNvPr>
          <p:cNvSpPr/>
          <p:nvPr/>
        </p:nvSpPr>
        <p:spPr>
          <a:xfrm>
            <a:off x="5077193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9A739508-20CF-4F0E-ACE5-A9AB8CD8143B}"/>
              </a:ext>
            </a:extLst>
          </p:cNvPr>
          <p:cNvSpPr/>
          <p:nvPr/>
        </p:nvSpPr>
        <p:spPr>
          <a:xfrm>
            <a:off x="7467451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2FC1DC8-DB21-4D60-BD7D-D78BE8902C66}"/>
              </a:ext>
            </a:extLst>
          </p:cNvPr>
          <p:cNvSpPr/>
          <p:nvPr/>
        </p:nvSpPr>
        <p:spPr>
          <a:xfrm>
            <a:off x="7256577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35194EFF-BCFF-44C0-BBDC-175FD3CFC704}"/>
              </a:ext>
            </a:extLst>
          </p:cNvPr>
          <p:cNvSpPr/>
          <p:nvPr/>
        </p:nvSpPr>
        <p:spPr>
          <a:xfrm>
            <a:off x="7466479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FB610D60-E5E6-487C-AA59-361044B22DDD}"/>
              </a:ext>
            </a:extLst>
          </p:cNvPr>
          <p:cNvSpPr/>
          <p:nvPr/>
        </p:nvSpPr>
        <p:spPr>
          <a:xfrm>
            <a:off x="9857402" y="27703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50B49630-099E-4662-A33A-9A96E948EF70}"/>
              </a:ext>
            </a:extLst>
          </p:cNvPr>
          <p:cNvSpPr/>
          <p:nvPr/>
        </p:nvSpPr>
        <p:spPr>
          <a:xfrm>
            <a:off x="9864937" y="2457398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516F0D0-311D-4E27-AFB5-D667C3534195}"/>
              </a:ext>
            </a:extLst>
          </p:cNvPr>
          <p:cNvSpPr/>
          <p:nvPr/>
        </p:nvSpPr>
        <p:spPr>
          <a:xfrm>
            <a:off x="9872472" y="4661019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начало">
            <a:hlinkClick r:id="" action="ppaction://media"/>
            <a:extLst>
              <a:ext uri="{FF2B5EF4-FFF2-40B4-BE49-F238E27FC236}">
                <a16:creationId xmlns:a16="http://schemas.microsoft.com/office/drawing/2014/main" xmlns="" id="{259260AE-273A-4102-8BED-B11DF708C1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D5E272EB-9FFE-4CEF-BA22-31279B3FB845}"/>
              </a:ext>
            </a:extLst>
          </p:cNvPr>
          <p:cNvSpPr/>
          <p:nvPr/>
        </p:nvSpPr>
        <p:spPr>
          <a:xfrm>
            <a:off x="5092263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: вправо 8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1074D27-84CE-4699-A5D1-CC7A8530A1C2}"/>
              </a:ext>
            </a:extLst>
          </p:cNvPr>
          <p:cNvSpPr/>
          <p:nvPr/>
        </p:nvSpPr>
        <p:spPr>
          <a:xfrm>
            <a:off x="5365422" y="3568032"/>
            <a:ext cx="1461157" cy="87634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A9E"/>
                </a:solidFill>
              </a:rPr>
              <a:t>ИГРАТЬ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9E511B3-E503-47C4-B7F8-545EA0D820F1}"/>
              </a:ext>
            </a:extLst>
          </p:cNvPr>
          <p:cNvSpPr/>
          <p:nvPr/>
        </p:nvSpPr>
        <p:spPr>
          <a:xfrm>
            <a:off x="2535058" y="2414042"/>
            <a:ext cx="71018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>
                <a:ln w="12700">
                  <a:solidFill>
                    <a:srgbClr val="28519C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6000">
                      <a:srgbClr val="00B0F0"/>
                    </a:gs>
                    <a:gs pos="23690">
                      <a:srgbClr val="FFFF00"/>
                    </a:gs>
                    <a:gs pos="74000">
                      <a:srgbClr val="FFFF0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POP IT</a:t>
            </a:r>
            <a:r>
              <a:rPr lang="ru-RU" sz="7200" b="1" dirty="0">
                <a:ln w="12700">
                  <a:solidFill>
                    <a:srgbClr val="28519C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6000">
                      <a:srgbClr val="00B0F0"/>
                    </a:gs>
                    <a:gs pos="23690">
                      <a:srgbClr val="FFFF00"/>
                    </a:gs>
                    <a:gs pos="74000">
                      <a:srgbClr val="FFFF0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/ЗВУК Ль</a:t>
            </a:r>
            <a:r>
              <a:rPr lang="ru-RU" sz="6600" b="1" dirty="0">
                <a:ln w="12700">
                  <a:solidFill>
                    <a:srgbClr val="28519C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6000">
                      <a:srgbClr val="00B0F0"/>
                    </a:gs>
                    <a:gs pos="23690">
                      <a:srgbClr val="FFFF00"/>
                    </a:gs>
                    <a:gs pos="74000">
                      <a:srgbClr val="FFFF0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  <a:endParaRPr lang="ru-RU" sz="7200" b="1" cap="none" spc="0" dirty="0">
              <a:ln w="12700">
                <a:solidFill>
                  <a:srgbClr val="28519C"/>
                </a:solidFill>
                <a:prstDash val="solid"/>
              </a:ln>
              <a:gradFill flip="none" rotWithShape="1">
                <a:gsLst>
                  <a:gs pos="0">
                    <a:srgbClr val="FF0000"/>
                  </a:gs>
                  <a:gs pos="46000">
                    <a:srgbClr val="00B0F0"/>
                  </a:gs>
                  <a:gs pos="23690">
                    <a:srgbClr val="FFFF00"/>
                  </a:gs>
                  <a:gs pos="74000">
                    <a:srgbClr val="FFFF00"/>
                  </a:gs>
                  <a:gs pos="100000">
                    <a:srgbClr val="00B05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2" name="Picture 8" descr="Watch Out Wow Sticker by Mighty Oak">
            <a:extLst>
              <a:ext uri="{FF2B5EF4-FFF2-40B4-BE49-F238E27FC236}">
                <a16:creationId xmlns:a16="http://schemas.microsoft.com/office/drawing/2014/main" xmlns="" id="{C38F7532-EF7D-4E66-AB3F-0B6268745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3302" y="1076546"/>
            <a:ext cx="5629791" cy="41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80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15" grpId="0" animBg="1"/>
      <p:bldP spid="15" grpId="1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31" grpId="0" animBg="1"/>
      <p:bldP spid="31" grpId="1" animBg="1"/>
      <p:bldP spid="31" grpId="2" animBg="1"/>
      <p:bldP spid="35" grpId="0" animBg="1"/>
      <p:bldP spid="35" grpId="1" animBg="1"/>
      <p:bldP spid="47" grpId="0" animBg="1"/>
      <p:bldP spid="47" grpId="1" animBg="1"/>
      <p:bldP spid="47" grpId="2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7" grpId="0" animBg="1"/>
      <p:bldP spid="67" grpId="1" animBg="1"/>
      <p:bldP spid="67" grpId="2" animBg="1"/>
      <p:bldP spid="43" grpId="0" animBg="1"/>
      <p:bldP spid="43" grpId="1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54E5E7D-B195-4396-8305-D441F2923FC8}"/>
              </a:ext>
            </a:extLst>
          </p:cNvPr>
          <p:cNvSpPr/>
          <p:nvPr/>
        </p:nvSpPr>
        <p:spPr>
          <a:xfrm>
            <a:off x="186812" y="167148"/>
            <a:ext cx="11828207" cy="65286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Правила игры.</a:t>
            </a:r>
          </a:p>
          <a:p>
            <a:endParaRPr lang="ru-RU" sz="2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игры: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автоматизация звука [Ль] в словах.</a:t>
            </a:r>
          </a:p>
          <a:p>
            <a:pPr algn="ctr"/>
            <a:endParaRPr lang="ru-RU" sz="2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Ход игры.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игре принимают участие два игрока (два ребенка или ребенок и логопед).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Игрокам сообщают, что они должны нажимать на «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пупырки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», но не пальцем, а голосом, правильно произнося звук [Ль] в словах. Первый игрок называет любое слово, например, ЛИМОН. Логопед кликает на картинку с лимоном, и ход переходит к следующему игроку. Проигрывает тот, кому под картинкой попадется бомба. </a:t>
            </a: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Речевой материал.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Лимон, лебедь, лёд, лента,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лего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малина, телефон, валенки, олень, колесо, медаль, соль, пудель, ноль, фасоль.</a:t>
            </a:r>
          </a:p>
        </p:txBody>
      </p:sp>
      <p:sp>
        <p:nvSpPr>
          <p:cNvPr id="49" name="Прямоугольник 48">
            <a:hlinkClick r:id="" action="ppaction://hlinkshowjump?jump=firstslide">
              <a:snd r:embed="rId2" name="смена слайдов.wav"/>
            </a:hlinkClick>
            <a:extLst>
              <a:ext uri="{FF2B5EF4-FFF2-40B4-BE49-F238E27FC236}">
                <a16:creationId xmlns:a16="http://schemas.microsoft.com/office/drawing/2014/main" xmlns="" id="{EF3C2488-945D-4749-9B02-7D80B1AF1535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87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F97C9DD3-5AA6-4A7E-BEFC-E867E4E76CBF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8224" y="706204"/>
              <a:ext cx="1211208" cy="1024432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2843675"/>
              <a:ext cx="1622035" cy="1264783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9FE92487-D1AC-4B42-9E0B-3DD2C3DE98E1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BFDBB2B4-7F0A-47D2-B93F-BE02ECB31185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5FBB5DE9-8C61-497F-B734-87456253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5527" y="720248"/>
              <a:ext cx="1271021" cy="1040307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E1E9749A-6F96-4F63-8607-897364B15CC3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7451E41F-4389-4734-AF57-C88E59109A59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B3829CDB-488F-47FF-9B22-A5B719D2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99820" y="2487135"/>
              <a:ext cx="1403491" cy="182329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54CD3D9C-DFCA-4E62-B40B-B25B93E88C95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ACFB8928-EF35-42A8-B758-05D91A9D4808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3C08C186-0C0B-4499-AF70-87E1891C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66670" y="5084833"/>
              <a:ext cx="874406" cy="116998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49581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074" y="4786688"/>
              <a:ext cx="1607736" cy="1607736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CA9B8F7-F848-1AAE-1E7E-05A2CB7F6BDE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92CDAA6-AF5A-5FEA-63AE-DABB08F0E048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8BA6E7E1-CFE2-1070-4116-C75AA358C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07866" y="803887"/>
              <a:ext cx="1576046" cy="886526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13E09306-C0D5-811D-7C5D-2F685B7E6DEB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21F88B-5B60-DA38-B306-2002BB6CB28D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5C5974E3-1714-1702-3DEF-5CDCCE21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650500"/>
              <a:ext cx="1411087" cy="1110055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9C5BC7E-7D17-EB10-096C-094B9DF5ABA7}"/>
              </a:ext>
            </a:extLst>
          </p:cNvPr>
          <p:cNvGrpSpPr/>
          <p:nvPr/>
        </p:nvGrpSpPr>
        <p:grpSpPr>
          <a:xfrm>
            <a:off x="7467451" y="280812"/>
            <a:ext cx="2017610" cy="1882772"/>
            <a:chOff x="7467451" y="280812"/>
            <a:chExt cx="2017610" cy="188277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264F8F30-4A0C-DE8E-EC8E-2B1DA5255C9E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9161F5AB-5402-5DC8-A5AD-331E04E6F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72985" y="840326"/>
              <a:ext cx="1998592" cy="690088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6BAA6A7-D248-6598-5A73-2D6E9F73F590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8B117BC2-38C4-EE23-374A-80FA38352DA3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A1A78033-CA52-DB90-763C-05F343EB1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3422" y="2928204"/>
              <a:ext cx="1106344" cy="878183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34770829-19DF-0804-8026-B3FCBA1369E1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416486EE-F6DB-420E-724D-C4AB5B08A11E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ACA75ADC-D043-0636-BB6D-E3CF72D3F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02089" y="2492703"/>
              <a:ext cx="1776545" cy="177654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C7266B50-05FA-8D76-9718-5179AF7B8914}"/>
              </a:ext>
            </a:extLst>
          </p:cNvPr>
          <p:cNvGrpSpPr/>
          <p:nvPr/>
        </p:nvGrpSpPr>
        <p:grpSpPr>
          <a:xfrm>
            <a:off x="9864937" y="2457398"/>
            <a:ext cx="2017610" cy="1882772"/>
            <a:chOff x="9864937" y="2457398"/>
            <a:chExt cx="2017610" cy="1882772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6EC5373D-CB14-7EC0-AD94-3AC90AF9259B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AF211147-D093-36ED-9832-87FAAE588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28" r="1328"/>
            <a:stretch/>
          </p:blipFill>
          <p:spPr>
            <a:xfrm flipH="1">
              <a:off x="10149906" y="2654910"/>
              <a:ext cx="1455867" cy="1495588"/>
            </a:xfrm>
            <a:prstGeom prst="ellipse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EA45E74E-E29D-33FA-65F1-016134B7117E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621FD53C-E0DC-54E9-30A6-D26D4E8972F4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19CA84B8-49B7-4B69-92C7-27A7F86C9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794" y="5033930"/>
              <a:ext cx="1311582" cy="130453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73485305-3E38-0D65-C011-E76206C1B5D2}"/>
              </a:ext>
            </a:extLst>
          </p:cNvPr>
          <p:cNvGrpSpPr/>
          <p:nvPr/>
        </p:nvGrpSpPr>
        <p:grpSpPr>
          <a:xfrm>
            <a:off x="5092263" y="4664796"/>
            <a:ext cx="2017610" cy="1882772"/>
            <a:chOff x="5092263" y="4664796"/>
            <a:chExt cx="2017610" cy="1882772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F288DF83-B31B-BFB6-5B29-B5C849C9C136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2C52FA98-8107-FAAA-DA5B-EF55FAA5B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70716" y="4898602"/>
              <a:ext cx="1324451" cy="147777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AA6E7586-114E-93CF-97E1-9BB71DF8488B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D3AF76D7-DC14-C29B-CD17-3D72798331FD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A54B8A67-8688-4009-004F-B701B4261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85747" y="4830137"/>
              <a:ext cx="1477698" cy="1594439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6343" y="1219300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6300" y="2263580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3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8AC2DE39-480E-48D0-A590-4E065BF5123D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49581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0C28149-4670-6BDE-5164-3FADD20863C9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F39C5C2A-1226-13F2-DCF4-75853A3551FE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FC9A523A-F941-3850-C87C-2575979D1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5527" y="720248"/>
              <a:ext cx="1271021" cy="104030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58478A3-03FB-B897-6156-E5A5F7526FB3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A5B77CD1-1596-78B5-591E-95C27270A13C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3B4CA34D-EA66-905E-442C-E9E3810B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650500"/>
              <a:ext cx="1411087" cy="1110055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820586D-AAAA-865B-C1ED-678F64EA089B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03A8BF1D-857B-7511-BD46-2DAA14CFB327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B1BCEA2-F20E-D261-A265-EDD68551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8224" y="706204"/>
              <a:ext cx="1211208" cy="1024432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6642F762-231E-D1BD-D48F-77D0EDB706D3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D785B45D-2A3A-BC5C-B42E-7A2312038A8E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ADE4C406-D03E-65F0-EEDE-0ED8A5A7B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07866" y="803887"/>
              <a:ext cx="1576046" cy="88652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40E0DFFF-0027-5F40-35C5-A2EC0ACD05D1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21839399-EA74-50FC-AE07-65B85DE5DACD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68B6B0A0-C762-E134-03A9-2755BED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3422" y="2928204"/>
              <a:ext cx="1106344" cy="878183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22B22FFA-9ED8-7895-8B15-FE6B0176F0AD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25ADA4B1-C533-F022-E9E6-3A2FBBD68061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902AF977-E744-835C-60BE-042B531CC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2843675"/>
              <a:ext cx="1622035" cy="126478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FF64537E-77D8-DEC8-2B36-A8ED502D98AA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FC6EA8AD-B006-92EF-DFC7-63CF39C78A9D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D308C7C6-CE21-02E9-7EE4-D53CBE63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02089" y="2492703"/>
              <a:ext cx="1776545" cy="1776545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85309013-B94F-42E5-4AAC-834BD7E4AACA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8C798C36-2848-7C3B-73EA-724A232D0A62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0F75C28E-8ABF-F769-858D-33AE40920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99820" y="2487135"/>
              <a:ext cx="1403491" cy="1823295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8D577240-35A9-E62D-FC5A-F9357A68968C}"/>
              </a:ext>
            </a:extLst>
          </p:cNvPr>
          <p:cNvGrpSpPr/>
          <p:nvPr/>
        </p:nvGrpSpPr>
        <p:grpSpPr>
          <a:xfrm>
            <a:off x="9864937" y="2457398"/>
            <a:ext cx="2017610" cy="1882772"/>
            <a:chOff x="9864937" y="2457398"/>
            <a:chExt cx="2017610" cy="1882772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B5B666D2-054A-CE7D-4848-BFD0EA98C2A6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142EE864-F141-E36F-E4B9-31133FBBE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28" r="1328"/>
            <a:stretch/>
          </p:blipFill>
          <p:spPr>
            <a:xfrm flipH="1">
              <a:off x="10149906" y="2654910"/>
              <a:ext cx="1455867" cy="1495588"/>
            </a:xfrm>
            <a:prstGeom prst="ellipse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EB034B79-22A4-2423-3B8D-83A933A29F8B}"/>
              </a:ext>
            </a:extLst>
          </p:cNvPr>
          <p:cNvGrpSpPr/>
          <p:nvPr/>
        </p:nvGrpSpPr>
        <p:grpSpPr>
          <a:xfrm>
            <a:off x="7467451" y="280812"/>
            <a:ext cx="2017610" cy="1882772"/>
            <a:chOff x="7467451" y="280812"/>
            <a:chExt cx="2017610" cy="1882772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6BB4C705-534C-4EDC-E10A-D4FF7D76F9C6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27A3967E-F928-8720-A0EF-9D3364489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72985" y="840326"/>
              <a:ext cx="1998592" cy="690088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96DBF26C-684D-FE73-5D33-C5A304444888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26CF634F-63A2-8CA1-9D7D-1540FA2D493D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52E33462-082B-D669-E19A-F920AABD9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794" y="5033930"/>
              <a:ext cx="1311582" cy="1304530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4ABD6A4F-3999-4A75-44EF-FD59719CB297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xmlns="" id="{B8801C08-2272-DBFB-EAC2-FB6F2B1F78A7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2F1790BC-2CEE-F7D8-4327-2EE770FE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66670" y="5084833"/>
              <a:ext cx="874406" cy="116998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xmlns="" id="{083573DC-A1F5-A440-1CB9-288CEB46D99B}"/>
              </a:ext>
            </a:extLst>
          </p:cNvPr>
          <p:cNvGrpSpPr/>
          <p:nvPr/>
        </p:nvGrpSpPr>
        <p:grpSpPr>
          <a:xfrm>
            <a:off x="5092263" y="4664796"/>
            <a:ext cx="2017610" cy="1882772"/>
            <a:chOff x="5092263" y="4664796"/>
            <a:chExt cx="2017610" cy="1882772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B8320031-D061-CF1F-38C0-B61086B4B5C9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C1CA9A6B-99FA-3A3F-DFEF-EB49079FB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70716" y="4898602"/>
              <a:ext cx="1324451" cy="1477770"/>
            </a:xfrm>
            <a:prstGeom prst="rect">
              <a:avLst/>
            </a:prstGeom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xmlns="" id="{103BB3AC-B581-F84A-006F-7F11A0166CEA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xmlns="" id="{9A2DC6AD-11D5-4473-337E-5B6221C5AF33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xmlns="" id="{E6FC9831-2ABC-A545-8174-BBAA8BC12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074" y="4786688"/>
              <a:ext cx="1607736" cy="1607736"/>
            </a:xfrm>
            <a:prstGeom prst="rect">
              <a:avLst/>
            </a:prstGeom>
          </p:spPr>
        </p:pic>
      </p:grpSp>
      <p:grpSp>
        <p:nvGrpSpPr>
          <p:cNvPr id="2049" name="Группа 2048">
            <a:extLst>
              <a:ext uri="{FF2B5EF4-FFF2-40B4-BE49-F238E27FC236}">
                <a16:creationId xmlns:a16="http://schemas.microsoft.com/office/drawing/2014/main" xmlns="" id="{5618654E-11A4-02B9-C879-3678D4838262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2050" name="Овал 2049">
              <a:extLst>
                <a:ext uri="{FF2B5EF4-FFF2-40B4-BE49-F238E27FC236}">
                  <a16:creationId xmlns:a16="http://schemas.microsoft.com/office/drawing/2014/main" xmlns="" id="{79A13B1E-2301-EC91-05E2-BE8592FC3E18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Рисунок 2050">
              <a:extLst>
                <a:ext uri="{FF2B5EF4-FFF2-40B4-BE49-F238E27FC236}">
                  <a16:creationId xmlns:a16="http://schemas.microsoft.com/office/drawing/2014/main" xmlns="" id="{96575F9F-6E86-5257-91B5-675FDB2ED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85747" y="4830137"/>
              <a:ext cx="1477698" cy="1594439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023" y="-870866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9910" y="4840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10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ED5A6A8F-592C-4F77-A5AD-B19BF1131D35}"/>
              </a:ext>
            </a:extLst>
          </p:cNvPr>
          <p:cNvSpPr/>
          <p:nvPr/>
        </p:nvSpPr>
        <p:spPr>
          <a:xfrm>
            <a:off x="990845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49581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20B217A-3F46-73F9-E761-D72CB5723FD6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9EA3BDFE-5EE1-AEEF-D0D7-BE8C1427DFF8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3192A92A-B9F3-C9F5-641F-F97465F3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5527" y="720248"/>
              <a:ext cx="1271021" cy="1040307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378C5DA-356B-B00B-6D5A-CF25B6B9D353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F7A328C0-6F26-AAA2-800E-63CA1122378C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AA1F1CB6-B509-1D8C-0599-3FE3F753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650500"/>
              <a:ext cx="1411087" cy="111005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98E5BD2-F572-D03C-92F0-87B66E316FCD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DBF5F4A-C870-1C36-A5B5-53272C1D0FAB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67191207-C5C3-9026-870C-2D1682F9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8224" y="706204"/>
              <a:ext cx="1211208" cy="1024432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9C4FD17F-D621-2CC4-ADED-8C68C1D1B702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4482E55C-E035-3802-1237-8A67E8C70C61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DDF9DC9B-6C64-B64D-6586-CDE44E092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07866" y="803887"/>
              <a:ext cx="1576046" cy="88652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23BBF169-6FAB-B00F-5046-871A15168B31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1C3D5ADC-9DC3-5A16-A8CD-D67F95F4C46E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32D6438D-142F-E147-CA66-534610835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3422" y="2928204"/>
              <a:ext cx="1106344" cy="878183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75A1E38F-92C4-2D79-4F31-DEA0864DA849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59AC3D96-D6F6-2BF5-9B8F-0646EBD5AC42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F8AC7B27-C94E-16FC-F90E-217475D3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2843675"/>
              <a:ext cx="1622035" cy="1264783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77C9734F-0258-BCEB-AA3A-4A09E982D75A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614B7DF3-DA8F-7414-FC80-A121FF779766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72AB9A13-C4A2-6F3E-5AE9-CA2308D6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02089" y="2492703"/>
              <a:ext cx="1776545" cy="177654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C6E5BF78-7088-BC17-04FB-79B3AA9614B7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2B8B69D6-515B-1AD1-95AF-35A4B134BA8A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7980E90E-152C-8306-68B3-A3DEBA859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99820" y="2487135"/>
              <a:ext cx="1403491" cy="1823295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C67C39E7-7957-C2D5-CC78-9B68F23EC4FE}"/>
              </a:ext>
            </a:extLst>
          </p:cNvPr>
          <p:cNvGrpSpPr/>
          <p:nvPr/>
        </p:nvGrpSpPr>
        <p:grpSpPr>
          <a:xfrm>
            <a:off x="9864937" y="2457398"/>
            <a:ext cx="2017610" cy="1882772"/>
            <a:chOff x="9864937" y="2457398"/>
            <a:chExt cx="2017610" cy="1882772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6DCA6AD0-05DD-4DF5-ACA1-A147A7571801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7B05688-41D9-78DE-023E-094A9033B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28" r="1328"/>
            <a:stretch/>
          </p:blipFill>
          <p:spPr>
            <a:xfrm flipH="1">
              <a:off x="10149906" y="2654910"/>
              <a:ext cx="1455867" cy="1495588"/>
            </a:xfrm>
            <a:prstGeom prst="ellipse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851D413B-C360-E2FE-8139-8D8F8FD3CF43}"/>
              </a:ext>
            </a:extLst>
          </p:cNvPr>
          <p:cNvGrpSpPr/>
          <p:nvPr/>
        </p:nvGrpSpPr>
        <p:grpSpPr>
          <a:xfrm>
            <a:off x="7467451" y="280812"/>
            <a:ext cx="2017610" cy="1882772"/>
            <a:chOff x="7467451" y="280812"/>
            <a:chExt cx="2017610" cy="1882772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9DE236A3-9343-00B2-1FE8-C9579B8489F7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CE9A1662-4594-CD36-2F98-02C4936A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72985" y="840326"/>
              <a:ext cx="1998592" cy="690088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B302F800-A505-3251-F7D3-92042BB32BA5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D3A04DBB-8AEE-A905-F740-76417FD129DB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E2EBD324-D6CE-3CF0-1C88-BCCEBF580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794" y="5033930"/>
              <a:ext cx="1311582" cy="1304530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xmlns="" id="{071D2991-8069-E21B-E987-79500BA17956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xmlns="" id="{4FBB8B38-3D6B-9B3B-3518-B0FD8E898608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1F25A59F-41C0-1922-B138-1552CA1C0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66670" y="5084833"/>
              <a:ext cx="874406" cy="116998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24401A42-2E7F-3F7C-D705-765E873DFDC6}"/>
              </a:ext>
            </a:extLst>
          </p:cNvPr>
          <p:cNvGrpSpPr/>
          <p:nvPr/>
        </p:nvGrpSpPr>
        <p:grpSpPr>
          <a:xfrm>
            <a:off x="5092263" y="4664796"/>
            <a:ext cx="2017610" cy="1882772"/>
            <a:chOff x="5092263" y="4664796"/>
            <a:chExt cx="2017610" cy="1882772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xmlns="" id="{DBF54014-6685-1847-2867-4192F3111D65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6C41A3A7-0FCD-9BA4-A506-A1790EAA4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70716" y="4898602"/>
              <a:ext cx="1324451" cy="1477770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xmlns="" id="{7203C8E0-354E-5C2B-A99F-10A73A6C4B13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58D71798-477B-01C4-52DA-9EDA200F2C12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B668AD30-DA97-7D82-F613-A4A9A800A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074" y="4786688"/>
              <a:ext cx="1607736" cy="1607736"/>
            </a:xfrm>
            <a:prstGeom prst="rect">
              <a:avLst/>
            </a:prstGeom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xmlns="" id="{B2A7C867-37B9-219C-2DD6-D416CA88B151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xmlns="" id="{93C32129-C290-9F95-EEB1-825758F26893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xmlns="" id="{F4DEC22A-8FAB-31B9-391C-8E106386E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85747" y="4830137"/>
              <a:ext cx="1477698" cy="1594439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30303" y="1243373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805" y="2439380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08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3EA88595-C91D-4973-9F28-0831CEFCD208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53010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3566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F12D056-2022-68BB-0FB4-E70688B89616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592AEB6C-1BF0-3CE1-A2D4-1E0575A3B968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7684FB2B-873F-3C2E-D396-3C4BE51A6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5527" y="720248"/>
              <a:ext cx="1271021" cy="104030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F1218C6-25EE-3B60-073C-86731A1A9630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3FD6E3AA-2C00-2CA3-EE08-1DB2683D3B4C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BB4A95C4-D6EB-E2F1-BBBE-ABF8D4B3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650500"/>
              <a:ext cx="1411087" cy="111005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F54E451C-43CC-BE92-67C2-F07E02DD1F28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87C9790-55EE-98EB-4E03-6D995263704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539984A-37AD-BBC4-E2F5-5920B1CC9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8224" y="706204"/>
              <a:ext cx="1211208" cy="1024432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3FA7B2E7-B44C-559D-26A4-5B94CBAFB6EA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DA789F7F-3015-172E-2418-589C1553C1A6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908D675-E352-F503-D449-B943C3D8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07866" y="803887"/>
              <a:ext cx="1576046" cy="886526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C67DAEF7-BCD7-9CCD-2F9F-9C5DDA206198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0E8E4E10-A44E-2D53-922E-AC9E4048BEBF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C81D8467-AB47-ED08-2838-2B83A2F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3422" y="2928204"/>
              <a:ext cx="1106344" cy="878183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99C1B5EC-4413-45E5-5F67-FFF46D3300C9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A91EBC5A-A213-B0F8-B1A3-DB25AC322832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84283F68-7DA4-6F47-9250-F185F8E78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2843675"/>
              <a:ext cx="1622035" cy="126478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88D285CD-B5BD-3E57-AD97-EC2C1EE258BF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3EC6AACE-47BF-1419-CD1F-654153321EEF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1B088486-ECBE-784C-9066-FD0E92424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02089" y="2492703"/>
              <a:ext cx="1776545" cy="1776545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970C45F7-1484-1199-19F4-CF76E69410B0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D74E3169-F7F0-D982-525E-783E99CB4C60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B3393F7D-328F-A3AF-B915-DA653A010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99820" y="2487135"/>
              <a:ext cx="1403491" cy="1823295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3D5C5C7C-371C-27DC-AFB1-E9F0495A3228}"/>
              </a:ext>
            </a:extLst>
          </p:cNvPr>
          <p:cNvGrpSpPr/>
          <p:nvPr/>
        </p:nvGrpSpPr>
        <p:grpSpPr>
          <a:xfrm>
            <a:off x="9864937" y="2457398"/>
            <a:ext cx="2017610" cy="1882772"/>
            <a:chOff x="9864937" y="2457398"/>
            <a:chExt cx="2017610" cy="1882772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B7F2E366-8004-9F58-4EF3-7703B0C25EB5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E6296BB3-4090-A6CB-7441-8BEB405A5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28" r="1328"/>
            <a:stretch/>
          </p:blipFill>
          <p:spPr>
            <a:xfrm flipH="1">
              <a:off x="10149906" y="2654910"/>
              <a:ext cx="1455867" cy="1495588"/>
            </a:xfrm>
            <a:prstGeom prst="ellipse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DEF72688-67B4-AFE1-DDCF-1AAA0F7F7E7A}"/>
              </a:ext>
            </a:extLst>
          </p:cNvPr>
          <p:cNvGrpSpPr/>
          <p:nvPr/>
        </p:nvGrpSpPr>
        <p:grpSpPr>
          <a:xfrm>
            <a:off x="7467451" y="280812"/>
            <a:ext cx="2017610" cy="1882772"/>
            <a:chOff x="7467451" y="280812"/>
            <a:chExt cx="2017610" cy="1882772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FAFB2CFC-4A98-07C4-380F-70B5527F76F0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376E7A68-E370-C739-6AB0-939D0C4A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72985" y="840326"/>
              <a:ext cx="1998592" cy="690088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97A7C611-5C68-54A6-A0E8-FEB51A9390EC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2D90071E-60C2-03D8-618A-0AD7B46FBF49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A4F64B20-D6A1-C050-4F40-B0243C105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794" y="5033930"/>
              <a:ext cx="1311582" cy="1304530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146D7497-DD13-4209-4DCC-865B3D8A171C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C4BB7150-B35A-4B53-12E6-6123B4E3E4D8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E13D47FB-AAAB-A648-2FC6-78FA458AD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66670" y="5084833"/>
              <a:ext cx="874406" cy="116998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880E3E3B-C7AE-473A-4530-88065DC1E07D}"/>
              </a:ext>
            </a:extLst>
          </p:cNvPr>
          <p:cNvGrpSpPr/>
          <p:nvPr/>
        </p:nvGrpSpPr>
        <p:grpSpPr>
          <a:xfrm>
            <a:off x="5092263" y="4664796"/>
            <a:ext cx="2017610" cy="1882772"/>
            <a:chOff x="5092263" y="4664796"/>
            <a:chExt cx="2017610" cy="1882772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8967DC64-305E-D11C-51D0-05F00C411D91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717521B3-F03C-86DA-2693-205D308AC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70716" y="4898602"/>
              <a:ext cx="1324451" cy="1477770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xmlns="" id="{F4445262-E5C9-81CF-B3E3-4C768D0ADB19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xmlns="" id="{FBF622FA-19C8-F7A0-18AC-CFF54DD8AC5E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14C868F2-166A-ED9F-3707-22A9D11FC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074" y="4786688"/>
              <a:ext cx="1607736" cy="1607736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AE5527D7-9E76-B867-DF91-9A423A64B7E5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2048" name="Овал 2047">
              <a:extLst>
                <a:ext uri="{FF2B5EF4-FFF2-40B4-BE49-F238E27FC236}">
                  <a16:creationId xmlns:a16="http://schemas.microsoft.com/office/drawing/2014/main" xmlns="" id="{5C93408E-2E58-7A98-8A7A-BECF705E9931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xmlns="" id="{E1B45D7B-FEEC-9C4A-F43F-C5C453695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85747" y="4830137"/>
              <a:ext cx="1477698" cy="1594439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36332" y="3442152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8676" y="4459704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0DED36DE-35B0-4194-AD8B-28F7E434CA84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51867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36763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1B7890F-1C2C-50C2-6EDF-8B7BF7AD56A4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EA80533E-1769-A889-AF11-E651301EE02C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6264FFC2-66D1-10B8-EA21-0ABD69A9C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5527" y="720248"/>
              <a:ext cx="1271021" cy="104030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40B0927-B952-7CC6-D8F6-302F56B47493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1381E56E-4206-3E2B-D226-BD0345ADEBFA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09275C39-92F2-80B7-3727-0FF706AD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650500"/>
              <a:ext cx="1411087" cy="111005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89480810-2E86-49A5-C657-1ED7AAAADB39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C85AF66C-4B58-76AC-EA31-4FF224D878D9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92F17492-5CF1-908E-58E7-DB77891D9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8224" y="706204"/>
              <a:ext cx="1211208" cy="102443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0C58C909-8734-D870-E2F9-B7C9E62DC0E9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3A6A9C2F-B511-51DF-C25B-D36025A94FCE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EF4B9BC1-CDFE-EA11-4DCD-0D01531E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07866" y="803887"/>
              <a:ext cx="1576046" cy="88652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7A5ACB72-72C2-B772-FDFD-00B1E77B22E1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E4E3CA27-F89A-2185-8425-F2C185812986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3602A7B8-5152-E83B-7499-8B88854D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3422" y="2928204"/>
              <a:ext cx="1106344" cy="87818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363AE930-ECBA-F27A-0413-77809D6A49AD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7D526ED9-D9BD-41C8-31C4-0E24BB45DF9A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2B7023EC-523B-B3CA-AB11-CF2C5939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2843675"/>
              <a:ext cx="1622035" cy="1264783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3E8FEC85-4B31-E989-100E-F77DC9DC3FF0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2CD0B698-7E86-6913-1908-00F36487FE80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B9E77C39-DB46-7160-1935-741D9F4AE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02089" y="2492703"/>
              <a:ext cx="1776545" cy="1776545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FB00B55D-1B06-3DC0-95C3-D3C5C9F795A1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C02F04C7-5782-6BFC-7912-AC7EF1CC5A8D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BD0BE9B9-DCC2-92B9-7334-63978D01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99820" y="2487135"/>
              <a:ext cx="1403491" cy="1823295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0DD87B2F-9FD1-255A-D4A9-8F01E5E297DC}"/>
              </a:ext>
            </a:extLst>
          </p:cNvPr>
          <p:cNvGrpSpPr/>
          <p:nvPr/>
        </p:nvGrpSpPr>
        <p:grpSpPr>
          <a:xfrm>
            <a:off x="9864937" y="2457398"/>
            <a:ext cx="2017610" cy="1882772"/>
            <a:chOff x="9864937" y="2457398"/>
            <a:chExt cx="2017610" cy="1882772"/>
          </a:xfrm>
        </p:grpSpPr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xmlns="" id="{AB3056C7-F2AB-9758-E58A-5D09FCE56452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xmlns="" id="{74C7F115-4C9A-C4A3-48B9-7B9FF9694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28" r="1328"/>
            <a:stretch/>
          </p:blipFill>
          <p:spPr>
            <a:xfrm flipH="1">
              <a:off x="10149906" y="2654910"/>
              <a:ext cx="1455867" cy="1495588"/>
            </a:xfrm>
            <a:prstGeom prst="ellipse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48886444-5E3F-CCDE-478C-79E06B9C9CBE}"/>
              </a:ext>
            </a:extLst>
          </p:cNvPr>
          <p:cNvGrpSpPr/>
          <p:nvPr/>
        </p:nvGrpSpPr>
        <p:grpSpPr>
          <a:xfrm>
            <a:off x="7467451" y="280812"/>
            <a:ext cx="2017610" cy="1882772"/>
            <a:chOff x="7467451" y="280812"/>
            <a:chExt cx="2017610" cy="1882772"/>
          </a:xfrm>
        </p:grpSpPr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xmlns="" id="{540B5242-1B84-ED18-6E17-B4769D9C7824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2D75E841-77C7-4F1B-4BE7-5EA111323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72985" y="840326"/>
              <a:ext cx="1998592" cy="690088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xmlns="" id="{3A3D70B8-D08E-92DB-BD76-E2254ABF4913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4AC4F42D-E52B-3F09-7F29-202BC2585C5D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5E5A2BEC-2974-68F4-03E9-B8907F992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794" y="5033930"/>
              <a:ext cx="1311582" cy="1304530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3E6B4E54-CE8A-EA78-4A66-376830D9D049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E7004A84-2A5C-21FE-E142-EF28B66B0963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6B0475AE-B0FD-13B2-2D10-CFB2A8FD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66670" y="5084833"/>
              <a:ext cx="874406" cy="116998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288F5A7F-F0A7-E547-59E8-14FB254C5A6A}"/>
              </a:ext>
            </a:extLst>
          </p:cNvPr>
          <p:cNvGrpSpPr/>
          <p:nvPr/>
        </p:nvGrpSpPr>
        <p:grpSpPr>
          <a:xfrm>
            <a:off x="5092263" y="4664796"/>
            <a:ext cx="2017610" cy="1882772"/>
            <a:chOff x="5092263" y="4664796"/>
            <a:chExt cx="2017610" cy="1882772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D543629D-1421-718B-35FF-E0D02B8419FE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77C8BCDA-4F00-68D7-9640-53D43D591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70716" y="4898602"/>
              <a:ext cx="1324451" cy="1477770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xmlns="" id="{C0B8C61C-9A0E-1A35-E0A7-122B202CADAF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xmlns="" id="{9AA436D6-2D06-0941-E189-F3769D479534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9D36EEAA-5F0B-E23E-6D3A-6B57AEF4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074" y="4786688"/>
              <a:ext cx="1607736" cy="1607736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EDE53E5A-3747-DF8D-E812-BD0F9766076C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2048" name="Овал 2047">
              <a:extLst>
                <a:ext uri="{FF2B5EF4-FFF2-40B4-BE49-F238E27FC236}">
                  <a16:creationId xmlns:a16="http://schemas.microsoft.com/office/drawing/2014/main" xmlns="" id="{F9B7D5C8-C505-201F-C419-639FF8384F91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xmlns="" id="{675400FF-8F1B-5DFA-CE6F-A94A1C86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85747" y="4830137"/>
              <a:ext cx="1477698" cy="1594439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83022" y="-894953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10546" y="128336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hlinkClick r:id="" action="ppaction://hlinkshowjump?jump=nextslide">
              <a:snd r:embed="rId1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35762" y="-26848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hlinkClick r:id="" action="ppaction://hlinkshowjump?jump=endshow">
              <a:snd r:embed="rId4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8FB88875-41DC-4B0A-AE71-24B9EEC16329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2208F5E9-2197-4213-BB4F-2A674CA84EF4}"/>
              </a:ext>
            </a:extLst>
          </p:cNvPr>
          <p:cNvGrpSpPr/>
          <p:nvPr/>
        </p:nvGrpSpPr>
        <p:grpSpPr>
          <a:xfrm>
            <a:off x="9864937" y="2457398"/>
            <a:ext cx="2017610" cy="1882772"/>
            <a:chOff x="9864937" y="2457398"/>
            <a:chExt cx="2017610" cy="1882772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50B49630-099E-4662-A33A-9A96E948EF70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41DC11AF-F5FD-4B1B-BFB3-BF1DDC227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28" r="1328"/>
            <a:stretch/>
          </p:blipFill>
          <p:spPr>
            <a:xfrm flipH="1">
              <a:off x="10149906" y="2654910"/>
              <a:ext cx="1455867" cy="1495588"/>
            </a:xfrm>
            <a:prstGeom prst="ellipse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92F38CDE-3119-4DAD-B720-6022078AF830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78E210B4-6B89-4572-B7EE-00125BDDE03D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D9E0BF65-7FAE-4937-B831-A58A59121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02089" y="2492703"/>
              <a:ext cx="1776545" cy="1776545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23ADC91C-27D8-45B8-84EF-CD36CF48DA0F}"/>
              </a:ext>
            </a:extLst>
          </p:cNvPr>
          <p:cNvGrpSpPr/>
          <p:nvPr/>
        </p:nvGrpSpPr>
        <p:grpSpPr>
          <a:xfrm>
            <a:off x="5092263" y="4664796"/>
            <a:ext cx="2017610" cy="1882772"/>
            <a:chOff x="5092263" y="4664796"/>
            <a:chExt cx="2017610" cy="1882772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D5E272EB-9FFE-4CEF-BA22-31279B3FB845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0FC0A6B4-5700-46E0-80EE-DD933C376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70716" y="4898602"/>
              <a:ext cx="1324451" cy="1477770"/>
            </a:xfrm>
            <a:prstGeom prst="rect">
              <a:avLst/>
            </a:prstGeom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51867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3566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3422" y="2928204"/>
              <a:ext cx="1106344" cy="878183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564DBE21-A88C-4DA8-8BDD-8C48E46B97A3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EA2D0611-A877-4671-B82F-57FE9E49FDCA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C709944-E6C7-45D8-856F-5C0B90AE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3794" y="5033930"/>
              <a:ext cx="1311582" cy="130453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9DB30C63-84ED-E4BF-78BF-75C9CF5E2ED5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825B9F40-9D00-C9BC-9FE8-2C6D84340EE1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ABC014E4-D92E-0040-0DC8-7C433757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85747" y="4830137"/>
              <a:ext cx="1477698" cy="1594439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78CBF6D-1E62-EFD6-E485-1894BE295AB5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3C0FFD96-381E-A489-0884-3A06E6AE4158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8D4E2F13-88CD-FBF3-1A1B-9EF08A4AC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65527" y="720248"/>
              <a:ext cx="1271021" cy="104030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88D78885-86DC-83FD-D76D-D48C80E165BE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99DA0A84-069D-5AEE-2461-B7B718B56ABC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884D5062-107D-7E98-8069-FC098246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650500"/>
              <a:ext cx="1411087" cy="1110055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2093A716-CC73-057B-B2C8-9C4D607BD508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11219739-0F0D-1A31-8150-CAA573CA030E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20C57F91-BB20-EA88-1BDA-C06C9A01C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8224" y="706204"/>
              <a:ext cx="1211208" cy="102443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4F6D3C00-564D-DB0D-2535-3ED6302549B7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C85A2C3C-C478-85BB-6FA7-2E8655EDCFD3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38306650-BAA7-0297-19D3-0245267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07866" y="803887"/>
              <a:ext cx="1576046" cy="886526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B696E66A-6A13-5D48-1888-0549A8FC986E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C6C92305-713C-066A-BB01-D0B4A58C52FD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80AB7FA8-BB2C-C576-59FE-C0A05424A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2843675"/>
              <a:ext cx="1622035" cy="1264783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FE48C9E0-72DD-E5D3-5162-89B4EC217F3E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26C2D4B8-96FE-25E5-CC59-17A552BEDAD1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1C580A37-CC1C-38CA-1467-7B3C935EB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99820" y="2487135"/>
              <a:ext cx="1403491" cy="1823295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98F6C01B-9141-5236-81BB-3650D7934AD8}"/>
              </a:ext>
            </a:extLst>
          </p:cNvPr>
          <p:cNvGrpSpPr/>
          <p:nvPr/>
        </p:nvGrpSpPr>
        <p:grpSpPr>
          <a:xfrm>
            <a:off x="7467451" y="280812"/>
            <a:ext cx="2017610" cy="1882772"/>
            <a:chOff x="7467451" y="280812"/>
            <a:chExt cx="2017610" cy="1882772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xmlns="" id="{A8F3049A-AC07-32FD-84DA-B46B4E97115C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8D28FBCF-6CD3-CCCB-F012-A576F2B5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72985" y="840326"/>
              <a:ext cx="1998592" cy="690088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F9B9A1B7-366B-294C-387A-BAB3B0EB6A67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09A37A95-71E4-EF4C-1743-8AB4CF8CC9E5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xmlns="" id="{D427588E-523F-D233-2925-CE67B4AF0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66670" y="5084833"/>
              <a:ext cx="874406" cy="116998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FA82393F-039F-7383-B715-FC1AD6482B9E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xmlns="" id="{8D9941C6-7CC1-59E5-3DF4-2FC0C0CC6F7D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FDAED0FD-48EE-D744-EE26-64606DB18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074" y="4786688"/>
              <a:ext cx="1607736" cy="1607736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4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38618" y="3429000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3616" y="4478486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hlinkClick r:id="" action="ppaction://hlinkshowjump?jump=endshow">
              <a:snd r:embed="rId4" name="смена слайдов.wav"/>
            </a:hlinkClick>
            <a:extLst>
              <a:ext uri="{FF2B5EF4-FFF2-40B4-BE49-F238E27FC236}">
                <a16:creationId xmlns:a16="http://schemas.microsoft.com/office/drawing/2014/main" xmlns="" id="{868987AE-0E59-79E5-0F32-DC2E496C001D}"/>
              </a:ext>
            </a:extLst>
          </p:cNvPr>
          <p:cNvSpPr/>
          <p:nvPr/>
        </p:nvSpPr>
        <p:spPr>
          <a:xfrm>
            <a:off x="-35762" y="-26848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80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Произвольный</PresentationFormat>
  <Paragraphs>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it_Ль</dc:title>
  <dc:creator/>
  <cp:keywords>логопедия</cp:keywords>
  <cp:lastModifiedBy/>
  <cp:revision>1</cp:revision>
  <dcterms:created xsi:type="dcterms:W3CDTF">2021-06-28T05:06:46Z</dcterms:created>
  <dcterms:modified xsi:type="dcterms:W3CDTF">2023-11-04T13:19:21Z</dcterms:modified>
  <cp:category>звукопроизношение</cp:category>
</cp:coreProperties>
</file>