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5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C8FD"/>
    <a:srgbClr val="94DDFE"/>
    <a:srgbClr val="4472C4"/>
    <a:srgbClr val="8FAADC"/>
    <a:srgbClr val="03A9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03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-96" y="-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2DEFF-87D3-FDB9-6E48-0D560C030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21EB58-2405-3143-3F11-E2540859E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933E78-96DA-9947-E86A-97FE1836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F35029-EC60-A455-A270-65760290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7F99A-E3C6-BE94-1A0D-754E9025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49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8469C5-52C3-5878-F0C4-C61BF3D6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6DB9E96-97B1-14D9-3F31-F2116A251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2B6875-4390-AE22-0566-48540398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B23324-1EA1-C248-FB8F-3E97A2C0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9A5C9F-5E91-E51F-3036-EA80928C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00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7805A47-BDEC-F4EF-34A7-05CA29046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3DEF99-EAE4-1ECB-0A29-ED4072144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70A831-C513-15A3-6486-9966B8F7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57213B-1641-0E09-C188-ADDAA0C5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CE533F-9BBC-02F4-98EB-61C326F5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76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1F9F76-FF17-925B-F54E-DCAC017E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11C60B-D46C-43E0-F142-E8AA0D13B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481959-E0DB-594A-3210-A847EA841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2C8AE2-3F0D-8E83-763F-F333BCB0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71F9A8-31B7-9FE1-CBCA-468D7D7C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06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6569DB-6920-E7D1-DD8C-F0C466D55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AB6E64-4FCB-21EB-9287-3C20EBBE5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B0CB43-C00F-9840-7559-EB3456ECA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14C24A-8A37-A103-887C-1F53112E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0C191D-E935-BE28-431A-9C3967ED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27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049026-A0EB-C400-2D06-78C71057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9469C9-3A2E-7386-94FB-8B5907359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AB4A8C5-47EE-749C-95D4-AF2F521F1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3EF4A3-4FA7-B771-74A2-EEE9940C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039C0A-4A0F-0A10-9D49-2B66A2E6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07D4C4-A76E-D323-7284-4B1613C9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80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C7F9CE-A38F-635E-C972-80DB4060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99AA9A-3015-A2BF-393D-67A84BEC0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1A49CDE-DF2A-2AC4-1AB2-5FC1983D3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3A07AF8-0012-98E0-5A9C-799728147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3A6E420-7516-AB3C-74D3-D7D7F7948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00191A-F4F9-5877-C796-0C9083B8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76A7D02-7189-BB64-A1F2-DEE4FC43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400E897-CDF7-05C7-9068-C6372262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12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2F5EB8-C91D-83A6-CBC2-9AB0F9B2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C426505-60D9-65B1-DB7B-7687D58D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2BB2204-215A-83BD-B135-D79B8922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0E727D-9739-03A8-BD20-8D936BFF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42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C854CE-16B0-1E88-86AD-3C278744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1B89DC6-2B72-B208-465A-80610849A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F6339F-38EC-AE88-32BB-C6263C8C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28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82E937-DE64-78DD-FB5C-91D64CE3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D5E9A4-2A2A-C73D-D8A7-B3338451E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B320520-AF18-A93C-ECA0-275F887F8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C7C5AB-8261-C063-09FB-6F660B3D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01CC83-6100-B6C5-3E5F-BA420E9E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D3EF50-9313-3B09-887B-AC6D8C9B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94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922C9F-E75D-9B09-A145-89C56BB1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B070AEA-C121-59C9-234A-FE4F4EF71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B11B238-0255-4413-EEAD-3112C0BD4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850DC5-C5E0-5EB0-DD6F-C9F88480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9C302E-121A-30FD-34AB-937CF7CC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FAD7238-CDFB-3640-C8C9-48CB1C7F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12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t="-1000" r="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0EF7B3-B20E-F97C-725F-210A0DB1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BDDA13-F821-DE1F-5FC4-8D3B4E026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F95BF0-CBB2-8537-CBE2-852CE0C14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ABEC6A-775D-E2EC-D5DC-4C6AF56E2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F2A479-7940-3692-3E9E-18D13E66D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16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5.wav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5.wav"/><Relationship Id="rId5" Type="http://schemas.openxmlformats.org/officeDocument/2006/relationships/image" Target="../media/image7.png"/><Relationship Id="rId10" Type="http://schemas.openxmlformats.org/officeDocument/2006/relationships/audio" Target="../media/audio3.wav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jpeg"/><Relationship Id="rId5" Type="http://schemas.openxmlformats.org/officeDocument/2006/relationships/image" Target="../media/image7.png"/><Relationship Id="rId10" Type="http://schemas.openxmlformats.org/officeDocument/2006/relationships/audio" Target="../media/audio5.wav"/><Relationship Id="rId4" Type="http://schemas.openxmlformats.org/officeDocument/2006/relationships/image" Target="../media/image5.png"/><Relationship Id="rId9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5.png"/><Relationship Id="rId7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audio" Target="../media/audio3.wav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audio" Target="../media/audio5.wav"/><Relationship Id="rId2" Type="http://schemas.openxmlformats.org/officeDocument/2006/relationships/audio" Target="../media/audio4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audio" Target="../media/audio3.wav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audio" Target="../media/audio5.wav"/><Relationship Id="rId2" Type="http://schemas.openxmlformats.org/officeDocument/2006/relationships/audio" Target="../media/audio4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audio" Target="../media/audio3.wav"/><Relationship Id="rId2" Type="http://schemas.openxmlformats.org/officeDocument/2006/relationships/audio" Target="../media/audio4.wav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8.jpeg"/><Relationship Id="rId2" Type="http://schemas.openxmlformats.org/officeDocument/2006/relationships/audio" Target="../media/audio4.wav"/><Relationship Id="rId16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audio" Target="../media/audio5.wav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audio" Target="../media/audio4.wav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5.wav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jpe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3.wav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2C27FFE0-12CF-4F79-8C47-AF34DE308284}"/>
              </a:ext>
            </a:extLst>
          </p:cNvPr>
          <p:cNvSpPr>
            <a:spLocks/>
          </p:cNvSpPr>
          <p:nvPr/>
        </p:nvSpPr>
        <p:spPr bwMode="auto">
          <a:xfrm>
            <a:off x="1786096" y="1645285"/>
            <a:ext cx="1712913" cy="1714500"/>
          </a:xfrm>
          <a:custGeom>
            <a:avLst/>
            <a:gdLst>
              <a:gd name="T0" fmla="*/ 1202846 w 450"/>
              <a:gd name="T1" fmla="*/ 1394460 h 450"/>
              <a:gd name="T2" fmla="*/ 1195233 w 450"/>
              <a:gd name="T3" fmla="*/ 1379220 h 450"/>
              <a:gd name="T4" fmla="*/ 1183813 w 450"/>
              <a:gd name="T5" fmla="*/ 1375410 h 450"/>
              <a:gd name="T6" fmla="*/ 1020135 w 450"/>
              <a:gd name="T7" fmla="*/ 1322070 h 450"/>
              <a:gd name="T8" fmla="*/ 993490 w 450"/>
              <a:gd name="T9" fmla="*/ 1234440 h 450"/>
              <a:gd name="T10" fmla="*/ 1016328 w 450"/>
              <a:gd name="T11" fmla="*/ 1143000 h 450"/>
              <a:gd name="T12" fmla="*/ 1069619 w 450"/>
              <a:gd name="T13" fmla="*/ 1066800 h 450"/>
              <a:gd name="T14" fmla="*/ 1145748 w 450"/>
              <a:gd name="T15" fmla="*/ 1009650 h 450"/>
              <a:gd name="T16" fmla="*/ 1324653 w 450"/>
              <a:gd name="T17" fmla="*/ 1017270 h 450"/>
              <a:gd name="T18" fmla="*/ 1381750 w 450"/>
              <a:gd name="T19" fmla="*/ 1143000 h 450"/>
              <a:gd name="T20" fmla="*/ 1377943 w 450"/>
              <a:gd name="T21" fmla="*/ 1181100 h 450"/>
              <a:gd name="T22" fmla="*/ 1377943 w 450"/>
              <a:gd name="T23" fmla="*/ 1184910 h 450"/>
              <a:gd name="T24" fmla="*/ 1389363 w 450"/>
              <a:gd name="T25" fmla="*/ 1196340 h 450"/>
              <a:gd name="T26" fmla="*/ 1404589 w 450"/>
              <a:gd name="T27" fmla="*/ 1196340 h 450"/>
              <a:gd name="T28" fmla="*/ 1674848 w 450"/>
              <a:gd name="T29" fmla="*/ 925830 h 450"/>
              <a:gd name="T30" fmla="*/ 1674848 w 450"/>
              <a:gd name="T31" fmla="*/ 784860 h 450"/>
              <a:gd name="T32" fmla="*/ 1400782 w 450"/>
              <a:gd name="T33" fmla="*/ 510540 h 450"/>
              <a:gd name="T34" fmla="*/ 1480718 w 450"/>
              <a:gd name="T35" fmla="*/ 369570 h 450"/>
              <a:gd name="T36" fmla="*/ 1575880 w 450"/>
              <a:gd name="T37" fmla="*/ 342900 h 450"/>
              <a:gd name="T38" fmla="*/ 1575880 w 450"/>
              <a:gd name="T39" fmla="*/ 236220 h 450"/>
              <a:gd name="T40" fmla="*/ 1534009 w 450"/>
              <a:gd name="T41" fmla="*/ 179070 h 450"/>
              <a:gd name="T42" fmla="*/ 1476912 w 450"/>
              <a:gd name="T43" fmla="*/ 137160 h 450"/>
              <a:gd name="T44" fmla="*/ 1370330 w 450"/>
              <a:gd name="T45" fmla="*/ 137160 h 450"/>
              <a:gd name="T46" fmla="*/ 1343685 w 450"/>
              <a:gd name="T47" fmla="*/ 232410 h 450"/>
              <a:gd name="T48" fmla="*/ 1202846 w 450"/>
              <a:gd name="T49" fmla="*/ 312420 h 450"/>
              <a:gd name="T50" fmla="*/ 928779 w 450"/>
              <a:gd name="T51" fmla="*/ 38100 h 450"/>
              <a:gd name="T52" fmla="*/ 787940 w 450"/>
              <a:gd name="T53" fmla="*/ 38100 h 450"/>
              <a:gd name="T54" fmla="*/ 510067 w 450"/>
              <a:gd name="T55" fmla="*/ 312420 h 450"/>
              <a:gd name="T56" fmla="*/ 510067 w 450"/>
              <a:gd name="T57" fmla="*/ 327660 h 450"/>
              <a:gd name="T58" fmla="*/ 525293 w 450"/>
              <a:gd name="T59" fmla="*/ 339090 h 450"/>
              <a:gd name="T60" fmla="*/ 525293 w 450"/>
              <a:gd name="T61" fmla="*/ 339090 h 450"/>
              <a:gd name="T62" fmla="*/ 567165 w 450"/>
              <a:gd name="T63" fmla="*/ 335280 h 450"/>
              <a:gd name="T64" fmla="*/ 692778 w 450"/>
              <a:gd name="T65" fmla="*/ 392430 h 450"/>
              <a:gd name="T66" fmla="*/ 696585 w 450"/>
              <a:gd name="T67" fmla="*/ 571500 h 450"/>
              <a:gd name="T68" fmla="*/ 643294 w 450"/>
              <a:gd name="T69" fmla="*/ 647700 h 450"/>
              <a:gd name="T70" fmla="*/ 567165 w 450"/>
              <a:gd name="T71" fmla="*/ 704850 h 450"/>
              <a:gd name="T72" fmla="*/ 475809 w 450"/>
              <a:gd name="T73" fmla="*/ 723900 h 450"/>
              <a:gd name="T74" fmla="*/ 388260 w 450"/>
              <a:gd name="T75" fmla="*/ 697230 h 450"/>
              <a:gd name="T76" fmla="*/ 331163 w 450"/>
              <a:gd name="T77" fmla="*/ 529590 h 450"/>
              <a:gd name="T78" fmla="*/ 331163 w 450"/>
              <a:gd name="T79" fmla="*/ 521970 h 450"/>
              <a:gd name="T80" fmla="*/ 315937 w 450"/>
              <a:gd name="T81" fmla="*/ 514350 h 450"/>
              <a:gd name="T82" fmla="*/ 308324 w 450"/>
              <a:gd name="T83" fmla="*/ 514350 h 450"/>
              <a:gd name="T84" fmla="*/ 213163 w 450"/>
              <a:gd name="T85" fmla="*/ 613410 h 450"/>
              <a:gd name="T86" fmla="*/ 38065 w 450"/>
              <a:gd name="T87" fmla="*/ 784860 h 450"/>
              <a:gd name="T88" fmla="*/ 38065 w 450"/>
              <a:gd name="T89" fmla="*/ 925830 h 450"/>
              <a:gd name="T90" fmla="*/ 308324 w 450"/>
              <a:gd name="T91" fmla="*/ 1196340 h 450"/>
              <a:gd name="T92" fmla="*/ 236001 w 450"/>
              <a:gd name="T93" fmla="*/ 1344930 h 450"/>
              <a:gd name="T94" fmla="*/ 137033 w 450"/>
              <a:gd name="T95" fmla="*/ 1371600 h 450"/>
              <a:gd name="T96" fmla="*/ 137033 w 450"/>
              <a:gd name="T97" fmla="*/ 1478280 h 450"/>
              <a:gd name="T98" fmla="*/ 178904 w 450"/>
              <a:gd name="T99" fmla="*/ 1535430 h 450"/>
              <a:gd name="T100" fmla="*/ 236001 w 450"/>
              <a:gd name="T101" fmla="*/ 1573530 h 450"/>
              <a:gd name="T102" fmla="*/ 342583 w 450"/>
              <a:gd name="T103" fmla="*/ 1577340 h 450"/>
              <a:gd name="T104" fmla="*/ 369228 w 450"/>
              <a:gd name="T105" fmla="*/ 1478280 h 450"/>
              <a:gd name="T106" fmla="*/ 517680 w 450"/>
              <a:gd name="T107" fmla="*/ 1402080 h 450"/>
              <a:gd name="T108" fmla="*/ 787940 w 450"/>
              <a:gd name="T109" fmla="*/ 1672590 h 450"/>
              <a:gd name="T110" fmla="*/ 928779 w 450"/>
              <a:gd name="T111" fmla="*/ 1672590 h 450"/>
              <a:gd name="T112" fmla="*/ 1199039 w 450"/>
              <a:gd name="T113" fmla="*/ 1402080 h 450"/>
              <a:gd name="T114" fmla="*/ 1202846 w 450"/>
              <a:gd name="T115" fmla="*/ 1394460 h 4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0" h="450">
                <a:moveTo>
                  <a:pt x="316" y="366"/>
                </a:moveTo>
                <a:cubicBezTo>
                  <a:pt x="316" y="364"/>
                  <a:pt x="315" y="363"/>
                  <a:pt x="314" y="362"/>
                </a:cubicBezTo>
                <a:cubicBezTo>
                  <a:pt x="313" y="361"/>
                  <a:pt x="312" y="361"/>
                  <a:pt x="311" y="361"/>
                </a:cubicBezTo>
                <a:cubicBezTo>
                  <a:pt x="293" y="364"/>
                  <a:pt x="277" y="359"/>
                  <a:pt x="268" y="347"/>
                </a:cubicBezTo>
                <a:cubicBezTo>
                  <a:pt x="263" y="340"/>
                  <a:pt x="261" y="332"/>
                  <a:pt x="261" y="324"/>
                </a:cubicBezTo>
                <a:cubicBezTo>
                  <a:pt x="261" y="314"/>
                  <a:pt x="264" y="305"/>
                  <a:pt x="267" y="300"/>
                </a:cubicBezTo>
                <a:cubicBezTo>
                  <a:pt x="270" y="293"/>
                  <a:pt x="275" y="286"/>
                  <a:pt x="281" y="280"/>
                </a:cubicBezTo>
                <a:cubicBezTo>
                  <a:pt x="287" y="274"/>
                  <a:pt x="294" y="269"/>
                  <a:pt x="301" y="265"/>
                </a:cubicBezTo>
                <a:cubicBezTo>
                  <a:pt x="318" y="257"/>
                  <a:pt x="335" y="258"/>
                  <a:pt x="348" y="267"/>
                </a:cubicBezTo>
                <a:cubicBezTo>
                  <a:pt x="358" y="274"/>
                  <a:pt x="363" y="286"/>
                  <a:pt x="363" y="300"/>
                </a:cubicBezTo>
                <a:cubicBezTo>
                  <a:pt x="363" y="303"/>
                  <a:pt x="363" y="307"/>
                  <a:pt x="362" y="310"/>
                </a:cubicBezTo>
                <a:cubicBezTo>
                  <a:pt x="362" y="310"/>
                  <a:pt x="362" y="311"/>
                  <a:pt x="362" y="311"/>
                </a:cubicBezTo>
                <a:cubicBezTo>
                  <a:pt x="362" y="313"/>
                  <a:pt x="364" y="314"/>
                  <a:pt x="365" y="314"/>
                </a:cubicBezTo>
                <a:cubicBezTo>
                  <a:pt x="367" y="315"/>
                  <a:pt x="368" y="315"/>
                  <a:pt x="369" y="314"/>
                </a:cubicBezTo>
                <a:cubicBezTo>
                  <a:pt x="440" y="243"/>
                  <a:pt x="440" y="243"/>
                  <a:pt x="440" y="243"/>
                </a:cubicBezTo>
                <a:cubicBezTo>
                  <a:pt x="450" y="233"/>
                  <a:pt x="450" y="216"/>
                  <a:pt x="440" y="206"/>
                </a:cubicBezTo>
                <a:cubicBezTo>
                  <a:pt x="368" y="134"/>
                  <a:pt x="368" y="134"/>
                  <a:pt x="368" y="134"/>
                </a:cubicBezTo>
                <a:cubicBezTo>
                  <a:pt x="355" y="119"/>
                  <a:pt x="368" y="94"/>
                  <a:pt x="389" y="97"/>
                </a:cubicBezTo>
                <a:cubicBezTo>
                  <a:pt x="398" y="98"/>
                  <a:pt x="409" y="98"/>
                  <a:pt x="414" y="90"/>
                </a:cubicBezTo>
                <a:cubicBezTo>
                  <a:pt x="420" y="82"/>
                  <a:pt x="418" y="70"/>
                  <a:pt x="414" y="62"/>
                </a:cubicBezTo>
                <a:cubicBezTo>
                  <a:pt x="411" y="57"/>
                  <a:pt x="408" y="51"/>
                  <a:pt x="403" y="47"/>
                </a:cubicBezTo>
                <a:cubicBezTo>
                  <a:pt x="399" y="42"/>
                  <a:pt x="393" y="39"/>
                  <a:pt x="388" y="36"/>
                </a:cubicBezTo>
                <a:cubicBezTo>
                  <a:pt x="380" y="32"/>
                  <a:pt x="368" y="30"/>
                  <a:pt x="360" y="36"/>
                </a:cubicBezTo>
                <a:cubicBezTo>
                  <a:pt x="352" y="41"/>
                  <a:pt x="352" y="53"/>
                  <a:pt x="353" y="61"/>
                </a:cubicBezTo>
                <a:cubicBezTo>
                  <a:pt x="356" y="82"/>
                  <a:pt x="331" y="95"/>
                  <a:pt x="316" y="82"/>
                </a:cubicBezTo>
                <a:cubicBezTo>
                  <a:pt x="244" y="10"/>
                  <a:pt x="244" y="10"/>
                  <a:pt x="244" y="10"/>
                </a:cubicBezTo>
                <a:cubicBezTo>
                  <a:pt x="233" y="0"/>
                  <a:pt x="217" y="0"/>
                  <a:pt x="207" y="10"/>
                </a:cubicBezTo>
                <a:cubicBezTo>
                  <a:pt x="134" y="82"/>
                  <a:pt x="134" y="82"/>
                  <a:pt x="134" y="82"/>
                </a:cubicBezTo>
                <a:cubicBezTo>
                  <a:pt x="133" y="84"/>
                  <a:pt x="134" y="85"/>
                  <a:pt x="134" y="86"/>
                </a:cubicBezTo>
                <a:cubicBezTo>
                  <a:pt x="135" y="87"/>
                  <a:pt x="136" y="89"/>
                  <a:pt x="138" y="89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2" y="88"/>
                  <a:pt x="145" y="88"/>
                  <a:pt x="149" y="88"/>
                </a:cubicBezTo>
                <a:cubicBezTo>
                  <a:pt x="163" y="88"/>
                  <a:pt x="175" y="93"/>
                  <a:pt x="182" y="103"/>
                </a:cubicBezTo>
                <a:cubicBezTo>
                  <a:pt x="191" y="116"/>
                  <a:pt x="191" y="133"/>
                  <a:pt x="183" y="150"/>
                </a:cubicBezTo>
                <a:cubicBezTo>
                  <a:pt x="180" y="157"/>
                  <a:pt x="175" y="164"/>
                  <a:pt x="169" y="170"/>
                </a:cubicBezTo>
                <a:cubicBezTo>
                  <a:pt x="163" y="176"/>
                  <a:pt x="156" y="181"/>
                  <a:pt x="149" y="185"/>
                </a:cubicBezTo>
                <a:cubicBezTo>
                  <a:pt x="143" y="187"/>
                  <a:pt x="135" y="190"/>
                  <a:pt x="125" y="190"/>
                </a:cubicBezTo>
                <a:cubicBezTo>
                  <a:pt x="116" y="190"/>
                  <a:pt x="108" y="188"/>
                  <a:pt x="102" y="183"/>
                </a:cubicBezTo>
                <a:cubicBezTo>
                  <a:pt x="89" y="174"/>
                  <a:pt x="84" y="158"/>
                  <a:pt x="87" y="139"/>
                </a:cubicBezTo>
                <a:cubicBezTo>
                  <a:pt x="88" y="139"/>
                  <a:pt x="87" y="138"/>
                  <a:pt x="87" y="137"/>
                </a:cubicBezTo>
                <a:cubicBezTo>
                  <a:pt x="86" y="136"/>
                  <a:pt x="84" y="135"/>
                  <a:pt x="83" y="135"/>
                </a:cubicBezTo>
                <a:cubicBezTo>
                  <a:pt x="82" y="135"/>
                  <a:pt x="82" y="135"/>
                  <a:pt x="81" y="135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10" y="206"/>
                  <a:pt x="10" y="206"/>
                  <a:pt x="10" y="206"/>
                </a:cubicBezTo>
                <a:cubicBezTo>
                  <a:pt x="0" y="216"/>
                  <a:pt x="0" y="233"/>
                  <a:pt x="10" y="243"/>
                </a:cubicBezTo>
                <a:cubicBezTo>
                  <a:pt x="81" y="314"/>
                  <a:pt x="81" y="314"/>
                  <a:pt x="81" y="314"/>
                </a:cubicBezTo>
                <a:cubicBezTo>
                  <a:pt x="96" y="329"/>
                  <a:pt x="83" y="356"/>
                  <a:pt x="62" y="353"/>
                </a:cubicBezTo>
                <a:cubicBezTo>
                  <a:pt x="53" y="351"/>
                  <a:pt x="42" y="352"/>
                  <a:pt x="36" y="360"/>
                </a:cubicBezTo>
                <a:cubicBezTo>
                  <a:pt x="30" y="368"/>
                  <a:pt x="32" y="379"/>
                  <a:pt x="36" y="388"/>
                </a:cubicBezTo>
                <a:cubicBezTo>
                  <a:pt x="39" y="393"/>
                  <a:pt x="43" y="398"/>
                  <a:pt x="47" y="403"/>
                </a:cubicBezTo>
                <a:cubicBezTo>
                  <a:pt x="52" y="407"/>
                  <a:pt x="57" y="411"/>
                  <a:pt x="62" y="413"/>
                </a:cubicBezTo>
                <a:cubicBezTo>
                  <a:pt x="70" y="417"/>
                  <a:pt x="82" y="419"/>
                  <a:pt x="90" y="414"/>
                </a:cubicBezTo>
                <a:cubicBezTo>
                  <a:pt x="98" y="408"/>
                  <a:pt x="99" y="397"/>
                  <a:pt x="97" y="388"/>
                </a:cubicBezTo>
                <a:cubicBezTo>
                  <a:pt x="94" y="367"/>
                  <a:pt x="120" y="353"/>
                  <a:pt x="136" y="368"/>
                </a:cubicBezTo>
                <a:cubicBezTo>
                  <a:pt x="207" y="439"/>
                  <a:pt x="207" y="439"/>
                  <a:pt x="207" y="439"/>
                </a:cubicBezTo>
                <a:cubicBezTo>
                  <a:pt x="217" y="450"/>
                  <a:pt x="233" y="450"/>
                  <a:pt x="244" y="439"/>
                </a:cubicBezTo>
                <a:cubicBezTo>
                  <a:pt x="315" y="368"/>
                  <a:pt x="315" y="368"/>
                  <a:pt x="315" y="368"/>
                </a:cubicBezTo>
                <a:cubicBezTo>
                  <a:pt x="316" y="367"/>
                  <a:pt x="316" y="366"/>
                  <a:pt x="316" y="366"/>
                </a:cubicBezTo>
                <a:close/>
              </a:path>
            </a:pathLst>
          </a:custGeom>
          <a:solidFill>
            <a:srgbClr val="FE263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5378D88D-C956-42A0-8DEF-12FEB86FD99A}"/>
              </a:ext>
            </a:extLst>
          </p:cNvPr>
          <p:cNvSpPr>
            <a:spLocks/>
          </p:cNvSpPr>
          <p:nvPr/>
        </p:nvSpPr>
        <p:spPr bwMode="auto">
          <a:xfrm>
            <a:off x="1786096" y="3518535"/>
            <a:ext cx="1712913" cy="1714500"/>
          </a:xfrm>
          <a:custGeom>
            <a:avLst/>
            <a:gdLst>
              <a:gd name="T0" fmla="*/ 357 w 450"/>
              <a:gd name="T1" fmla="*/ 125 h 450"/>
              <a:gd name="T2" fmla="*/ 382 w 450"/>
              <a:gd name="T3" fmla="*/ 92 h 450"/>
              <a:gd name="T4" fmla="*/ 407 w 450"/>
              <a:gd name="T5" fmla="*/ 85 h 450"/>
              <a:gd name="T6" fmla="*/ 407 w 450"/>
              <a:gd name="T7" fmla="*/ 57 h 450"/>
              <a:gd name="T8" fmla="*/ 396 w 450"/>
              <a:gd name="T9" fmla="*/ 42 h 450"/>
              <a:gd name="T10" fmla="*/ 381 w 450"/>
              <a:gd name="T11" fmla="*/ 32 h 450"/>
              <a:gd name="T12" fmla="*/ 353 w 450"/>
              <a:gd name="T13" fmla="*/ 31 h 450"/>
              <a:gd name="T14" fmla="*/ 346 w 450"/>
              <a:gd name="T15" fmla="*/ 57 h 450"/>
              <a:gd name="T16" fmla="*/ 314 w 450"/>
              <a:gd name="T17" fmla="*/ 81 h 450"/>
              <a:gd name="T18" fmla="*/ 244 w 450"/>
              <a:gd name="T19" fmla="*/ 11 h 450"/>
              <a:gd name="T20" fmla="*/ 207 w 450"/>
              <a:gd name="T21" fmla="*/ 11 h 450"/>
              <a:gd name="T22" fmla="*/ 206 w 450"/>
              <a:gd name="T23" fmla="*/ 11 h 450"/>
              <a:gd name="T24" fmla="*/ 135 w 450"/>
              <a:gd name="T25" fmla="*/ 82 h 450"/>
              <a:gd name="T26" fmla="*/ 134 w 450"/>
              <a:gd name="T27" fmla="*/ 87 h 450"/>
              <a:gd name="T28" fmla="*/ 138 w 450"/>
              <a:gd name="T29" fmla="*/ 89 h 450"/>
              <a:gd name="T30" fmla="*/ 139 w 450"/>
              <a:gd name="T31" fmla="*/ 89 h 450"/>
              <a:gd name="T32" fmla="*/ 149 w 450"/>
              <a:gd name="T33" fmla="*/ 88 h 450"/>
              <a:gd name="T34" fmla="*/ 182 w 450"/>
              <a:gd name="T35" fmla="*/ 104 h 450"/>
              <a:gd name="T36" fmla="*/ 184 w 450"/>
              <a:gd name="T37" fmla="*/ 151 h 450"/>
              <a:gd name="T38" fmla="*/ 169 w 450"/>
              <a:gd name="T39" fmla="*/ 171 h 450"/>
              <a:gd name="T40" fmla="*/ 149 w 450"/>
              <a:gd name="T41" fmla="*/ 185 h 450"/>
              <a:gd name="T42" fmla="*/ 125 w 450"/>
              <a:gd name="T43" fmla="*/ 191 h 450"/>
              <a:gd name="T44" fmla="*/ 102 w 450"/>
              <a:gd name="T45" fmla="*/ 184 h 450"/>
              <a:gd name="T46" fmla="*/ 88 w 450"/>
              <a:gd name="T47" fmla="*/ 140 h 450"/>
              <a:gd name="T48" fmla="*/ 87 w 450"/>
              <a:gd name="T49" fmla="*/ 137 h 450"/>
              <a:gd name="T50" fmla="*/ 83 w 450"/>
              <a:gd name="T51" fmla="*/ 136 h 450"/>
              <a:gd name="T52" fmla="*/ 81 w 450"/>
              <a:gd name="T53" fmla="*/ 137 h 450"/>
              <a:gd name="T54" fmla="*/ 79 w 450"/>
              <a:gd name="T55" fmla="*/ 138 h 450"/>
              <a:gd name="T56" fmla="*/ 50 w 450"/>
              <a:gd name="T57" fmla="*/ 168 h 450"/>
              <a:gd name="T58" fmla="*/ 10 w 450"/>
              <a:gd name="T59" fmla="*/ 207 h 450"/>
              <a:gd name="T60" fmla="*/ 10 w 450"/>
              <a:gd name="T61" fmla="*/ 244 h 450"/>
              <a:gd name="T62" fmla="*/ 84 w 450"/>
              <a:gd name="T63" fmla="*/ 317 h 450"/>
              <a:gd name="T64" fmla="*/ 62 w 450"/>
              <a:gd name="T65" fmla="*/ 353 h 450"/>
              <a:gd name="T66" fmla="*/ 36 w 450"/>
              <a:gd name="T67" fmla="*/ 360 h 450"/>
              <a:gd name="T68" fmla="*/ 36 w 450"/>
              <a:gd name="T69" fmla="*/ 388 h 450"/>
              <a:gd name="T70" fmla="*/ 47 w 450"/>
              <a:gd name="T71" fmla="*/ 403 h 450"/>
              <a:gd name="T72" fmla="*/ 62 w 450"/>
              <a:gd name="T73" fmla="*/ 413 h 450"/>
              <a:gd name="T74" fmla="*/ 90 w 450"/>
              <a:gd name="T75" fmla="*/ 414 h 450"/>
              <a:gd name="T76" fmla="*/ 97 w 450"/>
              <a:gd name="T77" fmla="*/ 388 h 450"/>
              <a:gd name="T78" fmla="*/ 133 w 450"/>
              <a:gd name="T79" fmla="*/ 366 h 450"/>
              <a:gd name="T80" fmla="*/ 207 w 450"/>
              <a:gd name="T81" fmla="*/ 440 h 450"/>
              <a:gd name="T82" fmla="*/ 244 w 450"/>
              <a:gd name="T83" fmla="*/ 440 h 450"/>
              <a:gd name="T84" fmla="*/ 303 w 450"/>
              <a:gd name="T85" fmla="*/ 381 h 450"/>
              <a:gd name="T86" fmla="*/ 304 w 450"/>
              <a:gd name="T87" fmla="*/ 376 h 450"/>
              <a:gd name="T88" fmla="*/ 300 w 450"/>
              <a:gd name="T89" fmla="*/ 373 h 450"/>
              <a:gd name="T90" fmla="*/ 299 w 450"/>
              <a:gd name="T91" fmla="*/ 373 h 450"/>
              <a:gd name="T92" fmla="*/ 289 w 450"/>
              <a:gd name="T93" fmla="*/ 374 h 450"/>
              <a:gd name="T94" fmla="*/ 256 w 450"/>
              <a:gd name="T95" fmla="*/ 359 h 450"/>
              <a:gd name="T96" fmla="*/ 255 w 450"/>
              <a:gd name="T97" fmla="*/ 312 h 450"/>
              <a:gd name="T98" fmla="*/ 269 w 450"/>
              <a:gd name="T99" fmla="*/ 292 h 450"/>
              <a:gd name="T100" fmla="*/ 289 w 450"/>
              <a:gd name="T101" fmla="*/ 278 h 450"/>
              <a:gd name="T102" fmla="*/ 313 w 450"/>
              <a:gd name="T103" fmla="*/ 272 h 450"/>
              <a:gd name="T104" fmla="*/ 336 w 450"/>
              <a:gd name="T105" fmla="*/ 279 h 450"/>
              <a:gd name="T106" fmla="*/ 350 w 450"/>
              <a:gd name="T107" fmla="*/ 323 h 450"/>
              <a:gd name="T108" fmla="*/ 351 w 450"/>
              <a:gd name="T109" fmla="*/ 325 h 450"/>
              <a:gd name="T110" fmla="*/ 355 w 450"/>
              <a:gd name="T111" fmla="*/ 327 h 450"/>
              <a:gd name="T112" fmla="*/ 358 w 450"/>
              <a:gd name="T113" fmla="*/ 326 h 450"/>
              <a:gd name="T114" fmla="*/ 440 w 450"/>
              <a:gd name="T115" fmla="*/ 244 h 450"/>
              <a:gd name="T116" fmla="*/ 440 w 450"/>
              <a:gd name="T117" fmla="*/ 207 h 450"/>
              <a:gd name="T118" fmla="*/ 357 w 450"/>
              <a:gd name="T119" fmla="*/ 1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0" h="450">
                <a:moveTo>
                  <a:pt x="357" y="125"/>
                </a:moveTo>
                <a:cubicBezTo>
                  <a:pt x="351" y="109"/>
                  <a:pt x="363" y="90"/>
                  <a:pt x="382" y="92"/>
                </a:cubicBezTo>
                <a:cubicBezTo>
                  <a:pt x="391" y="94"/>
                  <a:pt x="402" y="93"/>
                  <a:pt x="407" y="85"/>
                </a:cubicBezTo>
                <a:cubicBezTo>
                  <a:pt x="413" y="77"/>
                  <a:pt x="411" y="66"/>
                  <a:pt x="407" y="57"/>
                </a:cubicBezTo>
                <a:cubicBezTo>
                  <a:pt x="404" y="52"/>
                  <a:pt x="401" y="47"/>
                  <a:pt x="396" y="42"/>
                </a:cubicBezTo>
                <a:cubicBezTo>
                  <a:pt x="392" y="38"/>
                  <a:pt x="386" y="34"/>
                  <a:pt x="381" y="32"/>
                </a:cubicBezTo>
                <a:cubicBezTo>
                  <a:pt x="373" y="28"/>
                  <a:pt x="361" y="26"/>
                  <a:pt x="353" y="31"/>
                </a:cubicBezTo>
                <a:cubicBezTo>
                  <a:pt x="345" y="37"/>
                  <a:pt x="345" y="48"/>
                  <a:pt x="346" y="57"/>
                </a:cubicBezTo>
                <a:cubicBezTo>
                  <a:pt x="349" y="76"/>
                  <a:pt x="329" y="88"/>
                  <a:pt x="314" y="81"/>
                </a:cubicBezTo>
                <a:cubicBezTo>
                  <a:pt x="244" y="11"/>
                  <a:pt x="244" y="11"/>
                  <a:pt x="244" y="11"/>
                </a:cubicBezTo>
                <a:cubicBezTo>
                  <a:pt x="233" y="0"/>
                  <a:pt x="217" y="0"/>
                  <a:pt x="207" y="11"/>
                </a:cubicBezTo>
                <a:cubicBezTo>
                  <a:pt x="206" y="11"/>
                  <a:pt x="206" y="11"/>
                  <a:pt x="206" y="11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5" y="83"/>
                  <a:pt x="133" y="84"/>
                  <a:pt x="134" y="87"/>
                </a:cubicBezTo>
                <a:cubicBezTo>
                  <a:pt x="135" y="87"/>
                  <a:pt x="136" y="89"/>
                  <a:pt x="138" y="89"/>
                </a:cubicBezTo>
                <a:cubicBezTo>
                  <a:pt x="138" y="89"/>
                  <a:pt x="139" y="89"/>
                  <a:pt x="139" y="89"/>
                </a:cubicBezTo>
                <a:cubicBezTo>
                  <a:pt x="142" y="89"/>
                  <a:pt x="146" y="88"/>
                  <a:pt x="149" y="88"/>
                </a:cubicBezTo>
                <a:cubicBezTo>
                  <a:pt x="163" y="88"/>
                  <a:pt x="175" y="94"/>
                  <a:pt x="182" y="104"/>
                </a:cubicBezTo>
                <a:cubicBezTo>
                  <a:pt x="191" y="116"/>
                  <a:pt x="192" y="134"/>
                  <a:pt x="184" y="151"/>
                </a:cubicBezTo>
                <a:cubicBezTo>
                  <a:pt x="180" y="158"/>
                  <a:pt x="175" y="165"/>
                  <a:pt x="169" y="171"/>
                </a:cubicBezTo>
                <a:cubicBezTo>
                  <a:pt x="163" y="177"/>
                  <a:pt x="156" y="182"/>
                  <a:pt x="149" y="185"/>
                </a:cubicBezTo>
                <a:cubicBezTo>
                  <a:pt x="144" y="188"/>
                  <a:pt x="135" y="191"/>
                  <a:pt x="125" y="191"/>
                </a:cubicBezTo>
                <a:cubicBezTo>
                  <a:pt x="117" y="191"/>
                  <a:pt x="109" y="188"/>
                  <a:pt x="102" y="184"/>
                </a:cubicBezTo>
                <a:cubicBezTo>
                  <a:pt x="90" y="175"/>
                  <a:pt x="85" y="159"/>
                  <a:pt x="88" y="140"/>
                </a:cubicBezTo>
                <a:cubicBezTo>
                  <a:pt x="88" y="139"/>
                  <a:pt x="88" y="138"/>
                  <a:pt x="87" y="137"/>
                </a:cubicBezTo>
                <a:cubicBezTo>
                  <a:pt x="86" y="136"/>
                  <a:pt x="85" y="136"/>
                  <a:pt x="83" y="136"/>
                </a:cubicBezTo>
                <a:cubicBezTo>
                  <a:pt x="82" y="136"/>
                  <a:pt x="81" y="136"/>
                  <a:pt x="81" y="137"/>
                </a:cubicBezTo>
                <a:cubicBezTo>
                  <a:pt x="79" y="138"/>
                  <a:pt x="79" y="138"/>
                  <a:pt x="79" y="138"/>
                </a:cubicBezTo>
                <a:cubicBezTo>
                  <a:pt x="50" y="168"/>
                  <a:pt x="50" y="168"/>
                  <a:pt x="50" y="168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0" y="217"/>
                  <a:pt x="0" y="234"/>
                  <a:pt x="10" y="244"/>
                </a:cubicBezTo>
                <a:cubicBezTo>
                  <a:pt x="84" y="317"/>
                  <a:pt x="84" y="317"/>
                  <a:pt x="84" y="317"/>
                </a:cubicBezTo>
                <a:cubicBezTo>
                  <a:pt x="95" y="333"/>
                  <a:pt x="82" y="356"/>
                  <a:pt x="62" y="353"/>
                </a:cubicBezTo>
                <a:cubicBezTo>
                  <a:pt x="53" y="351"/>
                  <a:pt x="42" y="352"/>
                  <a:pt x="36" y="360"/>
                </a:cubicBezTo>
                <a:cubicBezTo>
                  <a:pt x="30" y="368"/>
                  <a:pt x="32" y="379"/>
                  <a:pt x="36" y="388"/>
                </a:cubicBezTo>
                <a:cubicBezTo>
                  <a:pt x="39" y="393"/>
                  <a:pt x="43" y="398"/>
                  <a:pt x="47" y="403"/>
                </a:cubicBezTo>
                <a:cubicBezTo>
                  <a:pt x="52" y="407"/>
                  <a:pt x="57" y="411"/>
                  <a:pt x="62" y="413"/>
                </a:cubicBezTo>
                <a:cubicBezTo>
                  <a:pt x="70" y="418"/>
                  <a:pt x="82" y="420"/>
                  <a:pt x="90" y="414"/>
                </a:cubicBezTo>
                <a:cubicBezTo>
                  <a:pt x="98" y="408"/>
                  <a:pt x="99" y="397"/>
                  <a:pt x="97" y="388"/>
                </a:cubicBezTo>
                <a:cubicBezTo>
                  <a:pt x="94" y="368"/>
                  <a:pt x="117" y="355"/>
                  <a:pt x="133" y="366"/>
                </a:cubicBezTo>
                <a:cubicBezTo>
                  <a:pt x="207" y="440"/>
                  <a:pt x="207" y="440"/>
                  <a:pt x="207" y="440"/>
                </a:cubicBezTo>
                <a:cubicBezTo>
                  <a:pt x="217" y="450"/>
                  <a:pt x="233" y="450"/>
                  <a:pt x="244" y="440"/>
                </a:cubicBezTo>
                <a:cubicBezTo>
                  <a:pt x="303" y="381"/>
                  <a:pt x="303" y="381"/>
                  <a:pt x="303" y="381"/>
                </a:cubicBezTo>
                <a:cubicBezTo>
                  <a:pt x="303" y="380"/>
                  <a:pt x="305" y="379"/>
                  <a:pt x="304" y="376"/>
                </a:cubicBezTo>
                <a:cubicBezTo>
                  <a:pt x="303" y="375"/>
                  <a:pt x="302" y="373"/>
                  <a:pt x="300" y="373"/>
                </a:cubicBezTo>
                <a:cubicBezTo>
                  <a:pt x="300" y="373"/>
                  <a:pt x="300" y="373"/>
                  <a:pt x="299" y="373"/>
                </a:cubicBezTo>
                <a:cubicBezTo>
                  <a:pt x="296" y="374"/>
                  <a:pt x="293" y="374"/>
                  <a:pt x="289" y="374"/>
                </a:cubicBezTo>
                <a:cubicBezTo>
                  <a:pt x="275" y="374"/>
                  <a:pt x="263" y="369"/>
                  <a:pt x="256" y="359"/>
                </a:cubicBezTo>
                <a:cubicBezTo>
                  <a:pt x="247" y="346"/>
                  <a:pt x="247" y="329"/>
                  <a:pt x="255" y="312"/>
                </a:cubicBezTo>
                <a:cubicBezTo>
                  <a:pt x="258" y="305"/>
                  <a:pt x="263" y="298"/>
                  <a:pt x="269" y="292"/>
                </a:cubicBezTo>
                <a:cubicBezTo>
                  <a:pt x="275" y="286"/>
                  <a:pt x="282" y="281"/>
                  <a:pt x="289" y="278"/>
                </a:cubicBezTo>
                <a:cubicBezTo>
                  <a:pt x="294" y="275"/>
                  <a:pt x="303" y="272"/>
                  <a:pt x="313" y="272"/>
                </a:cubicBezTo>
                <a:cubicBezTo>
                  <a:pt x="321" y="272"/>
                  <a:pt x="329" y="274"/>
                  <a:pt x="336" y="279"/>
                </a:cubicBezTo>
                <a:cubicBezTo>
                  <a:pt x="348" y="288"/>
                  <a:pt x="354" y="304"/>
                  <a:pt x="350" y="323"/>
                </a:cubicBezTo>
                <a:cubicBezTo>
                  <a:pt x="350" y="324"/>
                  <a:pt x="350" y="324"/>
                  <a:pt x="351" y="325"/>
                </a:cubicBezTo>
                <a:cubicBezTo>
                  <a:pt x="352" y="326"/>
                  <a:pt x="354" y="327"/>
                  <a:pt x="355" y="327"/>
                </a:cubicBezTo>
                <a:cubicBezTo>
                  <a:pt x="356" y="327"/>
                  <a:pt x="357" y="327"/>
                  <a:pt x="358" y="326"/>
                </a:cubicBezTo>
                <a:cubicBezTo>
                  <a:pt x="358" y="326"/>
                  <a:pt x="411" y="273"/>
                  <a:pt x="440" y="244"/>
                </a:cubicBezTo>
                <a:cubicBezTo>
                  <a:pt x="450" y="234"/>
                  <a:pt x="450" y="217"/>
                  <a:pt x="440" y="207"/>
                </a:cubicBezTo>
                <a:lnTo>
                  <a:pt x="357" y="125"/>
                </a:lnTo>
                <a:close/>
              </a:path>
            </a:pathLst>
          </a:custGeom>
          <a:solidFill>
            <a:srgbClr val="03A9F4"/>
          </a:solidFill>
          <a:ln>
            <a:noFill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xmlns="" id="{E5F61336-84D6-45BA-948C-45C37D7215FA}"/>
              </a:ext>
            </a:extLst>
          </p:cNvPr>
          <p:cNvSpPr>
            <a:spLocks/>
          </p:cNvSpPr>
          <p:nvPr/>
        </p:nvSpPr>
        <p:spPr bwMode="auto">
          <a:xfrm>
            <a:off x="849471" y="4459922"/>
            <a:ext cx="1712913" cy="1712913"/>
          </a:xfrm>
          <a:custGeom>
            <a:avLst/>
            <a:gdLst>
              <a:gd name="T0" fmla="*/ 398 w 450"/>
              <a:gd name="T1" fmla="*/ 342 h 450"/>
              <a:gd name="T2" fmla="*/ 375 w 450"/>
              <a:gd name="T3" fmla="*/ 308 h 450"/>
              <a:gd name="T4" fmla="*/ 440 w 450"/>
              <a:gd name="T5" fmla="*/ 243 h 450"/>
              <a:gd name="T6" fmla="*/ 440 w 450"/>
              <a:gd name="T7" fmla="*/ 206 h 450"/>
              <a:gd name="T8" fmla="*/ 367 w 450"/>
              <a:gd name="T9" fmla="*/ 134 h 450"/>
              <a:gd name="T10" fmla="*/ 366 w 450"/>
              <a:gd name="T11" fmla="*/ 134 h 450"/>
              <a:gd name="T12" fmla="*/ 362 w 450"/>
              <a:gd name="T13" fmla="*/ 136 h 450"/>
              <a:gd name="T14" fmla="*/ 361 w 450"/>
              <a:gd name="T15" fmla="*/ 138 h 450"/>
              <a:gd name="T16" fmla="*/ 347 w 450"/>
              <a:gd name="T17" fmla="*/ 182 h 450"/>
              <a:gd name="T18" fmla="*/ 324 w 450"/>
              <a:gd name="T19" fmla="*/ 189 h 450"/>
              <a:gd name="T20" fmla="*/ 300 w 450"/>
              <a:gd name="T21" fmla="*/ 183 h 450"/>
              <a:gd name="T22" fmla="*/ 280 w 450"/>
              <a:gd name="T23" fmla="*/ 169 h 450"/>
              <a:gd name="T24" fmla="*/ 266 w 450"/>
              <a:gd name="T25" fmla="*/ 149 h 450"/>
              <a:gd name="T26" fmla="*/ 267 w 450"/>
              <a:gd name="T27" fmla="*/ 102 h 450"/>
              <a:gd name="T28" fmla="*/ 300 w 450"/>
              <a:gd name="T29" fmla="*/ 87 h 450"/>
              <a:gd name="T30" fmla="*/ 311 w 450"/>
              <a:gd name="T31" fmla="*/ 87 h 450"/>
              <a:gd name="T32" fmla="*/ 311 w 450"/>
              <a:gd name="T33" fmla="*/ 87 h 450"/>
              <a:gd name="T34" fmla="*/ 315 w 450"/>
              <a:gd name="T35" fmla="*/ 85 h 450"/>
              <a:gd name="T36" fmla="*/ 315 w 450"/>
              <a:gd name="T37" fmla="*/ 82 h 450"/>
              <a:gd name="T38" fmla="*/ 243 w 450"/>
              <a:gd name="T39" fmla="*/ 10 h 450"/>
              <a:gd name="T40" fmla="*/ 206 w 450"/>
              <a:gd name="T41" fmla="*/ 10 h 450"/>
              <a:gd name="T42" fmla="*/ 137 w 450"/>
              <a:gd name="T43" fmla="*/ 80 h 450"/>
              <a:gd name="T44" fmla="*/ 103 w 450"/>
              <a:gd name="T45" fmla="*/ 56 h 450"/>
              <a:gd name="T46" fmla="*/ 96 w 450"/>
              <a:gd name="T47" fmla="*/ 31 h 450"/>
              <a:gd name="T48" fmla="*/ 68 w 450"/>
              <a:gd name="T49" fmla="*/ 31 h 450"/>
              <a:gd name="T50" fmla="*/ 53 w 450"/>
              <a:gd name="T51" fmla="*/ 42 h 450"/>
              <a:gd name="T52" fmla="*/ 42 w 450"/>
              <a:gd name="T53" fmla="*/ 57 h 450"/>
              <a:gd name="T54" fmla="*/ 42 w 450"/>
              <a:gd name="T55" fmla="*/ 85 h 450"/>
              <a:gd name="T56" fmla="*/ 67 w 450"/>
              <a:gd name="T57" fmla="*/ 92 h 450"/>
              <a:gd name="T58" fmla="*/ 90 w 450"/>
              <a:gd name="T59" fmla="*/ 126 h 450"/>
              <a:gd name="T60" fmla="*/ 10 w 450"/>
              <a:gd name="T61" fmla="*/ 206 h 450"/>
              <a:gd name="T62" fmla="*/ 10 w 450"/>
              <a:gd name="T63" fmla="*/ 243 h 450"/>
              <a:gd name="T64" fmla="*/ 82 w 450"/>
              <a:gd name="T65" fmla="*/ 315 h 450"/>
              <a:gd name="T66" fmla="*/ 84 w 450"/>
              <a:gd name="T67" fmla="*/ 316 h 450"/>
              <a:gd name="T68" fmla="*/ 88 w 450"/>
              <a:gd name="T69" fmla="*/ 314 h 450"/>
              <a:gd name="T70" fmla="*/ 89 w 450"/>
              <a:gd name="T71" fmla="*/ 311 h 450"/>
              <a:gd name="T72" fmla="*/ 103 w 450"/>
              <a:gd name="T73" fmla="*/ 268 h 450"/>
              <a:gd name="T74" fmla="*/ 126 w 450"/>
              <a:gd name="T75" fmla="*/ 260 h 450"/>
              <a:gd name="T76" fmla="*/ 150 w 450"/>
              <a:gd name="T77" fmla="*/ 266 h 450"/>
              <a:gd name="T78" fmla="*/ 170 w 450"/>
              <a:gd name="T79" fmla="*/ 280 h 450"/>
              <a:gd name="T80" fmla="*/ 185 w 450"/>
              <a:gd name="T81" fmla="*/ 301 h 450"/>
              <a:gd name="T82" fmla="*/ 183 w 450"/>
              <a:gd name="T83" fmla="*/ 347 h 450"/>
              <a:gd name="T84" fmla="*/ 150 w 450"/>
              <a:gd name="T85" fmla="*/ 363 h 450"/>
              <a:gd name="T86" fmla="*/ 140 w 450"/>
              <a:gd name="T87" fmla="*/ 362 h 450"/>
              <a:gd name="T88" fmla="*/ 139 w 450"/>
              <a:gd name="T89" fmla="*/ 362 h 450"/>
              <a:gd name="T90" fmla="*/ 136 w 450"/>
              <a:gd name="T91" fmla="*/ 365 h 450"/>
              <a:gd name="T92" fmla="*/ 136 w 450"/>
              <a:gd name="T93" fmla="*/ 369 h 450"/>
              <a:gd name="T94" fmla="*/ 206 w 450"/>
              <a:gd name="T95" fmla="*/ 439 h 450"/>
              <a:gd name="T96" fmla="*/ 243 w 450"/>
              <a:gd name="T97" fmla="*/ 439 h 450"/>
              <a:gd name="T98" fmla="*/ 329 w 450"/>
              <a:gd name="T99" fmla="*/ 354 h 450"/>
              <a:gd name="T100" fmla="*/ 363 w 450"/>
              <a:gd name="T101" fmla="*/ 377 h 450"/>
              <a:gd name="T102" fmla="*/ 370 w 450"/>
              <a:gd name="T103" fmla="*/ 403 h 450"/>
              <a:gd name="T104" fmla="*/ 398 w 450"/>
              <a:gd name="T105" fmla="*/ 402 h 450"/>
              <a:gd name="T106" fmla="*/ 413 w 450"/>
              <a:gd name="T107" fmla="*/ 392 h 450"/>
              <a:gd name="T108" fmla="*/ 423 w 450"/>
              <a:gd name="T109" fmla="*/ 377 h 450"/>
              <a:gd name="T110" fmla="*/ 424 w 450"/>
              <a:gd name="T111" fmla="*/ 349 h 450"/>
              <a:gd name="T112" fmla="*/ 398 w 450"/>
              <a:gd name="T113" fmla="*/ 342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50" h="450">
                <a:moveTo>
                  <a:pt x="398" y="342"/>
                </a:moveTo>
                <a:cubicBezTo>
                  <a:pt x="379" y="345"/>
                  <a:pt x="366" y="323"/>
                  <a:pt x="375" y="308"/>
                </a:cubicBezTo>
                <a:cubicBezTo>
                  <a:pt x="440" y="243"/>
                  <a:pt x="440" y="243"/>
                  <a:pt x="440" y="243"/>
                </a:cubicBezTo>
                <a:cubicBezTo>
                  <a:pt x="450" y="233"/>
                  <a:pt x="450" y="216"/>
                  <a:pt x="440" y="206"/>
                </a:cubicBezTo>
                <a:cubicBezTo>
                  <a:pt x="367" y="134"/>
                  <a:pt x="367" y="134"/>
                  <a:pt x="367" y="134"/>
                </a:cubicBezTo>
                <a:cubicBezTo>
                  <a:pt x="367" y="134"/>
                  <a:pt x="367" y="134"/>
                  <a:pt x="366" y="134"/>
                </a:cubicBezTo>
                <a:cubicBezTo>
                  <a:pt x="365" y="134"/>
                  <a:pt x="363" y="134"/>
                  <a:pt x="362" y="136"/>
                </a:cubicBezTo>
                <a:cubicBezTo>
                  <a:pt x="361" y="136"/>
                  <a:pt x="361" y="137"/>
                  <a:pt x="361" y="138"/>
                </a:cubicBezTo>
                <a:cubicBezTo>
                  <a:pt x="365" y="157"/>
                  <a:pt x="359" y="173"/>
                  <a:pt x="347" y="182"/>
                </a:cubicBezTo>
                <a:cubicBezTo>
                  <a:pt x="340" y="187"/>
                  <a:pt x="332" y="189"/>
                  <a:pt x="324" y="189"/>
                </a:cubicBezTo>
                <a:cubicBezTo>
                  <a:pt x="314" y="189"/>
                  <a:pt x="305" y="186"/>
                  <a:pt x="300" y="183"/>
                </a:cubicBezTo>
                <a:cubicBezTo>
                  <a:pt x="293" y="180"/>
                  <a:pt x="286" y="175"/>
                  <a:pt x="280" y="169"/>
                </a:cubicBezTo>
                <a:cubicBezTo>
                  <a:pt x="274" y="163"/>
                  <a:pt x="269" y="156"/>
                  <a:pt x="266" y="149"/>
                </a:cubicBezTo>
                <a:cubicBezTo>
                  <a:pt x="258" y="132"/>
                  <a:pt x="258" y="114"/>
                  <a:pt x="267" y="102"/>
                </a:cubicBezTo>
                <a:cubicBezTo>
                  <a:pt x="274" y="92"/>
                  <a:pt x="286" y="87"/>
                  <a:pt x="300" y="87"/>
                </a:cubicBezTo>
                <a:cubicBezTo>
                  <a:pt x="304" y="87"/>
                  <a:pt x="307" y="87"/>
                  <a:pt x="311" y="87"/>
                </a:cubicBezTo>
                <a:cubicBezTo>
                  <a:pt x="311" y="87"/>
                  <a:pt x="311" y="87"/>
                  <a:pt x="311" y="87"/>
                </a:cubicBezTo>
                <a:cubicBezTo>
                  <a:pt x="313" y="87"/>
                  <a:pt x="314" y="86"/>
                  <a:pt x="315" y="85"/>
                </a:cubicBezTo>
                <a:cubicBezTo>
                  <a:pt x="315" y="84"/>
                  <a:pt x="315" y="83"/>
                  <a:pt x="315" y="82"/>
                </a:cubicBezTo>
                <a:cubicBezTo>
                  <a:pt x="243" y="10"/>
                  <a:pt x="243" y="10"/>
                  <a:pt x="243" y="10"/>
                </a:cubicBezTo>
                <a:cubicBezTo>
                  <a:pt x="233" y="0"/>
                  <a:pt x="217" y="0"/>
                  <a:pt x="206" y="10"/>
                </a:cubicBezTo>
                <a:cubicBezTo>
                  <a:pt x="137" y="80"/>
                  <a:pt x="137" y="80"/>
                  <a:pt x="137" y="80"/>
                </a:cubicBezTo>
                <a:cubicBezTo>
                  <a:pt x="121" y="89"/>
                  <a:pt x="100" y="76"/>
                  <a:pt x="103" y="56"/>
                </a:cubicBezTo>
                <a:cubicBezTo>
                  <a:pt x="104" y="48"/>
                  <a:pt x="103" y="37"/>
                  <a:pt x="96" y="31"/>
                </a:cubicBezTo>
                <a:cubicBezTo>
                  <a:pt x="88" y="25"/>
                  <a:pt x="76" y="27"/>
                  <a:pt x="68" y="31"/>
                </a:cubicBezTo>
                <a:cubicBezTo>
                  <a:pt x="62" y="34"/>
                  <a:pt x="57" y="37"/>
                  <a:pt x="53" y="42"/>
                </a:cubicBezTo>
                <a:cubicBezTo>
                  <a:pt x="48" y="46"/>
                  <a:pt x="45" y="52"/>
                  <a:pt x="42" y="57"/>
                </a:cubicBezTo>
                <a:cubicBezTo>
                  <a:pt x="38" y="65"/>
                  <a:pt x="36" y="77"/>
                  <a:pt x="42" y="85"/>
                </a:cubicBezTo>
                <a:cubicBezTo>
                  <a:pt x="47" y="93"/>
                  <a:pt x="58" y="93"/>
                  <a:pt x="67" y="92"/>
                </a:cubicBezTo>
                <a:cubicBezTo>
                  <a:pt x="87" y="89"/>
                  <a:pt x="99" y="110"/>
                  <a:pt x="90" y="126"/>
                </a:cubicBezTo>
                <a:cubicBezTo>
                  <a:pt x="10" y="206"/>
                  <a:pt x="10" y="206"/>
                  <a:pt x="10" y="206"/>
                </a:cubicBezTo>
                <a:cubicBezTo>
                  <a:pt x="0" y="216"/>
                  <a:pt x="0" y="233"/>
                  <a:pt x="10" y="243"/>
                </a:cubicBezTo>
                <a:cubicBezTo>
                  <a:pt x="82" y="315"/>
                  <a:pt x="82" y="315"/>
                  <a:pt x="82" y="315"/>
                </a:cubicBezTo>
                <a:cubicBezTo>
                  <a:pt x="82" y="315"/>
                  <a:pt x="83" y="316"/>
                  <a:pt x="84" y="316"/>
                </a:cubicBezTo>
                <a:cubicBezTo>
                  <a:pt x="86" y="316"/>
                  <a:pt x="87" y="315"/>
                  <a:pt x="88" y="314"/>
                </a:cubicBezTo>
                <a:cubicBezTo>
                  <a:pt x="89" y="313"/>
                  <a:pt x="89" y="312"/>
                  <a:pt x="89" y="311"/>
                </a:cubicBezTo>
                <a:cubicBezTo>
                  <a:pt x="86" y="292"/>
                  <a:pt x="91" y="276"/>
                  <a:pt x="103" y="268"/>
                </a:cubicBezTo>
                <a:cubicBezTo>
                  <a:pt x="110" y="263"/>
                  <a:pt x="118" y="260"/>
                  <a:pt x="126" y="260"/>
                </a:cubicBezTo>
                <a:cubicBezTo>
                  <a:pt x="136" y="260"/>
                  <a:pt x="145" y="264"/>
                  <a:pt x="150" y="266"/>
                </a:cubicBezTo>
                <a:cubicBezTo>
                  <a:pt x="157" y="270"/>
                  <a:pt x="164" y="275"/>
                  <a:pt x="170" y="280"/>
                </a:cubicBezTo>
                <a:cubicBezTo>
                  <a:pt x="176" y="287"/>
                  <a:pt x="181" y="293"/>
                  <a:pt x="185" y="301"/>
                </a:cubicBezTo>
                <a:cubicBezTo>
                  <a:pt x="193" y="317"/>
                  <a:pt x="192" y="335"/>
                  <a:pt x="183" y="347"/>
                </a:cubicBezTo>
                <a:cubicBezTo>
                  <a:pt x="176" y="357"/>
                  <a:pt x="164" y="363"/>
                  <a:pt x="150" y="363"/>
                </a:cubicBezTo>
                <a:cubicBezTo>
                  <a:pt x="147" y="363"/>
                  <a:pt x="143" y="363"/>
                  <a:pt x="140" y="362"/>
                </a:cubicBezTo>
                <a:cubicBezTo>
                  <a:pt x="140" y="362"/>
                  <a:pt x="139" y="362"/>
                  <a:pt x="139" y="362"/>
                </a:cubicBezTo>
                <a:cubicBezTo>
                  <a:pt x="137" y="362"/>
                  <a:pt x="136" y="364"/>
                  <a:pt x="136" y="365"/>
                </a:cubicBezTo>
                <a:cubicBezTo>
                  <a:pt x="134" y="367"/>
                  <a:pt x="136" y="369"/>
                  <a:pt x="136" y="369"/>
                </a:cubicBezTo>
                <a:cubicBezTo>
                  <a:pt x="136" y="369"/>
                  <a:pt x="180" y="414"/>
                  <a:pt x="206" y="439"/>
                </a:cubicBezTo>
                <a:cubicBezTo>
                  <a:pt x="217" y="450"/>
                  <a:pt x="233" y="450"/>
                  <a:pt x="243" y="439"/>
                </a:cubicBezTo>
                <a:cubicBezTo>
                  <a:pt x="329" y="354"/>
                  <a:pt x="329" y="354"/>
                  <a:pt x="329" y="354"/>
                </a:cubicBezTo>
                <a:cubicBezTo>
                  <a:pt x="344" y="345"/>
                  <a:pt x="366" y="358"/>
                  <a:pt x="363" y="377"/>
                </a:cubicBezTo>
                <a:cubicBezTo>
                  <a:pt x="361" y="386"/>
                  <a:pt x="362" y="397"/>
                  <a:pt x="370" y="403"/>
                </a:cubicBezTo>
                <a:cubicBezTo>
                  <a:pt x="378" y="408"/>
                  <a:pt x="389" y="406"/>
                  <a:pt x="398" y="402"/>
                </a:cubicBezTo>
                <a:cubicBezTo>
                  <a:pt x="403" y="400"/>
                  <a:pt x="408" y="396"/>
                  <a:pt x="413" y="392"/>
                </a:cubicBezTo>
                <a:cubicBezTo>
                  <a:pt x="417" y="387"/>
                  <a:pt x="421" y="382"/>
                  <a:pt x="423" y="377"/>
                </a:cubicBezTo>
                <a:cubicBezTo>
                  <a:pt x="427" y="368"/>
                  <a:pt x="429" y="357"/>
                  <a:pt x="424" y="349"/>
                </a:cubicBezTo>
                <a:cubicBezTo>
                  <a:pt x="418" y="341"/>
                  <a:pt x="407" y="340"/>
                  <a:pt x="398" y="342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17F01893-009B-43FB-B52F-8DAEC97FB3DB}"/>
              </a:ext>
            </a:extLst>
          </p:cNvPr>
          <p:cNvSpPr>
            <a:spLocks/>
          </p:cNvSpPr>
          <p:nvPr/>
        </p:nvSpPr>
        <p:spPr bwMode="auto">
          <a:xfrm>
            <a:off x="849471" y="2581910"/>
            <a:ext cx="1712913" cy="1714500"/>
          </a:xfrm>
          <a:custGeom>
            <a:avLst/>
            <a:gdLst>
              <a:gd name="T0" fmla="*/ 440 w 450"/>
              <a:gd name="T1" fmla="*/ 243 h 450"/>
              <a:gd name="T2" fmla="*/ 440 w 450"/>
              <a:gd name="T3" fmla="*/ 207 h 450"/>
              <a:gd name="T4" fmla="*/ 368 w 450"/>
              <a:gd name="T5" fmla="*/ 135 h 450"/>
              <a:gd name="T6" fmla="*/ 366 w 450"/>
              <a:gd name="T7" fmla="*/ 135 h 450"/>
              <a:gd name="T8" fmla="*/ 362 w 450"/>
              <a:gd name="T9" fmla="*/ 136 h 450"/>
              <a:gd name="T10" fmla="*/ 361 w 450"/>
              <a:gd name="T11" fmla="*/ 139 h 450"/>
              <a:gd name="T12" fmla="*/ 347 w 450"/>
              <a:gd name="T13" fmla="*/ 183 h 450"/>
              <a:gd name="T14" fmla="*/ 324 w 450"/>
              <a:gd name="T15" fmla="*/ 190 h 450"/>
              <a:gd name="T16" fmla="*/ 300 w 450"/>
              <a:gd name="T17" fmla="*/ 184 h 450"/>
              <a:gd name="T18" fmla="*/ 280 w 450"/>
              <a:gd name="T19" fmla="*/ 170 h 450"/>
              <a:gd name="T20" fmla="*/ 266 w 450"/>
              <a:gd name="T21" fmla="*/ 150 h 450"/>
              <a:gd name="T22" fmla="*/ 267 w 450"/>
              <a:gd name="T23" fmla="*/ 103 h 450"/>
              <a:gd name="T24" fmla="*/ 300 w 450"/>
              <a:gd name="T25" fmla="*/ 87 h 450"/>
              <a:gd name="T26" fmla="*/ 311 w 450"/>
              <a:gd name="T27" fmla="*/ 88 h 450"/>
              <a:gd name="T28" fmla="*/ 311 w 450"/>
              <a:gd name="T29" fmla="*/ 88 h 450"/>
              <a:gd name="T30" fmla="*/ 315 w 450"/>
              <a:gd name="T31" fmla="*/ 86 h 450"/>
              <a:gd name="T32" fmla="*/ 314 w 450"/>
              <a:gd name="T33" fmla="*/ 81 h 450"/>
              <a:gd name="T34" fmla="*/ 243 w 450"/>
              <a:gd name="T35" fmla="*/ 10 h 450"/>
              <a:gd name="T36" fmla="*/ 206 w 450"/>
              <a:gd name="T37" fmla="*/ 10 h 450"/>
              <a:gd name="T38" fmla="*/ 138 w 450"/>
              <a:gd name="T39" fmla="*/ 79 h 450"/>
              <a:gd name="T40" fmla="*/ 105 w 450"/>
              <a:gd name="T41" fmla="*/ 55 h 450"/>
              <a:gd name="T42" fmla="*/ 98 w 450"/>
              <a:gd name="T43" fmla="*/ 29 h 450"/>
              <a:gd name="T44" fmla="*/ 70 w 450"/>
              <a:gd name="T45" fmla="*/ 30 h 450"/>
              <a:gd name="T46" fmla="*/ 55 w 450"/>
              <a:gd name="T47" fmla="*/ 40 h 450"/>
              <a:gd name="T48" fmla="*/ 45 w 450"/>
              <a:gd name="T49" fmla="*/ 55 h 450"/>
              <a:gd name="T50" fmla="*/ 44 w 450"/>
              <a:gd name="T51" fmla="*/ 83 h 450"/>
              <a:gd name="T52" fmla="*/ 70 w 450"/>
              <a:gd name="T53" fmla="*/ 90 h 450"/>
              <a:gd name="T54" fmla="*/ 94 w 450"/>
              <a:gd name="T55" fmla="*/ 123 h 450"/>
              <a:gd name="T56" fmla="*/ 10 w 450"/>
              <a:gd name="T57" fmla="*/ 207 h 450"/>
              <a:gd name="T58" fmla="*/ 10 w 450"/>
              <a:gd name="T59" fmla="*/ 243 h 450"/>
              <a:gd name="T60" fmla="*/ 82 w 450"/>
              <a:gd name="T61" fmla="*/ 315 h 450"/>
              <a:gd name="T62" fmla="*/ 84 w 450"/>
              <a:gd name="T63" fmla="*/ 316 h 450"/>
              <a:gd name="T64" fmla="*/ 88 w 450"/>
              <a:gd name="T65" fmla="*/ 314 h 450"/>
              <a:gd name="T66" fmla="*/ 89 w 450"/>
              <a:gd name="T67" fmla="*/ 311 h 450"/>
              <a:gd name="T68" fmla="*/ 103 w 450"/>
              <a:gd name="T69" fmla="*/ 268 h 450"/>
              <a:gd name="T70" fmla="*/ 126 w 450"/>
              <a:gd name="T71" fmla="*/ 261 h 450"/>
              <a:gd name="T72" fmla="*/ 150 w 450"/>
              <a:gd name="T73" fmla="*/ 267 h 450"/>
              <a:gd name="T74" fmla="*/ 170 w 450"/>
              <a:gd name="T75" fmla="*/ 281 h 450"/>
              <a:gd name="T76" fmla="*/ 185 w 450"/>
              <a:gd name="T77" fmla="*/ 301 h 450"/>
              <a:gd name="T78" fmla="*/ 183 w 450"/>
              <a:gd name="T79" fmla="*/ 348 h 450"/>
              <a:gd name="T80" fmla="*/ 150 w 450"/>
              <a:gd name="T81" fmla="*/ 363 h 450"/>
              <a:gd name="T82" fmla="*/ 140 w 450"/>
              <a:gd name="T83" fmla="*/ 362 h 450"/>
              <a:gd name="T84" fmla="*/ 139 w 450"/>
              <a:gd name="T85" fmla="*/ 362 h 450"/>
              <a:gd name="T86" fmla="*/ 136 w 450"/>
              <a:gd name="T87" fmla="*/ 365 h 450"/>
              <a:gd name="T88" fmla="*/ 136 w 450"/>
              <a:gd name="T89" fmla="*/ 369 h 450"/>
              <a:gd name="T90" fmla="*/ 206 w 450"/>
              <a:gd name="T91" fmla="*/ 440 h 450"/>
              <a:gd name="T92" fmla="*/ 243 w 450"/>
              <a:gd name="T93" fmla="*/ 440 h 450"/>
              <a:gd name="T94" fmla="*/ 313 w 450"/>
              <a:gd name="T95" fmla="*/ 370 h 450"/>
              <a:gd name="T96" fmla="*/ 314 w 450"/>
              <a:gd name="T97" fmla="*/ 369 h 450"/>
              <a:gd name="T98" fmla="*/ 352 w 450"/>
              <a:gd name="T99" fmla="*/ 389 h 450"/>
              <a:gd name="T100" fmla="*/ 359 w 450"/>
              <a:gd name="T101" fmla="*/ 415 h 450"/>
              <a:gd name="T102" fmla="*/ 387 w 450"/>
              <a:gd name="T103" fmla="*/ 414 h 450"/>
              <a:gd name="T104" fmla="*/ 402 w 450"/>
              <a:gd name="T105" fmla="*/ 404 h 450"/>
              <a:gd name="T106" fmla="*/ 413 w 450"/>
              <a:gd name="T107" fmla="*/ 389 h 450"/>
              <a:gd name="T108" fmla="*/ 413 w 450"/>
              <a:gd name="T109" fmla="*/ 361 h 450"/>
              <a:gd name="T110" fmla="*/ 388 w 450"/>
              <a:gd name="T111" fmla="*/ 354 h 450"/>
              <a:gd name="T112" fmla="*/ 368 w 450"/>
              <a:gd name="T113" fmla="*/ 315 h 450"/>
              <a:gd name="T114" fmla="*/ 440 w 450"/>
              <a:gd name="T115" fmla="*/ 243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0" h="450">
                <a:moveTo>
                  <a:pt x="440" y="243"/>
                </a:moveTo>
                <a:cubicBezTo>
                  <a:pt x="450" y="233"/>
                  <a:pt x="450" y="217"/>
                  <a:pt x="440" y="207"/>
                </a:cubicBezTo>
                <a:cubicBezTo>
                  <a:pt x="368" y="135"/>
                  <a:pt x="368" y="135"/>
                  <a:pt x="368" y="135"/>
                </a:cubicBezTo>
                <a:cubicBezTo>
                  <a:pt x="368" y="135"/>
                  <a:pt x="367" y="135"/>
                  <a:pt x="366" y="135"/>
                </a:cubicBezTo>
                <a:cubicBezTo>
                  <a:pt x="365" y="135"/>
                  <a:pt x="363" y="135"/>
                  <a:pt x="362" y="136"/>
                </a:cubicBezTo>
                <a:cubicBezTo>
                  <a:pt x="361" y="137"/>
                  <a:pt x="361" y="138"/>
                  <a:pt x="361" y="139"/>
                </a:cubicBezTo>
                <a:cubicBezTo>
                  <a:pt x="365" y="158"/>
                  <a:pt x="359" y="174"/>
                  <a:pt x="347" y="183"/>
                </a:cubicBezTo>
                <a:cubicBezTo>
                  <a:pt x="340" y="187"/>
                  <a:pt x="332" y="190"/>
                  <a:pt x="324" y="190"/>
                </a:cubicBezTo>
                <a:cubicBezTo>
                  <a:pt x="314" y="190"/>
                  <a:pt x="305" y="187"/>
                  <a:pt x="300" y="184"/>
                </a:cubicBezTo>
                <a:cubicBezTo>
                  <a:pt x="293" y="181"/>
                  <a:pt x="286" y="176"/>
                  <a:pt x="280" y="170"/>
                </a:cubicBezTo>
                <a:cubicBezTo>
                  <a:pt x="274" y="164"/>
                  <a:pt x="269" y="157"/>
                  <a:pt x="266" y="150"/>
                </a:cubicBezTo>
                <a:cubicBezTo>
                  <a:pt x="258" y="133"/>
                  <a:pt x="258" y="115"/>
                  <a:pt x="267" y="103"/>
                </a:cubicBezTo>
                <a:cubicBezTo>
                  <a:pt x="274" y="93"/>
                  <a:pt x="286" y="87"/>
                  <a:pt x="300" y="87"/>
                </a:cubicBezTo>
                <a:cubicBezTo>
                  <a:pt x="304" y="87"/>
                  <a:pt x="307" y="88"/>
                  <a:pt x="311" y="88"/>
                </a:cubicBezTo>
                <a:cubicBezTo>
                  <a:pt x="311" y="88"/>
                  <a:pt x="311" y="88"/>
                  <a:pt x="311" y="88"/>
                </a:cubicBezTo>
                <a:cubicBezTo>
                  <a:pt x="313" y="88"/>
                  <a:pt x="314" y="86"/>
                  <a:pt x="315" y="86"/>
                </a:cubicBezTo>
                <a:cubicBezTo>
                  <a:pt x="316" y="83"/>
                  <a:pt x="314" y="81"/>
                  <a:pt x="314" y="81"/>
                </a:cubicBezTo>
                <a:cubicBezTo>
                  <a:pt x="243" y="10"/>
                  <a:pt x="243" y="10"/>
                  <a:pt x="243" y="10"/>
                </a:cubicBezTo>
                <a:cubicBezTo>
                  <a:pt x="233" y="0"/>
                  <a:pt x="217" y="0"/>
                  <a:pt x="206" y="10"/>
                </a:cubicBezTo>
                <a:cubicBezTo>
                  <a:pt x="138" y="79"/>
                  <a:pt x="138" y="79"/>
                  <a:pt x="138" y="79"/>
                </a:cubicBezTo>
                <a:cubicBezTo>
                  <a:pt x="122" y="86"/>
                  <a:pt x="102" y="74"/>
                  <a:pt x="105" y="55"/>
                </a:cubicBezTo>
                <a:cubicBezTo>
                  <a:pt x="107" y="46"/>
                  <a:pt x="106" y="35"/>
                  <a:pt x="98" y="29"/>
                </a:cubicBezTo>
                <a:cubicBezTo>
                  <a:pt x="90" y="24"/>
                  <a:pt x="79" y="26"/>
                  <a:pt x="70" y="30"/>
                </a:cubicBezTo>
                <a:cubicBezTo>
                  <a:pt x="65" y="32"/>
                  <a:pt x="60" y="36"/>
                  <a:pt x="55" y="40"/>
                </a:cubicBezTo>
                <a:cubicBezTo>
                  <a:pt x="51" y="45"/>
                  <a:pt x="47" y="50"/>
                  <a:pt x="45" y="55"/>
                </a:cubicBezTo>
                <a:cubicBezTo>
                  <a:pt x="41" y="64"/>
                  <a:pt x="38" y="75"/>
                  <a:pt x="44" y="83"/>
                </a:cubicBezTo>
                <a:cubicBezTo>
                  <a:pt x="50" y="91"/>
                  <a:pt x="61" y="92"/>
                  <a:pt x="70" y="90"/>
                </a:cubicBezTo>
                <a:cubicBezTo>
                  <a:pt x="89" y="87"/>
                  <a:pt x="101" y="107"/>
                  <a:pt x="94" y="123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0" y="217"/>
                  <a:pt x="0" y="233"/>
                  <a:pt x="10" y="243"/>
                </a:cubicBezTo>
                <a:cubicBezTo>
                  <a:pt x="82" y="315"/>
                  <a:pt x="82" y="315"/>
                  <a:pt x="82" y="315"/>
                </a:cubicBezTo>
                <a:cubicBezTo>
                  <a:pt x="83" y="316"/>
                  <a:pt x="83" y="316"/>
                  <a:pt x="84" y="316"/>
                </a:cubicBezTo>
                <a:cubicBezTo>
                  <a:pt x="86" y="316"/>
                  <a:pt x="87" y="315"/>
                  <a:pt x="88" y="314"/>
                </a:cubicBezTo>
                <a:cubicBezTo>
                  <a:pt x="89" y="314"/>
                  <a:pt x="89" y="313"/>
                  <a:pt x="89" y="311"/>
                </a:cubicBezTo>
                <a:cubicBezTo>
                  <a:pt x="86" y="293"/>
                  <a:pt x="91" y="277"/>
                  <a:pt x="103" y="268"/>
                </a:cubicBezTo>
                <a:cubicBezTo>
                  <a:pt x="110" y="263"/>
                  <a:pt x="118" y="261"/>
                  <a:pt x="126" y="261"/>
                </a:cubicBezTo>
                <a:cubicBezTo>
                  <a:pt x="136" y="261"/>
                  <a:pt x="145" y="264"/>
                  <a:pt x="150" y="267"/>
                </a:cubicBezTo>
                <a:cubicBezTo>
                  <a:pt x="157" y="270"/>
                  <a:pt x="164" y="275"/>
                  <a:pt x="170" y="281"/>
                </a:cubicBezTo>
                <a:cubicBezTo>
                  <a:pt x="176" y="287"/>
                  <a:pt x="181" y="294"/>
                  <a:pt x="185" y="301"/>
                </a:cubicBezTo>
                <a:cubicBezTo>
                  <a:pt x="193" y="318"/>
                  <a:pt x="192" y="335"/>
                  <a:pt x="183" y="348"/>
                </a:cubicBezTo>
                <a:cubicBezTo>
                  <a:pt x="176" y="358"/>
                  <a:pt x="164" y="363"/>
                  <a:pt x="150" y="363"/>
                </a:cubicBezTo>
                <a:cubicBezTo>
                  <a:pt x="147" y="363"/>
                  <a:pt x="143" y="363"/>
                  <a:pt x="140" y="362"/>
                </a:cubicBezTo>
                <a:cubicBezTo>
                  <a:pt x="140" y="362"/>
                  <a:pt x="139" y="362"/>
                  <a:pt x="139" y="362"/>
                </a:cubicBezTo>
                <a:cubicBezTo>
                  <a:pt x="137" y="362"/>
                  <a:pt x="136" y="365"/>
                  <a:pt x="136" y="365"/>
                </a:cubicBezTo>
                <a:cubicBezTo>
                  <a:pt x="135" y="367"/>
                  <a:pt x="135" y="369"/>
                  <a:pt x="136" y="369"/>
                </a:cubicBezTo>
                <a:cubicBezTo>
                  <a:pt x="206" y="440"/>
                  <a:pt x="206" y="440"/>
                  <a:pt x="206" y="440"/>
                </a:cubicBezTo>
                <a:cubicBezTo>
                  <a:pt x="217" y="450"/>
                  <a:pt x="233" y="450"/>
                  <a:pt x="243" y="440"/>
                </a:cubicBezTo>
                <a:cubicBezTo>
                  <a:pt x="313" y="370"/>
                  <a:pt x="313" y="370"/>
                  <a:pt x="313" y="370"/>
                </a:cubicBezTo>
                <a:cubicBezTo>
                  <a:pt x="313" y="370"/>
                  <a:pt x="313" y="370"/>
                  <a:pt x="314" y="369"/>
                </a:cubicBezTo>
                <a:cubicBezTo>
                  <a:pt x="329" y="354"/>
                  <a:pt x="355" y="368"/>
                  <a:pt x="352" y="389"/>
                </a:cubicBezTo>
                <a:cubicBezTo>
                  <a:pt x="351" y="398"/>
                  <a:pt x="351" y="409"/>
                  <a:pt x="359" y="415"/>
                </a:cubicBezTo>
                <a:cubicBezTo>
                  <a:pt x="367" y="421"/>
                  <a:pt x="379" y="418"/>
                  <a:pt x="387" y="414"/>
                </a:cubicBezTo>
                <a:cubicBezTo>
                  <a:pt x="392" y="412"/>
                  <a:pt x="398" y="408"/>
                  <a:pt x="402" y="404"/>
                </a:cubicBezTo>
                <a:cubicBezTo>
                  <a:pt x="407" y="399"/>
                  <a:pt x="410" y="394"/>
                  <a:pt x="413" y="389"/>
                </a:cubicBezTo>
                <a:cubicBezTo>
                  <a:pt x="417" y="380"/>
                  <a:pt x="419" y="369"/>
                  <a:pt x="413" y="361"/>
                </a:cubicBezTo>
                <a:cubicBezTo>
                  <a:pt x="408" y="353"/>
                  <a:pt x="396" y="352"/>
                  <a:pt x="388" y="354"/>
                </a:cubicBezTo>
                <a:cubicBezTo>
                  <a:pt x="366" y="357"/>
                  <a:pt x="353" y="330"/>
                  <a:pt x="368" y="315"/>
                </a:cubicBezTo>
                <a:lnTo>
                  <a:pt x="440" y="243"/>
                </a:lnTo>
                <a:close/>
              </a:path>
            </a:pathLst>
          </a:custGeom>
          <a:solidFill>
            <a:srgbClr val="00CEE8"/>
          </a:solidFill>
          <a:ln>
            <a:noFill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xmlns="" id="{1EAD9135-81F0-4CB2-ACA0-BF92ACD847C0}"/>
              </a:ext>
            </a:extLst>
          </p:cNvPr>
          <p:cNvSpPr>
            <a:spLocks/>
          </p:cNvSpPr>
          <p:nvPr/>
        </p:nvSpPr>
        <p:spPr bwMode="auto">
          <a:xfrm>
            <a:off x="849471" y="705485"/>
            <a:ext cx="1712913" cy="1712912"/>
          </a:xfrm>
          <a:custGeom>
            <a:avLst/>
            <a:gdLst>
              <a:gd name="T0" fmla="*/ 1674848 w 450"/>
              <a:gd name="T1" fmla="*/ 928779 h 450"/>
              <a:gd name="T2" fmla="*/ 1674848 w 450"/>
              <a:gd name="T3" fmla="*/ 787940 h 450"/>
              <a:gd name="T4" fmla="*/ 1438847 w 450"/>
              <a:gd name="T5" fmla="*/ 551939 h 450"/>
              <a:gd name="T6" fmla="*/ 1431234 w 450"/>
              <a:gd name="T7" fmla="*/ 551939 h 450"/>
              <a:gd name="T8" fmla="*/ 1416008 w 450"/>
              <a:gd name="T9" fmla="*/ 555745 h 450"/>
              <a:gd name="T10" fmla="*/ 1412202 w 450"/>
              <a:gd name="T11" fmla="*/ 567165 h 450"/>
              <a:gd name="T12" fmla="*/ 1358911 w 450"/>
              <a:gd name="T13" fmla="*/ 734649 h 450"/>
              <a:gd name="T14" fmla="*/ 1271362 w 450"/>
              <a:gd name="T15" fmla="*/ 761295 h 450"/>
              <a:gd name="T16" fmla="*/ 1180007 w 450"/>
              <a:gd name="T17" fmla="*/ 738456 h 450"/>
              <a:gd name="T18" fmla="*/ 1103877 w 450"/>
              <a:gd name="T19" fmla="*/ 685165 h 450"/>
              <a:gd name="T20" fmla="*/ 1050587 w 450"/>
              <a:gd name="T21" fmla="*/ 609036 h 450"/>
              <a:gd name="T22" fmla="*/ 1054393 w 450"/>
              <a:gd name="T23" fmla="*/ 430131 h 450"/>
              <a:gd name="T24" fmla="*/ 1180007 w 450"/>
              <a:gd name="T25" fmla="*/ 369228 h 450"/>
              <a:gd name="T26" fmla="*/ 1221878 w 450"/>
              <a:gd name="T27" fmla="*/ 373034 h 450"/>
              <a:gd name="T28" fmla="*/ 1221878 w 450"/>
              <a:gd name="T29" fmla="*/ 373034 h 450"/>
              <a:gd name="T30" fmla="*/ 1237104 w 450"/>
              <a:gd name="T31" fmla="*/ 365421 h 450"/>
              <a:gd name="T32" fmla="*/ 1237104 w 450"/>
              <a:gd name="T33" fmla="*/ 350196 h 450"/>
              <a:gd name="T34" fmla="*/ 924973 w 450"/>
              <a:gd name="T35" fmla="*/ 41871 h 450"/>
              <a:gd name="T36" fmla="*/ 784134 w 450"/>
              <a:gd name="T37" fmla="*/ 41871 h 450"/>
              <a:gd name="T38" fmla="*/ 521487 w 450"/>
              <a:gd name="T39" fmla="*/ 304518 h 450"/>
              <a:gd name="T40" fmla="*/ 388260 w 450"/>
              <a:gd name="T41" fmla="*/ 220775 h 450"/>
              <a:gd name="T42" fmla="*/ 361615 w 450"/>
              <a:gd name="T43" fmla="*/ 121807 h 450"/>
              <a:gd name="T44" fmla="*/ 255034 w 450"/>
              <a:gd name="T45" fmla="*/ 121807 h 450"/>
              <a:gd name="T46" fmla="*/ 197937 w 450"/>
              <a:gd name="T47" fmla="*/ 163678 h 450"/>
              <a:gd name="T48" fmla="*/ 156065 w 450"/>
              <a:gd name="T49" fmla="*/ 220775 h 450"/>
              <a:gd name="T50" fmla="*/ 156065 w 450"/>
              <a:gd name="T51" fmla="*/ 327357 h 450"/>
              <a:gd name="T52" fmla="*/ 251227 w 450"/>
              <a:gd name="T53" fmla="*/ 354002 h 450"/>
              <a:gd name="T54" fmla="*/ 334970 w 450"/>
              <a:gd name="T55" fmla="*/ 491035 h 450"/>
              <a:gd name="T56" fmla="*/ 38065 w 450"/>
              <a:gd name="T57" fmla="*/ 787940 h 450"/>
              <a:gd name="T58" fmla="*/ 38065 w 450"/>
              <a:gd name="T59" fmla="*/ 928779 h 450"/>
              <a:gd name="T60" fmla="*/ 327357 w 450"/>
              <a:gd name="T61" fmla="*/ 1218071 h 450"/>
              <a:gd name="T62" fmla="*/ 334970 w 450"/>
              <a:gd name="T63" fmla="*/ 1214265 h 450"/>
              <a:gd name="T64" fmla="*/ 338776 w 450"/>
              <a:gd name="T65" fmla="*/ 1202846 h 450"/>
              <a:gd name="T66" fmla="*/ 392067 w 450"/>
              <a:gd name="T67" fmla="*/ 1039167 h 450"/>
              <a:gd name="T68" fmla="*/ 479616 w 450"/>
              <a:gd name="T69" fmla="*/ 1008715 h 450"/>
              <a:gd name="T70" fmla="*/ 570971 w 450"/>
              <a:gd name="T71" fmla="*/ 1031554 h 450"/>
              <a:gd name="T72" fmla="*/ 647100 w 450"/>
              <a:gd name="T73" fmla="*/ 1084845 h 450"/>
              <a:gd name="T74" fmla="*/ 704198 w 450"/>
              <a:gd name="T75" fmla="*/ 1164781 h 450"/>
              <a:gd name="T76" fmla="*/ 696585 w 450"/>
              <a:gd name="T77" fmla="*/ 1343685 h 450"/>
              <a:gd name="T78" fmla="*/ 570971 w 450"/>
              <a:gd name="T79" fmla="*/ 1400782 h 450"/>
              <a:gd name="T80" fmla="*/ 532906 w 450"/>
              <a:gd name="T81" fmla="*/ 1396976 h 450"/>
              <a:gd name="T82" fmla="*/ 529100 w 450"/>
              <a:gd name="T83" fmla="*/ 1396976 h 450"/>
              <a:gd name="T84" fmla="*/ 517680 w 450"/>
              <a:gd name="T85" fmla="*/ 1404589 h 450"/>
              <a:gd name="T86" fmla="*/ 784134 w 450"/>
              <a:gd name="T87" fmla="*/ 1674848 h 450"/>
              <a:gd name="T88" fmla="*/ 924973 w 450"/>
              <a:gd name="T89" fmla="*/ 1674848 h 450"/>
              <a:gd name="T90" fmla="*/ 1199039 w 450"/>
              <a:gd name="T91" fmla="*/ 1400782 h 450"/>
              <a:gd name="T92" fmla="*/ 1339879 w 450"/>
              <a:gd name="T93" fmla="*/ 1484525 h 450"/>
              <a:gd name="T94" fmla="*/ 1366524 w 450"/>
              <a:gd name="T95" fmla="*/ 1579686 h 450"/>
              <a:gd name="T96" fmla="*/ 1473105 w 450"/>
              <a:gd name="T97" fmla="*/ 1579686 h 450"/>
              <a:gd name="T98" fmla="*/ 1530202 w 450"/>
              <a:gd name="T99" fmla="*/ 1537815 h 450"/>
              <a:gd name="T100" fmla="*/ 1568267 w 450"/>
              <a:gd name="T101" fmla="*/ 1480718 h 450"/>
              <a:gd name="T102" fmla="*/ 1572073 w 450"/>
              <a:gd name="T103" fmla="*/ 1374137 h 450"/>
              <a:gd name="T104" fmla="*/ 1473105 w 450"/>
              <a:gd name="T105" fmla="*/ 1347492 h 450"/>
              <a:gd name="T106" fmla="*/ 1393169 w 450"/>
              <a:gd name="T107" fmla="*/ 1206652 h 450"/>
              <a:gd name="T108" fmla="*/ 1674848 w 450"/>
              <a:gd name="T109" fmla="*/ 928779 h 4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0" h="450">
                <a:moveTo>
                  <a:pt x="440" y="244"/>
                </a:moveTo>
                <a:cubicBezTo>
                  <a:pt x="450" y="234"/>
                  <a:pt x="450" y="217"/>
                  <a:pt x="440" y="207"/>
                </a:cubicBezTo>
                <a:cubicBezTo>
                  <a:pt x="378" y="145"/>
                  <a:pt x="378" y="145"/>
                  <a:pt x="378" y="145"/>
                </a:cubicBezTo>
                <a:cubicBezTo>
                  <a:pt x="377" y="145"/>
                  <a:pt x="377" y="145"/>
                  <a:pt x="376" y="145"/>
                </a:cubicBezTo>
                <a:cubicBezTo>
                  <a:pt x="375" y="145"/>
                  <a:pt x="373" y="145"/>
                  <a:pt x="372" y="146"/>
                </a:cubicBezTo>
                <a:cubicBezTo>
                  <a:pt x="371" y="147"/>
                  <a:pt x="371" y="148"/>
                  <a:pt x="371" y="149"/>
                </a:cubicBezTo>
                <a:cubicBezTo>
                  <a:pt x="374" y="168"/>
                  <a:pt x="369" y="184"/>
                  <a:pt x="357" y="193"/>
                </a:cubicBezTo>
                <a:cubicBezTo>
                  <a:pt x="350" y="197"/>
                  <a:pt x="342" y="200"/>
                  <a:pt x="334" y="200"/>
                </a:cubicBezTo>
                <a:cubicBezTo>
                  <a:pt x="324" y="200"/>
                  <a:pt x="315" y="197"/>
                  <a:pt x="310" y="194"/>
                </a:cubicBezTo>
                <a:cubicBezTo>
                  <a:pt x="303" y="191"/>
                  <a:pt x="296" y="186"/>
                  <a:pt x="290" y="180"/>
                </a:cubicBezTo>
                <a:cubicBezTo>
                  <a:pt x="284" y="174"/>
                  <a:pt x="279" y="167"/>
                  <a:pt x="276" y="160"/>
                </a:cubicBezTo>
                <a:cubicBezTo>
                  <a:pt x="267" y="143"/>
                  <a:pt x="268" y="125"/>
                  <a:pt x="277" y="113"/>
                </a:cubicBezTo>
                <a:cubicBezTo>
                  <a:pt x="284" y="103"/>
                  <a:pt x="296" y="97"/>
                  <a:pt x="310" y="97"/>
                </a:cubicBezTo>
                <a:cubicBezTo>
                  <a:pt x="314" y="97"/>
                  <a:pt x="317" y="98"/>
                  <a:pt x="321" y="98"/>
                </a:cubicBezTo>
                <a:cubicBezTo>
                  <a:pt x="321" y="98"/>
                  <a:pt x="321" y="98"/>
                  <a:pt x="321" y="98"/>
                </a:cubicBezTo>
                <a:cubicBezTo>
                  <a:pt x="323" y="98"/>
                  <a:pt x="324" y="96"/>
                  <a:pt x="325" y="96"/>
                </a:cubicBezTo>
                <a:cubicBezTo>
                  <a:pt x="325" y="94"/>
                  <a:pt x="325" y="93"/>
                  <a:pt x="325" y="92"/>
                </a:cubicBezTo>
                <a:cubicBezTo>
                  <a:pt x="243" y="11"/>
                  <a:pt x="243" y="11"/>
                  <a:pt x="243" y="11"/>
                </a:cubicBezTo>
                <a:cubicBezTo>
                  <a:pt x="233" y="0"/>
                  <a:pt x="217" y="0"/>
                  <a:pt x="206" y="11"/>
                </a:cubicBezTo>
                <a:cubicBezTo>
                  <a:pt x="137" y="80"/>
                  <a:pt x="137" y="80"/>
                  <a:pt x="137" y="80"/>
                </a:cubicBezTo>
                <a:cubicBezTo>
                  <a:pt x="122" y="91"/>
                  <a:pt x="98" y="78"/>
                  <a:pt x="102" y="58"/>
                </a:cubicBezTo>
                <a:cubicBezTo>
                  <a:pt x="103" y="49"/>
                  <a:pt x="102" y="38"/>
                  <a:pt x="95" y="32"/>
                </a:cubicBezTo>
                <a:cubicBezTo>
                  <a:pt x="86" y="26"/>
                  <a:pt x="75" y="28"/>
                  <a:pt x="67" y="32"/>
                </a:cubicBezTo>
                <a:cubicBezTo>
                  <a:pt x="61" y="35"/>
                  <a:pt x="56" y="39"/>
                  <a:pt x="52" y="43"/>
                </a:cubicBezTo>
                <a:cubicBezTo>
                  <a:pt x="47" y="48"/>
                  <a:pt x="43" y="53"/>
                  <a:pt x="41" y="58"/>
                </a:cubicBezTo>
                <a:cubicBezTo>
                  <a:pt x="37" y="66"/>
                  <a:pt x="35" y="78"/>
                  <a:pt x="41" y="86"/>
                </a:cubicBezTo>
                <a:cubicBezTo>
                  <a:pt x="46" y="94"/>
                  <a:pt x="57" y="95"/>
                  <a:pt x="66" y="93"/>
                </a:cubicBezTo>
                <a:cubicBezTo>
                  <a:pt x="86" y="90"/>
                  <a:pt x="99" y="113"/>
                  <a:pt x="88" y="129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0" y="217"/>
                  <a:pt x="0" y="234"/>
                  <a:pt x="10" y="244"/>
                </a:cubicBezTo>
                <a:cubicBezTo>
                  <a:pt x="86" y="320"/>
                  <a:pt x="86" y="320"/>
                  <a:pt x="86" y="320"/>
                </a:cubicBezTo>
                <a:cubicBezTo>
                  <a:pt x="87" y="320"/>
                  <a:pt x="88" y="319"/>
                  <a:pt x="88" y="319"/>
                </a:cubicBezTo>
                <a:cubicBezTo>
                  <a:pt x="89" y="318"/>
                  <a:pt x="89" y="317"/>
                  <a:pt x="89" y="316"/>
                </a:cubicBezTo>
                <a:cubicBezTo>
                  <a:pt x="86" y="297"/>
                  <a:pt x="91" y="281"/>
                  <a:pt x="103" y="273"/>
                </a:cubicBezTo>
                <a:cubicBezTo>
                  <a:pt x="110" y="268"/>
                  <a:pt x="118" y="265"/>
                  <a:pt x="126" y="265"/>
                </a:cubicBezTo>
                <a:cubicBezTo>
                  <a:pt x="136" y="265"/>
                  <a:pt x="145" y="269"/>
                  <a:pt x="150" y="271"/>
                </a:cubicBezTo>
                <a:cubicBezTo>
                  <a:pt x="157" y="275"/>
                  <a:pt x="164" y="280"/>
                  <a:pt x="170" y="285"/>
                </a:cubicBezTo>
                <a:cubicBezTo>
                  <a:pt x="176" y="292"/>
                  <a:pt x="181" y="298"/>
                  <a:pt x="185" y="306"/>
                </a:cubicBezTo>
                <a:cubicBezTo>
                  <a:pt x="193" y="322"/>
                  <a:pt x="192" y="340"/>
                  <a:pt x="183" y="353"/>
                </a:cubicBezTo>
                <a:cubicBezTo>
                  <a:pt x="176" y="362"/>
                  <a:pt x="164" y="368"/>
                  <a:pt x="150" y="368"/>
                </a:cubicBezTo>
                <a:cubicBezTo>
                  <a:pt x="147" y="368"/>
                  <a:pt x="143" y="368"/>
                  <a:pt x="140" y="367"/>
                </a:cubicBezTo>
                <a:cubicBezTo>
                  <a:pt x="140" y="367"/>
                  <a:pt x="139" y="367"/>
                  <a:pt x="139" y="367"/>
                </a:cubicBezTo>
                <a:cubicBezTo>
                  <a:pt x="137" y="367"/>
                  <a:pt x="136" y="369"/>
                  <a:pt x="136" y="369"/>
                </a:cubicBezTo>
                <a:cubicBezTo>
                  <a:pt x="206" y="440"/>
                  <a:pt x="206" y="440"/>
                  <a:pt x="206" y="440"/>
                </a:cubicBezTo>
                <a:cubicBezTo>
                  <a:pt x="217" y="450"/>
                  <a:pt x="233" y="450"/>
                  <a:pt x="243" y="440"/>
                </a:cubicBezTo>
                <a:cubicBezTo>
                  <a:pt x="315" y="368"/>
                  <a:pt x="315" y="368"/>
                  <a:pt x="315" y="368"/>
                </a:cubicBezTo>
                <a:cubicBezTo>
                  <a:pt x="331" y="356"/>
                  <a:pt x="355" y="369"/>
                  <a:pt x="352" y="390"/>
                </a:cubicBezTo>
                <a:cubicBezTo>
                  <a:pt x="350" y="398"/>
                  <a:pt x="351" y="409"/>
                  <a:pt x="359" y="415"/>
                </a:cubicBezTo>
                <a:cubicBezTo>
                  <a:pt x="367" y="421"/>
                  <a:pt x="378" y="419"/>
                  <a:pt x="387" y="415"/>
                </a:cubicBezTo>
                <a:cubicBezTo>
                  <a:pt x="392" y="412"/>
                  <a:pt x="397" y="409"/>
                  <a:pt x="402" y="404"/>
                </a:cubicBezTo>
                <a:cubicBezTo>
                  <a:pt x="406" y="400"/>
                  <a:pt x="410" y="394"/>
                  <a:pt x="412" y="389"/>
                </a:cubicBezTo>
                <a:cubicBezTo>
                  <a:pt x="416" y="381"/>
                  <a:pt x="419" y="369"/>
                  <a:pt x="413" y="361"/>
                </a:cubicBezTo>
                <a:cubicBezTo>
                  <a:pt x="407" y="353"/>
                  <a:pt x="396" y="353"/>
                  <a:pt x="387" y="354"/>
                </a:cubicBezTo>
                <a:cubicBezTo>
                  <a:pt x="367" y="357"/>
                  <a:pt x="354" y="333"/>
                  <a:pt x="366" y="317"/>
                </a:cubicBezTo>
                <a:lnTo>
                  <a:pt x="440" y="244"/>
                </a:lnTo>
                <a:close/>
              </a:path>
            </a:pathLst>
          </a:custGeom>
          <a:solidFill>
            <a:srgbClr val="FFD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222D3E-4EAE-9066-FBCD-83B5E9AB53FF}"/>
              </a:ext>
            </a:extLst>
          </p:cNvPr>
          <p:cNvSpPr txBox="1"/>
          <p:nvPr/>
        </p:nvSpPr>
        <p:spPr>
          <a:xfrm>
            <a:off x="4738146" y="920541"/>
            <a:ext cx="63562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>
                <a:solidFill>
                  <a:srgbClr val="03A9F4"/>
                </a:solidFill>
                <a:latin typeface="Arial Black" panose="020B0A04020102020204" pitchFamily="34" charset="0"/>
              </a:rPr>
              <a:t>ПАЗЛЫ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199EBF-1688-E87F-104C-42297576646A}"/>
              </a:ext>
            </a:extLst>
          </p:cNvPr>
          <p:cNvSpPr txBox="1"/>
          <p:nvPr/>
        </p:nvSpPr>
        <p:spPr>
          <a:xfrm>
            <a:off x="4648730" y="3136483"/>
            <a:ext cx="65350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3A9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ЗВУКА </a:t>
            </a:r>
            <a:r>
              <a:rPr lang="ru-RU" sz="4400" b="1" dirty="0">
                <a:solidFill>
                  <a:srgbClr val="03A9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  <a:p>
            <a:pPr algn="ctr"/>
            <a:r>
              <a:rPr lang="ru-RU" sz="3600" b="1" dirty="0">
                <a:solidFill>
                  <a:srgbClr val="03A9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НАЧАЛЕ СЛОВА</a:t>
            </a:r>
            <a:endParaRPr lang="ru-RU" sz="2800" b="1" dirty="0">
              <a:solidFill>
                <a:srgbClr val="03A9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5CDBD4B-48ED-C09C-9ADF-FADAFA014B37}"/>
              </a:ext>
            </a:extLst>
          </p:cNvPr>
          <p:cNvSpPr/>
          <p:nvPr/>
        </p:nvSpPr>
        <p:spPr>
          <a:xfrm>
            <a:off x="11511275" y="70743"/>
            <a:ext cx="555692" cy="1574542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A5A55E7-D031-EEF4-168E-9F0750A9BDC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7830" y="5096138"/>
            <a:ext cx="2359356" cy="84132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B206CD7F-9978-F9F3-B49B-25B26ACB5CBA}"/>
              </a:ext>
            </a:extLst>
          </p:cNvPr>
          <p:cNvSpPr/>
          <p:nvPr/>
        </p:nvSpPr>
        <p:spPr>
          <a:xfrm>
            <a:off x="3881120" y="152400"/>
            <a:ext cx="7863840" cy="6451600"/>
          </a:xfrm>
          <a:prstGeom prst="roundRect">
            <a:avLst/>
          </a:prstGeom>
          <a:solidFill>
            <a:schemeClr val="bg1"/>
          </a:solidFill>
          <a:ln>
            <a:solidFill>
              <a:srgbClr val="94DD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51C8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пазлы.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rgbClr val="51C8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Собери картинку и потренируй произношение звука Р в </a:t>
            </a:r>
            <a:r>
              <a:rPr lang="ru-RU" sz="2000" b="1" kern="100" dirty="0">
                <a:solidFill>
                  <a:srgbClr val="51C8F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</a:t>
            </a:r>
            <a:r>
              <a:rPr lang="ru-RU" sz="2000" b="1" kern="100" dirty="0">
                <a:solidFill>
                  <a:srgbClr val="51C8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 слов.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kern="100" dirty="0">
                <a:solidFill>
                  <a:srgbClr val="51C8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игры.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kern="100" dirty="0">
                <a:solidFill>
                  <a:srgbClr val="51C8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первом слайде ребенку показывают картинку целиком.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kern="100" dirty="0">
                <a:solidFill>
                  <a:srgbClr val="51C8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изображение делится на отдельные кусочки, которые закрываются маленькими картинками слов со звуком Р в </a:t>
            </a:r>
            <a:r>
              <a:rPr lang="ru-RU" sz="1900" kern="100" dirty="0">
                <a:solidFill>
                  <a:srgbClr val="51C8F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</a:t>
            </a:r>
            <a:r>
              <a:rPr lang="ru-RU" sz="1900" kern="100" dirty="0">
                <a:solidFill>
                  <a:srgbClr val="51C8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kern="100" dirty="0">
                <a:solidFill>
                  <a:srgbClr val="51C8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Справа на слайде появляется один кусочек пазла. Ребенок должен догадаться, куда нужно поместить данную часть и назвать слово со звуком Р, изображенное на этом месте. Если ребенок выполнил это задание правильно, справа на слайде появляется следующая часть пазла. Таким образом, ребенок должен собрать все изображение.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kern="100" dirty="0">
                <a:solidFill>
                  <a:srgbClr val="51C8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правом верхнем углу слайда расположен прямоугольник с надписью КАРТИНКА. При нажатии на него появляется исходное изображение. Ребенок может посмотреть на целую картинку, если будет испытывать затруднения с нахождением места для какого-то кусочка пазла.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B53703-1006-2543-6A5B-9F1F1C6D89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646" t="15643" r="25654" b="29514"/>
          <a:stretch/>
        </p:blipFill>
        <p:spPr>
          <a:xfrm>
            <a:off x="11480800" y="0"/>
            <a:ext cx="711200" cy="70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54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лше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6" decel="4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decel="4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nopka-klik-aktivnyii-blizkii-chetki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nopka-klik-aktivnyii-blizkii-chetki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t="-1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97546" y="2514494"/>
              <a:ext cx="1519200" cy="180000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7855" y="5110466"/>
              <a:ext cx="1275208" cy="147728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19800" y="5004337"/>
              <a:ext cx="1611527" cy="1555958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416642" y="5232988"/>
              <a:ext cx="1159819" cy="1159819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F8FF8F91-C11E-C95C-D03A-2318F057607F}"/>
              </a:ext>
            </a:extLst>
          </p:cNvPr>
          <p:cNvGrpSpPr/>
          <p:nvPr/>
        </p:nvGrpSpPr>
        <p:grpSpPr>
          <a:xfrm>
            <a:off x="6482766" y="-22581"/>
            <a:ext cx="2683266" cy="2314885"/>
            <a:chOff x="6460734" y="-12380"/>
            <a:chExt cx="2683266" cy="2314885"/>
          </a:xfrm>
        </p:grpSpPr>
        <p:sp useBgFill="1">
          <p:nvSpPr>
            <p:cNvPr id="82" name="Freeform 9">
              <a:extLst>
                <a:ext uri="{FF2B5EF4-FFF2-40B4-BE49-F238E27FC236}">
                  <a16:creationId xmlns:a16="http://schemas.microsoft.com/office/drawing/2014/main" xmlns="" id="{51B26D2E-C4B1-5446-6DE7-6310B8D6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1C0F78B0-560D-10CD-4C69-E8C08ACF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030587" y="485595"/>
              <a:ext cx="1906555" cy="1371587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2E4934C8-4B7F-A260-7C63-A432FAF92EB4}"/>
              </a:ext>
            </a:extLst>
          </p:cNvPr>
          <p:cNvGrpSpPr/>
          <p:nvPr/>
        </p:nvGrpSpPr>
        <p:grpSpPr>
          <a:xfrm>
            <a:off x="4528051" y="2205650"/>
            <a:ext cx="2741000" cy="2374305"/>
            <a:chOff x="4506019" y="2215851"/>
            <a:chExt cx="2741000" cy="2374305"/>
          </a:xfrm>
        </p:grpSpPr>
        <p:sp useBgFill="1">
          <p:nvSpPr>
            <p:cNvPr id="85" name="Freeform 10">
              <a:extLst>
                <a:ext uri="{FF2B5EF4-FFF2-40B4-BE49-F238E27FC236}">
                  <a16:creationId xmlns:a16="http://schemas.microsoft.com/office/drawing/2014/main" xmlns="" id="{DE234477-CBB4-181D-E014-589D467A2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590444FA-D5F9-BB65-EC04-07A77531C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20890507">
              <a:off x="5064162" y="2710677"/>
              <a:ext cx="1605757" cy="1225900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noaction">
              <a:snd r:embed="rId11" name="oshibka-zvukovogo-effekta-40639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Прямоугольник 91">
            <a:hlinkClick r:id="" action="ppaction://hlinkshowjump?jump=nextslide">
              <a:snd r:embed="rId12" name="пик.wav"/>
            </a:hlinkClick>
            <a:extLst>
              <a:ext uri="{FF2B5EF4-FFF2-40B4-BE49-F238E27FC236}">
                <a16:creationId xmlns:a16="http://schemas.microsoft.com/office/drawing/2014/main" xmlns="" id="{68D34180-1F1F-46BE-21D8-BD146D86D595}"/>
              </a:ext>
            </a:extLst>
          </p:cNvPr>
          <p:cNvSpPr/>
          <p:nvPr/>
        </p:nvSpPr>
        <p:spPr>
          <a:xfrm>
            <a:off x="4712846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1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hlinkshowjump?jump=nextslide">
              <a:snd r:embed="rId12" name="пик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1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Прямоугольник 100">
            <a:hlinkClick r:id="" action="ppaction://noaction">
              <a:snd r:embed="rId11" name="oshibka-zvukovogo-effekta-40639.wav"/>
            </a:hlinkClick>
            <a:extLst>
              <a:ext uri="{FF2B5EF4-FFF2-40B4-BE49-F238E27FC236}">
                <a16:creationId xmlns:a16="http://schemas.microsoft.com/office/drawing/2014/main" xmlns="" id="{D0E902DD-809E-D3DE-222A-5A645BFDA9D9}"/>
              </a:ext>
            </a:extLst>
          </p:cNvPr>
          <p:cNvSpPr/>
          <p:nvPr/>
        </p:nvSpPr>
        <p:spPr>
          <a:xfrm>
            <a:off x="6918337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8"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9D31098-018D-940A-2B96-B7D9DF8AD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072" t="32669" r="17338" b="33393"/>
          <a:stretch/>
        </p:blipFill>
        <p:spPr>
          <a:xfrm>
            <a:off x="9402467" y="3582202"/>
            <a:ext cx="2698279" cy="2327402"/>
          </a:xfrm>
          <a:custGeom>
            <a:avLst/>
            <a:gdLst>
              <a:gd name="connsiteX0" fmla="*/ 1752773 w 2698279"/>
              <a:gd name="connsiteY0" fmla="*/ 531 h 2327402"/>
              <a:gd name="connsiteX1" fmla="*/ 2348649 w 2698279"/>
              <a:gd name="connsiteY1" fmla="*/ 24278 h 2327402"/>
              <a:gd name="connsiteX2" fmla="*/ 2361640 w 2698279"/>
              <a:gd name="connsiteY2" fmla="*/ 702650 h 2327402"/>
              <a:gd name="connsiteX3" fmla="*/ 2394116 w 2698279"/>
              <a:gd name="connsiteY3" fmla="*/ 901484 h 2327402"/>
              <a:gd name="connsiteX4" fmla="*/ 2627945 w 2698279"/>
              <a:gd name="connsiteY4" fmla="*/ 889788 h 2327402"/>
              <a:gd name="connsiteX5" fmla="*/ 2686403 w 2698279"/>
              <a:gd name="connsiteY5" fmla="*/ 1117862 h 2327402"/>
              <a:gd name="connsiteX6" fmla="*/ 2472059 w 2698279"/>
              <a:gd name="connsiteY6" fmla="*/ 1135406 h 2327402"/>
              <a:gd name="connsiteX7" fmla="*/ 2342154 w 2698279"/>
              <a:gd name="connsiteY7" fmla="*/ 1410263 h 2327402"/>
              <a:gd name="connsiteX8" fmla="*/ 2335659 w 2698279"/>
              <a:gd name="connsiteY8" fmla="*/ 2316710 h 2327402"/>
              <a:gd name="connsiteX9" fmla="*/ 1614685 w 2698279"/>
              <a:gd name="connsiteY9" fmla="*/ 2264078 h 2327402"/>
              <a:gd name="connsiteX10" fmla="*/ 1263941 w 2698279"/>
              <a:gd name="connsiteY10" fmla="*/ 2100332 h 2327402"/>
              <a:gd name="connsiteX11" fmla="*/ 1283427 w 2698279"/>
              <a:gd name="connsiteY11" fmla="*/ 1924891 h 2327402"/>
              <a:gd name="connsiteX12" fmla="*/ 926187 w 2698279"/>
              <a:gd name="connsiteY12" fmla="*/ 1942435 h 2327402"/>
              <a:gd name="connsiteX13" fmla="*/ 919692 w 2698279"/>
              <a:gd name="connsiteY13" fmla="*/ 2123725 h 2327402"/>
              <a:gd name="connsiteX14" fmla="*/ 529976 w 2698279"/>
              <a:gd name="connsiteY14" fmla="*/ 2264078 h 2327402"/>
              <a:gd name="connsiteX15" fmla="*/ 55822 w 2698279"/>
              <a:gd name="connsiteY15" fmla="*/ 2305014 h 2327402"/>
              <a:gd name="connsiteX16" fmla="*/ 10356 w 2698279"/>
              <a:gd name="connsiteY16" fmla="*/ 1720210 h 2327402"/>
              <a:gd name="connsiteX17" fmla="*/ 94794 w 2698279"/>
              <a:gd name="connsiteY17" fmla="*/ 1720210 h 2327402"/>
              <a:gd name="connsiteX18" fmla="*/ 198718 w 2698279"/>
              <a:gd name="connsiteY18" fmla="*/ 1819626 h 2327402"/>
              <a:gd name="connsiteX19" fmla="*/ 380585 w 2698279"/>
              <a:gd name="connsiteY19" fmla="*/ 1638337 h 2327402"/>
              <a:gd name="connsiteX20" fmla="*/ 413062 w 2698279"/>
              <a:gd name="connsiteY20" fmla="*/ 1421960 h 2327402"/>
              <a:gd name="connsiteX21" fmla="*/ 192223 w 2698279"/>
              <a:gd name="connsiteY21" fmla="*/ 1468744 h 2327402"/>
              <a:gd name="connsiteX22" fmla="*/ 36337 w 2698279"/>
              <a:gd name="connsiteY22" fmla="*/ 1345935 h 2327402"/>
              <a:gd name="connsiteX23" fmla="*/ 62318 w 2698279"/>
              <a:gd name="connsiteY23" fmla="*/ 919028 h 2327402"/>
              <a:gd name="connsiteX24" fmla="*/ 49327 w 2698279"/>
              <a:gd name="connsiteY24" fmla="*/ 41822 h 2327402"/>
              <a:gd name="connsiteX25" fmla="*/ 705348 w 2698279"/>
              <a:gd name="connsiteY25" fmla="*/ 82758 h 2327402"/>
              <a:gd name="connsiteX26" fmla="*/ 659882 w 2698279"/>
              <a:gd name="connsiteY26" fmla="*/ 234807 h 2327402"/>
              <a:gd name="connsiteX27" fmla="*/ 841749 w 2698279"/>
              <a:gd name="connsiteY27" fmla="*/ 345920 h 2327402"/>
              <a:gd name="connsiteX28" fmla="*/ 1160017 w 2698279"/>
              <a:gd name="connsiteY28" fmla="*/ 293287 h 2327402"/>
              <a:gd name="connsiteX29" fmla="*/ 997635 w 2698279"/>
              <a:gd name="connsiteY29" fmla="*/ 71062 h 2327402"/>
              <a:gd name="connsiteX30" fmla="*/ 1752773 w 2698279"/>
              <a:gd name="connsiteY30" fmla="*/ 531 h 232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98279" h="2327402">
                <a:moveTo>
                  <a:pt x="1752773" y="531"/>
                </a:moveTo>
                <a:cubicBezTo>
                  <a:pt x="1969894" y="-2039"/>
                  <a:pt x="2190327" y="4541"/>
                  <a:pt x="2348649" y="24278"/>
                </a:cubicBezTo>
                <a:cubicBezTo>
                  <a:pt x="2368135" y="199719"/>
                  <a:pt x="2446078" y="386856"/>
                  <a:pt x="2361640" y="702650"/>
                </a:cubicBezTo>
                <a:cubicBezTo>
                  <a:pt x="2329163" y="802067"/>
                  <a:pt x="2316173" y="866396"/>
                  <a:pt x="2394116" y="901484"/>
                </a:cubicBezTo>
                <a:cubicBezTo>
                  <a:pt x="2472059" y="942420"/>
                  <a:pt x="2575983" y="854699"/>
                  <a:pt x="2627945" y="889788"/>
                </a:cubicBezTo>
                <a:cubicBezTo>
                  <a:pt x="2679908" y="924876"/>
                  <a:pt x="2718879" y="1030141"/>
                  <a:pt x="2686403" y="1117862"/>
                </a:cubicBezTo>
                <a:cubicBezTo>
                  <a:pt x="2653927" y="1205582"/>
                  <a:pt x="2582479" y="1223126"/>
                  <a:pt x="2472059" y="1135406"/>
                </a:cubicBezTo>
                <a:cubicBezTo>
                  <a:pt x="2394116" y="1065229"/>
                  <a:pt x="2348649" y="1228974"/>
                  <a:pt x="2342154" y="1410263"/>
                </a:cubicBezTo>
                <a:cubicBezTo>
                  <a:pt x="2335659" y="1550616"/>
                  <a:pt x="2205754" y="1843019"/>
                  <a:pt x="2335659" y="2316710"/>
                </a:cubicBezTo>
                <a:cubicBezTo>
                  <a:pt x="2166782" y="2345950"/>
                  <a:pt x="1945943" y="2310862"/>
                  <a:pt x="1614685" y="2264078"/>
                </a:cubicBezTo>
                <a:cubicBezTo>
                  <a:pt x="1387351" y="2234837"/>
                  <a:pt x="1205483" y="2158813"/>
                  <a:pt x="1263941" y="2100332"/>
                </a:cubicBezTo>
                <a:cubicBezTo>
                  <a:pt x="1302912" y="2053548"/>
                  <a:pt x="1335389" y="1959979"/>
                  <a:pt x="1283427" y="1924891"/>
                </a:cubicBezTo>
                <a:cubicBezTo>
                  <a:pt x="1224969" y="1895651"/>
                  <a:pt x="978149" y="1919043"/>
                  <a:pt x="926187" y="1942435"/>
                </a:cubicBezTo>
                <a:cubicBezTo>
                  <a:pt x="874225" y="1965827"/>
                  <a:pt x="867730" y="2024308"/>
                  <a:pt x="919692" y="2123725"/>
                </a:cubicBezTo>
                <a:cubicBezTo>
                  <a:pt x="991140" y="2252381"/>
                  <a:pt x="692358" y="2310862"/>
                  <a:pt x="529976" y="2264078"/>
                </a:cubicBezTo>
                <a:cubicBezTo>
                  <a:pt x="322128" y="2199749"/>
                  <a:pt x="185728" y="2258229"/>
                  <a:pt x="55822" y="2305014"/>
                </a:cubicBezTo>
                <a:cubicBezTo>
                  <a:pt x="29841" y="2217293"/>
                  <a:pt x="-22121" y="1761146"/>
                  <a:pt x="10356" y="1720210"/>
                </a:cubicBezTo>
                <a:cubicBezTo>
                  <a:pt x="42832" y="1679273"/>
                  <a:pt x="81803" y="1679273"/>
                  <a:pt x="94794" y="1720210"/>
                </a:cubicBezTo>
                <a:cubicBezTo>
                  <a:pt x="107784" y="1755298"/>
                  <a:pt x="133765" y="1819626"/>
                  <a:pt x="198718" y="1819626"/>
                </a:cubicBezTo>
                <a:cubicBezTo>
                  <a:pt x="257175" y="1819626"/>
                  <a:pt x="348109" y="1720210"/>
                  <a:pt x="380585" y="1638337"/>
                </a:cubicBezTo>
                <a:cubicBezTo>
                  <a:pt x="413062" y="1550616"/>
                  <a:pt x="458529" y="1457048"/>
                  <a:pt x="413062" y="1421960"/>
                </a:cubicBezTo>
                <a:cubicBezTo>
                  <a:pt x="361100" y="1381023"/>
                  <a:pt x="263671" y="1451200"/>
                  <a:pt x="192223" y="1468744"/>
                </a:cubicBezTo>
                <a:cubicBezTo>
                  <a:pt x="114280" y="1480440"/>
                  <a:pt x="49327" y="1445352"/>
                  <a:pt x="36337" y="1345935"/>
                </a:cubicBezTo>
                <a:cubicBezTo>
                  <a:pt x="16851" y="1252366"/>
                  <a:pt x="49327" y="1035989"/>
                  <a:pt x="62318" y="919028"/>
                </a:cubicBezTo>
                <a:cubicBezTo>
                  <a:pt x="75308" y="796219"/>
                  <a:pt x="127270" y="398552"/>
                  <a:pt x="49327" y="41822"/>
                </a:cubicBezTo>
                <a:cubicBezTo>
                  <a:pt x="120775" y="30126"/>
                  <a:pt x="536472" y="885"/>
                  <a:pt x="705348" y="82758"/>
                </a:cubicBezTo>
                <a:cubicBezTo>
                  <a:pt x="776796" y="117846"/>
                  <a:pt x="659882" y="170479"/>
                  <a:pt x="659882" y="234807"/>
                </a:cubicBezTo>
                <a:cubicBezTo>
                  <a:pt x="653386" y="299136"/>
                  <a:pt x="711844" y="340072"/>
                  <a:pt x="841749" y="345920"/>
                </a:cubicBezTo>
                <a:cubicBezTo>
                  <a:pt x="978149" y="357616"/>
                  <a:pt x="1134036" y="369312"/>
                  <a:pt x="1160017" y="293287"/>
                </a:cubicBezTo>
                <a:cubicBezTo>
                  <a:pt x="1185998" y="217263"/>
                  <a:pt x="932683" y="129542"/>
                  <a:pt x="997635" y="71062"/>
                </a:cubicBezTo>
                <a:cubicBezTo>
                  <a:pt x="1038231" y="34512"/>
                  <a:pt x="1390903" y="4815"/>
                  <a:pt x="1752773" y="531"/>
                </a:cubicBezTo>
                <a:close/>
              </a:path>
            </a:pathLst>
          </a:custGeom>
        </p:spPr>
      </p:pic>
      <p:pic>
        <p:nvPicPr>
          <p:cNvPr id="2" name="Рисунок 1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B41B3AB-31AD-F3EE-0136-DB00B3B743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37" t="66006" r="41145" b="267"/>
          <a:stretch/>
        </p:blipFill>
        <p:spPr>
          <a:xfrm>
            <a:off x="9363859" y="3489664"/>
            <a:ext cx="2405036" cy="2313032"/>
          </a:xfrm>
          <a:custGeom>
            <a:avLst/>
            <a:gdLst>
              <a:gd name="connsiteX0" fmla="*/ 715842 w 2405036"/>
              <a:gd name="connsiteY0" fmla="*/ 49 h 2313032"/>
              <a:gd name="connsiteX1" fmla="*/ 938235 w 2405036"/>
              <a:gd name="connsiteY1" fmla="*/ 15214 h 2313032"/>
              <a:gd name="connsiteX2" fmla="*/ 1314671 w 2405036"/>
              <a:gd name="connsiteY2" fmla="*/ 190620 h 2313032"/>
              <a:gd name="connsiteX3" fmla="*/ 1412025 w 2405036"/>
              <a:gd name="connsiteY3" fmla="*/ 406954 h 2313032"/>
              <a:gd name="connsiteX4" fmla="*/ 1723558 w 2405036"/>
              <a:gd name="connsiteY4" fmla="*/ 266629 h 2313032"/>
              <a:gd name="connsiteX5" fmla="*/ 1593752 w 2405036"/>
              <a:gd name="connsiteY5" fmla="*/ 132151 h 2313032"/>
              <a:gd name="connsiteX6" fmla="*/ 1898795 w 2405036"/>
              <a:gd name="connsiteY6" fmla="*/ 9367 h 2313032"/>
              <a:gd name="connsiteX7" fmla="*/ 2372584 w 2405036"/>
              <a:gd name="connsiteY7" fmla="*/ 15214 h 2313032"/>
              <a:gd name="connsiteX8" fmla="*/ 2379075 w 2405036"/>
              <a:gd name="connsiteY8" fmla="*/ 675910 h 2313032"/>
              <a:gd name="connsiteX9" fmla="*/ 2301191 w 2405036"/>
              <a:gd name="connsiteY9" fmla="*/ 1096884 h 2313032"/>
              <a:gd name="connsiteX10" fmla="*/ 2158406 w 2405036"/>
              <a:gd name="connsiteY10" fmla="*/ 1161200 h 2313032"/>
              <a:gd name="connsiteX11" fmla="*/ 2009130 w 2405036"/>
              <a:gd name="connsiteY11" fmla="*/ 1254750 h 2313032"/>
              <a:gd name="connsiteX12" fmla="*/ 2074032 w 2405036"/>
              <a:gd name="connsiteY12" fmla="*/ 1476930 h 2313032"/>
              <a:gd name="connsiteX13" fmla="*/ 2262250 w 2405036"/>
              <a:gd name="connsiteY13" fmla="*/ 1418462 h 2313032"/>
              <a:gd name="connsiteX14" fmla="*/ 2379075 w 2405036"/>
              <a:gd name="connsiteY14" fmla="*/ 1389227 h 2313032"/>
              <a:gd name="connsiteX15" fmla="*/ 2346623 w 2405036"/>
              <a:gd name="connsiteY15" fmla="*/ 1845283 h 2313032"/>
              <a:gd name="connsiteX16" fmla="*/ 2405036 w 2405036"/>
              <a:gd name="connsiteY16" fmla="*/ 2313032 h 2313032"/>
              <a:gd name="connsiteX17" fmla="*/ 88010 w 2405036"/>
              <a:gd name="connsiteY17" fmla="*/ 2313032 h 2313032"/>
              <a:gd name="connsiteX18" fmla="*/ 3637 w 2405036"/>
              <a:gd name="connsiteY18" fmla="*/ 1459390 h 2313032"/>
              <a:gd name="connsiteX19" fmla="*/ 191855 w 2405036"/>
              <a:gd name="connsiteY19" fmla="*/ 1295678 h 2313032"/>
              <a:gd name="connsiteX20" fmla="*/ 419014 w 2405036"/>
              <a:gd name="connsiteY20" fmla="*/ 1044262 h 2313032"/>
              <a:gd name="connsiteX21" fmla="*/ 276228 w 2405036"/>
              <a:gd name="connsiteY21" fmla="*/ 833775 h 2313032"/>
              <a:gd name="connsiteX22" fmla="*/ 146423 w 2405036"/>
              <a:gd name="connsiteY22" fmla="*/ 991641 h 2313032"/>
              <a:gd name="connsiteX23" fmla="*/ 10127 w 2405036"/>
              <a:gd name="connsiteY23" fmla="*/ 746072 h 2313032"/>
              <a:gd name="connsiteX24" fmla="*/ 81520 w 2405036"/>
              <a:gd name="connsiteY24" fmla="*/ 44448 h 2313032"/>
              <a:gd name="connsiteX25" fmla="*/ 715842 w 2405036"/>
              <a:gd name="connsiteY25" fmla="*/ 49 h 231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05036" h="2313032">
                <a:moveTo>
                  <a:pt x="715842" y="49"/>
                </a:moveTo>
                <a:cubicBezTo>
                  <a:pt x="797883" y="-499"/>
                  <a:pt x="874955" y="3520"/>
                  <a:pt x="938235" y="15214"/>
                </a:cubicBezTo>
                <a:cubicBezTo>
                  <a:pt x="1126453" y="44448"/>
                  <a:pt x="1340632" y="102917"/>
                  <a:pt x="1314671" y="190620"/>
                </a:cubicBezTo>
                <a:cubicBezTo>
                  <a:pt x="1288710" y="260783"/>
                  <a:pt x="1158905" y="383567"/>
                  <a:pt x="1412025" y="406954"/>
                </a:cubicBezTo>
                <a:cubicBezTo>
                  <a:pt x="1658655" y="430342"/>
                  <a:pt x="1723558" y="301711"/>
                  <a:pt x="1723558" y="266629"/>
                </a:cubicBezTo>
                <a:cubicBezTo>
                  <a:pt x="1723558" y="173080"/>
                  <a:pt x="1593752" y="196467"/>
                  <a:pt x="1593752" y="132151"/>
                </a:cubicBezTo>
                <a:cubicBezTo>
                  <a:pt x="1600243" y="61989"/>
                  <a:pt x="1730048" y="-8173"/>
                  <a:pt x="1898795" y="9367"/>
                </a:cubicBezTo>
                <a:cubicBezTo>
                  <a:pt x="2074032" y="26908"/>
                  <a:pt x="2125954" y="79530"/>
                  <a:pt x="2372584" y="15214"/>
                </a:cubicBezTo>
                <a:cubicBezTo>
                  <a:pt x="2405036" y="155539"/>
                  <a:pt x="2392055" y="541432"/>
                  <a:pt x="2379075" y="675910"/>
                </a:cubicBezTo>
                <a:cubicBezTo>
                  <a:pt x="2366094" y="804541"/>
                  <a:pt x="2327153" y="1020875"/>
                  <a:pt x="2301191" y="1096884"/>
                </a:cubicBezTo>
                <a:cubicBezTo>
                  <a:pt x="2294701" y="1126119"/>
                  <a:pt x="2262250" y="1237209"/>
                  <a:pt x="2158406" y="1161200"/>
                </a:cubicBezTo>
                <a:cubicBezTo>
                  <a:pt x="2061052" y="1091037"/>
                  <a:pt x="2022110" y="1184587"/>
                  <a:pt x="2009130" y="1254750"/>
                </a:cubicBezTo>
                <a:cubicBezTo>
                  <a:pt x="1996149" y="1330759"/>
                  <a:pt x="2009130" y="1400921"/>
                  <a:pt x="2074032" y="1476930"/>
                </a:cubicBezTo>
                <a:cubicBezTo>
                  <a:pt x="2145425" y="1547093"/>
                  <a:pt x="2216818" y="1488624"/>
                  <a:pt x="2262250" y="1418462"/>
                </a:cubicBezTo>
                <a:cubicBezTo>
                  <a:pt x="2301191" y="1354146"/>
                  <a:pt x="2340133" y="1342453"/>
                  <a:pt x="2379075" y="1389227"/>
                </a:cubicBezTo>
                <a:cubicBezTo>
                  <a:pt x="2437487" y="1447696"/>
                  <a:pt x="2372584" y="1588021"/>
                  <a:pt x="2346623" y="1845283"/>
                </a:cubicBezTo>
                <a:cubicBezTo>
                  <a:pt x="2327153" y="1962220"/>
                  <a:pt x="2372584" y="2184401"/>
                  <a:pt x="2405036" y="2313032"/>
                </a:cubicBezTo>
                <a:cubicBezTo>
                  <a:pt x="2405036" y="2313032"/>
                  <a:pt x="2405036" y="2313032"/>
                  <a:pt x="88010" y="2313032"/>
                </a:cubicBezTo>
                <a:cubicBezTo>
                  <a:pt x="81520" y="1962220"/>
                  <a:pt x="16617" y="1517859"/>
                  <a:pt x="3637" y="1459390"/>
                </a:cubicBezTo>
                <a:cubicBezTo>
                  <a:pt x="-9344" y="1377534"/>
                  <a:pt x="3637" y="1283984"/>
                  <a:pt x="191855" y="1295678"/>
                </a:cubicBezTo>
                <a:cubicBezTo>
                  <a:pt x="380072" y="1313218"/>
                  <a:pt x="406033" y="1137812"/>
                  <a:pt x="419014" y="1044262"/>
                </a:cubicBezTo>
                <a:cubicBezTo>
                  <a:pt x="438485" y="944866"/>
                  <a:pt x="367092" y="833775"/>
                  <a:pt x="276228" y="833775"/>
                </a:cubicBezTo>
                <a:cubicBezTo>
                  <a:pt x="191855" y="833775"/>
                  <a:pt x="224306" y="991641"/>
                  <a:pt x="146423" y="991641"/>
                </a:cubicBezTo>
                <a:cubicBezTo>
                  <a:pt x="68540" y="991641"/>
                  <a:pt x="16617" y="827928"/>
                  <a:pt x="10127" y="746072"/>
                </a:cubicBezTo>
                <a:cubicBezTo>
                  <a:pt x="10127" y="594054"/>
                  <a:pt x="120462" y="342639"/>
                  <a:pt x="81520" y="44448"/>
                </a:cubicBezTo>
                <a:cubicBezTo>
                  <a:pt x="178874" y="44448"/>
                  <a:pt x="469719" y="1693"/>
                  <a:pt x="715842" y="4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87850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40169 -0.192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91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t="-1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97546" y="2514494"/>
              <a:ext cx="1519200" cy="180000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7855" y="5110466"/>
              <a:ext cx="1275208" cy="147728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19800" y="5004337"/>
              <a:ext cx="1611527" cy="1555958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416642" y="5232988"/>
              <a:ext cx="1159819" cy="1159819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F8FF8F91-C11E-C95C-D03A-2318F057607F}"/>
              </a:ext>
            </a:extLst>
          </p:cNvPr>
          <p:cNvGrpSpPr/>
          <p:nvPr/>
        </p:nvGrpSpPr>
        <p:grpSpPr>
          <a:xfrm>
            <a:off x="6482766" y="-22581"/>
            <a:ext cx="2683266" cy="2314885"/>
            <a:chOff x="6460734" y="-12380"/>
            <a:chExt cx="2683266" cy="2314885"/>
          </a:xfrm>
        </p:grpSpPr>
        <p:sp useBgFill="1">
          <p:nvSpPr>
            <p:cNvPr id="82" name="Freeform 9">
              <a:extLst>
                <a:ext uri="{FF2B5EF4-FFF2-40B4-BE49-F238E27FC236}">
                  <a16:creationId xmlns:a16="http://schemas.microsoft.com/office/drawing/2014/main" xmlns="" id="{51B26D2E-C4B1-5446-6DE7-6310B8D6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1C0F78B0-560D-10CD-4C69-E8C08ACF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030587" y="485595"/>
              <a:ext cx="1906555" cy="1371587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hlinkshowjump?jump=nextslide">
              <a:snd r:embed="rId10" name="пик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1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hlinkshowjump?jump=nextslide">
              <a:snd r:embed="rId10" name="пик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1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Прямоугольник 100">
            <a:hlinkClick r:id="" action="ppaction://noaction">
              <a:snd r:embed="rId11" name="oshibka-zvukovogo-effekta-40639.wav"/>
            </a:hlinkClick>
            <a:extLst>
              <a:ext uri="{FF2B5EF4-FFF2-40B4-BE49-F238E27FC236}">
                <a16:creationId xmlns:a16="http://schemas.microsoft.com/office/drawing/2014/main" xmlns="" id="{D0E902DD-809E-D3DE-222A-5A645BFDA9D9}"/>
              </a:ext>
            </a:extLst>
          </p:cNvPr>
          <p:cNvSpPr/>
          <p:nvPr/>
        </p:nvSpPr>
        <p:spPr>
          <a:xfrm>
            <a:off x="6918337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8"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pic>
        <p:nvPicPr>
          <p:cNvPr id="2" name="Рисунок 1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B41B3AB-31AD-F3EE-0136-DB00B3B743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37" t="66006" r="41145" b="267"/>
          <a:stretch/>
        </p:blipFill>
        <p:spPr>
          <a:xfrm>
            <a:off x="9363859" y="3489664"/>
            <a:ext cx="2405036" cy="2313032"/>
          </a:xfrm>
          <a:custGeom>
            <a:avLst/>
            <a:gdLst>
              <a:gd name="connsiteX0" fmla="*/ 715842 w 2405036"/>
              <a:gd name="connsiteY0" fmla="*/ 49 h 2313032"/>
              <a:gd name="connsiteX1" fmla="*/ 938235 w 2405036"/>
              <a:gd name="connsiteY1" fmla="*/ 15214 h 2313032"/>
              <a:gd name="connsiteX2" fmla="*/ 1314671 w 2405036"/>
              <a:gd name="connsiteY2" fmla="*/ 190620 h 2313032"/>
              <a:gd name="connsiteX3" fmla="*/ 1412025 w 2405036"/>
              <a:gd name="connsiteY3" fmla="*/ 406954 h 2313032"/>
              <a:gd name="connsiteX4" fmla="*/ 1723558 w 2405036"/>
              <a:gd name="connsiteY4" fmla="*/ 266629 h 2313032"/>
              <a:gd name="connsiteX5" fmla="*/ 1593752 w 2405036"/>
              <a:gd name="connsiteY5" fmla="*/ 132151 h 2313032"/>
              <a:gd name="connsiteX6" fmla="*/ 1898795 w 2405036"/>
              <a:gd name="connsiteY6" fmla="*/ 9367 h 2313032"/>
              <a:gd name="connsiteX7" fmla="*/ 2372584 w 2405036"/>
              <a:gd name="connsiteY7" fmla="*/ 15214 h 2313032"/>
              <a:gd name="connsiteX8" fmla="*/ 2379075 w 2405036"/>
              <a:gd name="connsiteY8" fmla="*/ 675910 h 2313032"/>
              <a:gd name="connsiteX9" fmla="*/ 2301191 w 2405036"/>
              <a:gd name="connsiteY9" fmla="*/ 1096884 h 2313032"/>
              <a:gd name="connsiteX10" fmla="*/ 2158406 w 2405036"/>
              <a:gd name="connsiteY10" fmla="*/ 1161200 h 2313032"/>
              <a:gd name="connsiteX11" fmla="*/ 2009130 w 2405036"/>
              <a:gd name="connsiteY11" fmla="*/ 1254750 h 2313032"/>
              <a:gd name="connsiteX12" fmla="*/ 2074032 w 2405036"/>
              <a:gd name="connsiteY12" fmla="*/ 1476930 h 2313032"/>
              <a:gd name="connsiteX13" fmla="*/ 2262250 w 2405036"/>
              <a:gd name="connsiteY13" fmla="*/ 1418462 h 2313032"/>
              <a:gd name="connsiteX14" fmla="*/ 2379075 w 2405036"/>
              <a:gd name="connsiteY14" fmla="*/ 1389227 h 2313032"/>
              <a:gd name="connsiteX15" fmla="*/ 2346623 w 2405036"/>
              <a:gd name="connsiteY15" fmla="*/ 1845283 h 2313032"/>
              <a:gd name="connsiteX16" fmla="*/ 2405036 w 2405036"/>
              <a:gd name="connsiteY16" fmla="*/ 2313032 h 2313032"/>
              <a:gd name="connsiteX17" fmla="*/ 88010 w 2405036"/>
              <a:gd name="connsiteY17" fmla="*/ 2313032 h 2313032"/>
              <a:gd name="connsiteX18" fmla="*/ 3637 w 2405036"/>
              <a:gd name="connsiteY18" fmla="*/ 1459390 h 2313032"/>
              <a:gd name="connsiteX19" fmla="*/ 191855 w 2405036"/>
              <a:gd name="connsiteY19" fmla="*/ 1295678 h 2313032"/>
              <a:gd name="connsiteX20" fmla="*/ 419014 w 2405036"/>
              <a:gd name="connsiteY20" fmla="*/ 1044262 h 2313032"/>
              <a:gd name="connsiteX21" fmla="*/ 276228 w 2405036"/>
              <a:gd name="connsiteY21" fmla="*/ 833775 h 2313032"/>
              <a:gd name="connsiteX22" fmla="*/ 146423 w 2405036"/>
              <a:gd name="connsiteY22" fmla="*/ 991641 h 2313032"/>
              <a:gd name="connsiteX23" fmla="*/ 10127 w 2405036"/>
              <a:gd name="connsiteY23" fmla="*/ 746072 h 2313032"/>
              <a:gd name="connsiteX24" fmla="*/ 81520 w 2405036"/>
              <a:gd name="connsiteY24" fmla="*/ 44448 h 2313032"/>
              <a:gd name="connsiteX25" fmla="*/ 715842 w 2405036"/>
              <a:gd name="connsiteY25" fmla="*/ 49 h 231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05036" h="2313032">
                <a:moveTo>
                  <a:pt x="715842" y="49"/>
                </a:moveTo>
                <a:cubicBezTo>
                  <a:pt x="797883" y="-499"/>
                  <a:pt x="874955" y="3520"/>
                  <a:pt x="938235" y="15214"/>
                </a:cubicBezTo>
                <a:cubicBezTo>
                  <a:pt x="1126453" y="44448"/>
                  <a:pt x="1340632" y="102917"/>
                  <a:pt x="1314671" y="190620"/>
                </a:cubicBezTo>
                <a:cubicBezTo>
                  <a:pt x="1288710" y="260783"/>
                  <a:pt x="1158905" y="383567"/>
                  <a:pt x="1412025" y="406954"/>
                </a:cubicBezTo>
                <a:cubicBezTo>
                  <a:pt x="1658655" y="430342"/>
                  <a:pt x="1723558" y="301711"/>
                  <a:pt x="1723558" y="266629"/>
                </a:cubicBezTo>
                <a:cubicBezTo>
                  <a:pt x="1723558" y="173080"/>
                  <a:pt x="1593752" y="196467"/>
                  <a:pt x="1593752" y="132151"/>
                </a:cubicBezTo>
                <a:cubicBezTo>
                  <a:pt x="1600243" y="61989"/>
                  <a:pt x="1730048" y="-8173"/>
                  <a:pt x="1898795" y="9367"/>
                </a:cubicBezTo>
                <a:cubicBezTo>
                  <a:pt x="2074032" y="26908"/>
                  <a:pt x="2125954" y="79530"/>
                  <a:pt x="2372584" y="15214"/>
                </a:cubicBezTo>
                <a:cubicBezTo>
                  <a:pt x="2405036" y="155539"/>
                  <a:pt x="2392055" y="541432"/>
                  <a:pt x="2379075" y="675910"/>
                </a:cubicBezTo>
                <a:cubicBezTo>
                  <a:pt x="2366094" y="804541"/>
                  <a:pt x="2327153" y="1020875"/>
                  <a:pt x="2301191" y="1096884"/>
                </a:cubicBezTo>
                <a:cubicBezTo>
                  <a:pt x="2294701" y="1126119"/>
                  <a:pt x="2262250" y="1237209"/>
                  <a:pt x="2158406" y="1161200"/>
                </a:cubicBezTo>
                <a:cubicBezTo>
                  <a:pt x="2061052" y="1091037"/>
                  <a:pt x="2022110" y="1184587"/>
                  <a:pt x="2009130" y="1254750"/>
                </a:cubicBezTo>
                <a:cubicBezTo>
                  <a:pt x="1996149" y="1330759"/>
                  <a:pt x="2009130" y="1400921"/>
                  <a:pt x="2074032" y="1476930"/>
                </a:cubicBezTo>
                <a:cubicBezTo>
                  <a:pt x="2145425" y="1547093"/>
                  <a:pt x="2216818" y="1488624"/>
                  <a:pt x="2262250" y="1418462"/>
                </a:cubicBezTo>
                <a:cubicBezTo>
                  <a:pt x="2301191" y="1354146"/>
                  <a:pt x="2340133" y="1342453"/>
                  <a:pt x="2379075" y="1389227"/>
                </a:cubicBezTo>
                <a:cubicBezTo>
                  <a:pt x="2437487" y="1447696"/>
                  <a:pt x="2372584" y="1588021"/>
                  <a:pt x="2346623" y="1845283"/>
                </a:cubicBezTo>
                <a:cubicBezTo>
                  <a:pt x="2327153" y="1962220"/>
                  <a:pt x="2372584" y="2184401"/>
                  <a:pt x="2405036" y="2313032"/>
                </a:cubicBezTo>
                <a:cubicBezTo>
                  <a:pt x="2405036" y="2313032"/>
                  <a:pt x="2405036" y="2313032"/>
                  <a:pt x="88010" y="2313032"/>
                </a:cubicBezTo>
                <a:cubicBezTo>
                  <a:pt x="81520" y="1962220"/>
                  <a:pt x="16617" y="1517859"/>
                  <a:pt x="3637" y="1459390"/>
                </a:cubicBezTo>
                <a:cubicBezTo>
                  <a:pt x="-9344" y="1377534"/>
                  <a:pt x="3637" y="1283984"/>
                  <a:pt x="191855" y="1295678"/>
                </a:cubicBezTo>
                <a:cubicBezTo>
                  <a:pt x="380072" y="1313218"/>
                  <a:pt x="406033" y="1137812"/>
                  <a:pt x="419014" y="1044262"/>
                </a:cubicBezTo>
                <a:cubicBezTo>
                  <a:pt x="438485" y="944866"/>
                  <a:pt x="367092" y="833775"/>
                  <a:pt x="276228" y="833775"/>
                </a:cubicBezTo>
                <a:cubicBezTo>
                  <a:pt x="191855" y="833775"/>
                  <a:pt x="224306" y="991641"/>
                  <a:pt x="146423" y="991641"/>
                </a:cubicBezTo>
                <a:cubicBezTo>
                  <a:pt x="68540" y="991641"/>
                  <a:pt x="16617" y="827928"/>
                  <a:pt x="10127" y="746072"/>
                </a:cubicBezTo>
                <a:cubicBezTo>
                  <a:pt x="10127" y="594054"/>
                  <a:pt x="120462" y="342639"/>
                  <a:pt x="81520" y="44448"/>
                </a:cubicBezTo>
                <a:cubicBezTo>
                  <a:pt x="178874" y="44448"/>
                  <a:pt x="469719" y="1693"/>
                  <a:pt x="715842" y="49"/>
                </a:cubicBezTo>
                <a:close/>
              </a:path>
            </a:pathLst>
          </a:custGeom>
        </p:spPr>
      </p:pic>
      <p:pic>
        <p:nvPicPr>
          <p:cNvPr id="6" name="Рисунок 5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9760E73-290B-379C-AA66-7A01340BE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4" t="28235" r="61746" b="29722"/>
          <a:stretch/>
        </p:blipFill>
        <p:spPr>
          <a:xfrm>
            <a:off x="9402467" y="3191291"/>
            <a:ext cx="2362387" cy="2883252"/>
          </a:xfrm>
          <a:custGeom>
            <a:avLst/>
            <a:gdLst>
              <a:gd name="connsiteX0" fmla="*/ 701234 w 2362387"/>
              <a:gd name="connsiteY0" fmla="*/ 79 h 2883252"/>
              <a:gd name="connsiteX1" fmla="*/ 960950 w 2362387"/>
              <a:gd name="connsiteY1" fmla="*/ 30735 h 2883252"/>
              <a:gd name="connsiteX2" fmla="*/ 1071330 w 2362387"/>
              <a:gd name="connsiteY2" fmla="*/ 147648 h 2883252"/>
              <a:gd name="connsiteX3" fmla="*/ 967443 w 2362387"/>
              <a:gd name="connsiteY3" fmla="*/ 270407 h 2883252"/>
              <a:gd name="connsiteX4" fmla="*/ 1038865 w 2362387"/>
              <a:gd name="connsiteY4" fmla="*/ 328864 h 2883252"/>
              <a:gd name="connsiteX5" fmla="*/ 2291996 w 2362387"/>
              <a:gd name="connsiteY5" fmla="*/ 346401 h 2883252"/>
              <a:gd name="connsiteX6" fmla="*/ 2285503 w 2362387"/>
              <a:gd name="connsiteY6" fmla="*/ 1392776 h 2883252"/>
              <a:gd name="connsiteX7" fmla="*/ 2317968 w 2362387"/>
              <a:gd name="connsiteY7" fmla="*/ 1895503 h 2883252"/>
              <a:gd name="connsiteX8" fmla="*/ 2207588 w 2362387"/>
              <a:gd name="connsiteY8" fmla="*/ 1948114 h 2883252"/>
              <a:gd name="connsiteX9" fmla="*/ 2019294 w 2362387"/>
              <a:gd name="connsiteY9" fmla="*/ 1971497 h 2883252"/>
              <a:gd name="connsiteX10" fmla="*/ 2058252 w 2362387"/>
              <a:gd name="connsiteY10" fmla="*/ 2257935 h 2883252"/>
              <a:gd name="connsiteX11" fmla="*/ 2207588 w 2362387"/>
              <a:gd name="connsiteY11" fmla="*/ 2228706 h 2883252"/>
              <a:gd name="connsiteX12" fmla="*/ 2324461 w 2362387"/>
              <a:gd name="connsiteY12" fmla="*/ 2176095 h 2883252"/>
              <a:gd name="connsiteX13" fmla="*/ 2291996 w 2362387"/>
              <a:gd name="connsiteY13" fmla="*/ 2626212 h 2883252"/>
              <a:gd name="connsiteX14" fmla="*/ 1077823 w 2362387"/>
              <a:gd name="connsiteY14" fmla="*/ 2602829 h 2883252"/>
              <a:gd name="connsiteX15" fmla="*/ 1240145 w 2362387"/>
              <a:gd name="connsiteY15" fmla="*/ 2819119 h 2883252"/>
              <a:gd name="connsiteX16" fmla="*/ 921993 w 2362387"/>
              <a:gd name="connsiteY16" fmla="*/ 2877575 h 2883252"/>
              <a:gd name="connsiteX17" fmla="*/ 740191 w 2362387"/>
              <a:gd name="connsiteY17" fmla="*/ 2760662 h 2883252"/>
              <a:gd name="connsiteX18" fmla="*/ 785642 w 2362387"/>
              <a:gd name="connsiteY18" fmla="*/ 2608675 h 2883252"/>
              <a:gd name="connsiteX19" fmla="*/ 0 w 2362387"/>
              <a:gd name="connsiteY19" fmla="*/ 2626212 h 2883252"/>
              <a:gd name="connsiteX20" fmla="*/ 0 w 2362387"/>
              <a:gd name="connsiteY20" fmla="*/ 317173 h 2883252"/>
              <a:gd name="connsiteX21" fmla="*/ 701234 w 2362387"/>
              <a:gd name="connsiteY21" fmla="*/ 264562 h 2883252"/>
              <a:gd name="connsiteX22" fmla="*/ 584362 w 2362387"/>
              <a:gd name="connsiteY22" fmla="*/ 48272 h 2883252"/>
              <a:gd name="connsiteX23" fmla="*/ 701234 w 2362387"/>
              <a:gd name="connsiteY23" fmla="*/ 79 h 288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62387" h="2883252">
                <a:moveTo>
                  <a:pt x="701234" y="79"/>
                </a:moveTo>
                <a:cubicBezTo>
                  <a:pt x="792033" y="-1690"/>
                  <a:pt x="908195" y="27081"/>
                  <a:pt x="960950" y="30735"/>
                </a:cubicBezTo>
                <a:cubicBezTo>
                  <a:pt x="1077823" y="42426"/>
                  <a:pt x="1097301" y="112574"/>
                  <a:pt x="1071330" y="147648"/>
                </a:cubicBezTo>
                <a:cubicBezTo>
                  <a:pt x="1045358" y="188568"/>
                  <a:pt x="954458" y="223642"/>
                  <a:pt x="967443" y="270407"/>
                </a:cubicBezTo>
                <a:cubicBezTo>
                  <a:pt x="973936" y="317173"/>
                  <a:pt x="993415" y="334710"/>
                  <a:pt x="1038865" y="328864"/>
                </a:cubicBezTo>
                <a:cubicBezTo>
                  <a:pt x="1077823" y="323018"/>
                  <a:pt x="1473890" y="194414"/>
                  <a:pt x="2291996" y="346401"/>
                </a:cubicBezTo>
                <a:cubicBezTo>
                  <a:pt x="2279010" y="422395"/>
                  <a:pt x="2214082" y="1141412"/>
                  <a:pt x="2285503" y="1392776"/>
                </a:cubicBezTo>
                <a:cubicBezTo>
                  <a:pt x="2363418" y="1644139"/>
                  <a:pt x="2337447" y="1842892"/>
                  <a:pt x="2317968" y="1895503"/>
                </a:cubicBezTo>
                <a:cubicBezTo>
                  <a:pt x="2298489" y="1948114"/>
                  <a:pt x="2259532" y="1983188"/>
                  <a:pt x="2207588" y="1948114"/>
                </a:cubicBezTo>
                <a:cubicBezTo>
                  <a:pt x="2162138" y="1913040"/>
                  <a:pt x="2084223" y="1866275"/>
                  <a:pt x="2019294" y="1971497"/>
                </a:cubicBezTo>
                <a:cubicBezTo>
                  <a:pt x="1947872" y="2076719"/>
                  <a:pt x="2012801" y="2240398"/>
                  <a:pt x="2058252" y="2257935"/>
                </a:cubicBezTo>
                <a:cubicBezTo>
                  <a:pt x="2110195" y="2281317"/>
                  <a:pt x="2188110" y="2287163"/>
                  <a:pt x="2207588" y="2228706"/>
                </a:cubicBezTo>
                <a:cubicBezTo>
                  <a:pt x="2233560" y="2170250"/>
                  <a:pt x="2285503" y="2141021"/>
                  <a:pt x="2324461" y="2176095"/>
                </a:cubicBezTo>
                <a:cubicBezTo>
                  <a:pt x="2441333" y="2281317"/>
                  <a:pt x="2246546" y="2339774"/>
                  <a:pt x="2291996" y="2626212"/>
                </a:cubicBezTo>
                <a:cubicBezTo>
                  <a:pt x="1960858" y="2497607"/>
                  <a:pt x="1142752" y="2544372"/>
                  <a:pt x="1077823" y="2602829"/>
                </a:cubicBezTo>
                <a:cubicBezTo>
                  <a:pt x="1012894" y="2661286"/>
                  <a:pt x="1266117" y="2743125"/>
                  <a:pt x="1240145" y="2819119"/>
                </a:cubicBezTo>
                <a:cubicBezTo>
                  <a:pt x="1214174" y="2900958"/>
                  <a:pt x="1058344" y="2883421"/>
                  <a:pt x="921993" y="2877575"/>
                </a:cubicBezTo>
                <a:cubicBezTo>
                  <a:pt x="792135" y="2865884"/>
                  <a:pt x="733699" y="2824964"/>
                  <a:pt x="740191" y="2760662"/>
                </a:cubicBezTo>
                <a:cubicBezTo>
                  <a:pt x="740191" y="2696360"/>
                  <a:pt x="857064" y="2643749"/>
                  <a:pt x="785642" y="2608675"/>
                </a:cubicBezTo>
                <a:cubicBezTo>
                  <a:pt x="662277" y="2550218"/>
                  <a:pt x="311660" y="2556064"/>
                  <a:pt x="0" y="2626212"/>
                </a:cubicBezTo>
                <a:cubicBezTo>
                  <a:pt x="0" y="2626212"/>
                  <a:pt x="0" y="2626212"/>
                  <a:pt x="0" y="317173"/>
                </a:cubicBezTo>
                <a:cubicBezTo>
                  <a:pt x="292181" y="252870"/>
                  <a:pt x="649291" y="328864"/>
                  <a:pt x="701234" y="264562"/>
                </a:cubicBezTo>
                <a:cubicBezTo>
                  <a:pt x="772656" y="171031"/>
                  <a:pt x="538911" y="141803"/>
                  <a:pt x="584362" y="48272"/>
                </a:cubicBezTo>
                <a:cubicBezTo>
                  <a:pt x="601406" y="13198"/>
                  <a:pt x="646755" y="1141"/>
                  <a:pt x="701234" y="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40813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59284 0.1483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48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t="-1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97546" y="2514494"/>
              <a:ext cx="1519200" cy="180000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7855" y="5110466"/>
              <a:ext cx="1275208" cy="1477280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416642" y="5232988"/>
              <a:ext cx="1159819" cy="1159819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F8FF8F91-C11E-C95C-D03A-2318F057607F}"/>
              </a:ext>
            </a:extLst>
          </p:cNvPr>
          <p:cNvGrpSpPr/>
          <p:nvPr/>
        </p:nvGrpSpPr>
        <p:grpSpPr>
          <a:xfrm>
            <a:off x="6482766" y="-22581"/>
            <a:ext cx="2683266" cy="2314885"/>
            <a:chOff x="6460734" y="-12380"/>
            <a:chExt cx="2683266" cy="2314885"/>
          </a:xfrm>
        </p:grpSpPr>
        <p:sp useBgFill="1">
          <p:nvSpPr>
            <p:cNvPr id="82" name="Freeform 9">
              <a:extLst>
                <a:ext uri="{FF2B5EF4-FFF2-40B4-BE49-F238E27FC236}">
                  <a16:creationId xmlns:a16="http://schemas.microsoft.com/office/drawing/2014/main" xmlns="" id="{51B26D2E-C4B1-5446-6DE7-6310B8D6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1C0F78B0-560D-10CD-4C69-E8C08ACF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030587" y="485595"/>
              <a:ext cx="1906555" cy="1371587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hlinkshowjump?jump=nextslide">
              <a:snd r:embed="rId9" name="пик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0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0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Прямоугольник 100">
            <a:hlinkClick r:id="" action="ppaction://hlinkshowjump?jump=nextslide">
              <a:snd r:embed="rId9" name="пик.wav"/>
            </a:hlinkClick>
            <a:extLst>
              <a:ext uri="{FF2B5EF4-FFF2-40B4-BE49-F238E27FC236}">
                <a16:creationId xmlns:a16="http://schemas.microsoft.com/office/drawing/2014/main" xmlns="" id="{D0E902DD-809E-D3DE-222A-5A645BFDA9D9}"/>
              </a:ext>
            </a:extLst>
          </p:cNvPr>
          <p:cNvSpPr/>
          <p:nvPr/>
        </p:nvSpPr>
        <p:spPr>
          <a:xfrm>
            <a:off x="6918337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8"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9760E73-290B-379C-AA66-7A01340BE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4" t="28235" r="61746" b="29722"/>
          <a:stretch/>
        </p:blipFill>
        <p:spPr>
          <a:xfrm>
            <a:off x="9402467" y="3191291"/>
            <a:ext cx="2362387" cy="2883252"/>
          </a:xfrm>
          <a:custGeom>
            <a:avLst/>
            <a:gdLst>
              <a:gd name="connsiteX0" fmla="*/ 701234 w 2362387"/>
              <a:gd name="connsiteY0" fmla="*/ 79 h 2883252"/>
              <a:gd name="connsiteX1" fmla="*/ 960950 w 2362387"/>
              <a:gd name="connsiteY1" fmla="*/ 30735 h 2883252"/>
              <a:gd name="connsiteX2" fmla="*/ 1071330 w 2362387"/>
              <a:gd name="connsiteY2" fmla="*/ 147648 h 2883252"/>
              <a:gd name="connsiteX3" fmla="*/ 967443 w 2362387"/>
              <a:gd name="connsiteY3" fmla="*/ 270407 h 2883252"/>
              <a:gd name="connsiteX4" fmla="*/ 1038865 w 2362387"/>
              <a:gd name="connsiteY4" fmla="*/ 328864 h 2883252"/>
              <a:gd name="connsiteX5" fmla="*/ 2291996 w 2362387"/>
              <a:gd name="connsiteY5" fmla="*/ 346401 h 2883252"/>
              <a:gd name="connsiteX6" fmla="*/ 2285503 w 2362387"/>
              <a:gd name="connsiteY6" fmla="*/ 1392776 h 2883252"/>
              <a:gd name="connsiteX7" fmla="*/ 2317968 w 2362387"/>
              <a:gd name="connsiteY7" fmla="*/ 1895503 h 2883252"/>
              <a:gd name="connsiteX8" fmla="*/ 2207588 w 2362387"/>
              <a:gd name="connsiteY8" fmla="*/ 1948114 h 2883252"/>
              <a:gd name="connsiteX9" fmla="*/ 2019294 w 2362387"/>
              <a:gd name="connsiteY9" fmla="*/ 1971497 h 2883252"/>
              <a:gd name="connsiteX10" fmla="*/ 2058252 w 2362387"/>
              <a:gd name="connsiteY10" fmla="*/ 2257935 h 2883252"/>
              <a:gd name="connsiteX11" fmla="*/ 2207588 w 2362387"/>
              <a:gd name="connsiteY11" fmla="*/ 2228706 h 2883252"/>
              <a:gd name="connsiteX12" fmla="*/ 2324461 w 2362387"/>
              <a:gd name="connsiteY12" fmla="*/ 2176095 h 2883252"/>
              <a:gd name="connsiteX13" fmla="*/ 2291996 w 2362387"/>
              <a:gd name="connsiteY13" fmla="*/ 2626212 h 2883252"/>
              <a:gd name="connsiteX14" fmla="*/ 1077823 w 2362387"/>
              <a:gd name="connsiteY14" fmla="*/ 2602829 h 2883252"/>
              <a:gd name="connsiteX15" fmla="*/ 1240145 w 2362387"/>
              <a:gd name="connsiteY15" fmla="*/ 2819119 h 2883252"/>
              <a:gd name="connsiteX16" fmla="*/ 921993 w 2362387"/>
              <a:gd name="connsiteY16" fmla="*/ 2877575 h 2883252"/>
              <a:gd name="connsiteX17" fmla="*/ 740191 w 2362387"/>
              <a:gd name="connsiteY17" fmla="*/ 2760662 h 2883252"/>
              <a:gd name="connsiteX18" fmla="*/ 785642 w 2362387"/>
              <a:gd name="connsiteY18" fmla="*/ 2608675 h 2883252"/>
              <a:gd name="connsiteX19" fmla="*/ 0 w 2362387"/>
              <a:gd name="connsiteY19" fmla="*/ 2626212 h 2883252"/>
              <a:gd name="connsiteX20" fmla="*/ 0 w 2362387"/>
              <a:gd name="connsiteY20" fmla="*/ 317173 h 2883252"/>
              <a:gd name="connsiteX21" fmla="*/ 701234 w 2362387"/>
              <a:gd name="connsiteY21" fmla="*/ 264562 h 2883252"/>
              <a:gd name="connsiteX22" fmla="*/ 584362 w 2362387"/>
              <a:gd name="connsiteY22" fmla="*/ 48272 h 2883252"/>
              <a:gd name="connsiteX23" fmla="*/ 701234 w 2362387"/>
              <a:gd name="connsiteY23" fmla="*/ 79 h 288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62387" h="2883252">
                <a:moveTo>
                  <a:pt x="701234" y="79"/>
                </a:moveTo>
                <a:cubicBezTo>
                  <a:pt x="792033" y="-1690"/>
                  <a:pt x="908195" y="27081"/>
                  <a:pt x="960950" y="30735"/>
                </a:cubicBezTo>
                <a:cubicBezTo>
                  <a:pt x="1077823" y="42426"/>
                  <a:pt x="1097301" y="112574"/>
                  <a:pt x="1071330" y="147648"/>
                </a:cubicBezTo>
                <a:cubicBezTo>
                  <a:pt x="1045358" y="188568"/>
                  <a:pt x="954458" y="223642"/>
                  <a:pt x="967443" y="270407"/>
                </a:cubicBezTo>
                <a:cubicBezTo>
                  <a:pt x="973936" y="317173"/>
                  <a:pt x="993415" y="334710"/>
                  <a:pt x="1038865" y="328864"/>
                </a:cubicBezTo>
                <a:cubicBezTo>
                  <a:pt x="1077823" y="323018"/>
                  <a:pt x="1473890" y="194414"/>
                  <a:pt x="2291996" y="346401"/>
                </a:cubicBezTo>
                <a:cubicBezTo>
                  <a:pt x="2279010" y="422395"/>
                  <a:pt x="2214082" y="1141412"/>
                  <a:pt x="2285503" y="1392776"/>
                </a:cubicBezTo>
                <a:cubicBezTo>
                  <a:pt x="2363418" y="1644139"/>
                  <a:pt x="2337447" y="1842892"/>
                  <a:pt x="2317968" y="1895503"/>
                </a:cubicBezTo>
                <a:cubicBezTo>
                  <a:pt x="2298489" y="1948114"/>
                  <a:pt x="2259532" y="1983188"/>
                  <a:pt x="2207588" y="1948114"/>
                </a:cubicBezTo>
                <a:cubicBezTo>
                  <a:pt x="2162138" y="1913040"/>
                  <a:pt x="2084223" y="1866275"/>
                  <a:pt x="2019294" y="1971497"/>
                </a:cubicBezTo>
                <a:cubicBezTo>
                  <a:pt x="1947872" y="2076719"/>
                  <a:pt x="2012801" y="2240398"/>
                  <a:pt x="2058252" y="2257935"/>
                </a:cubicBezTo>
                <a:cubicBezTo>
                  <a:pt x="2110195" y="2281317"/>
                  <a:pt x="2188110" y="2287163"/>
                  <a:pt x="2207588" y="2228706"/>
                </a:cubicBezTo>
                <a:cubicBezTo>
                  <a:pt x="2233560" y="2170250"/>
                  <a:pt x="2285503" y="2141021"/>
                  <a:pt x="2324461" y="2176095"/>
                </a:cubicBezTo>
                <a:cubicBezTo>
                  <a:pt x="2441333" y="2281317"/>
                  <a:pt x="2246546" y="2339774"/>
                  <a:pt x="2291996" y="2626212"/>
                </a:cubicBezTo>
                <a:cubicBezTo>
                  <a:pt x="1960858" y="2497607"/>
                  <a:pt x="1142752" y="2544372"/>
                  <a:pt x="1077823" y="2602829"/>
                </a:cubicBezTo>
                <a:cubicBezTo>
                  <a:pt x="1012894" y="2661286"/>
                  <a:pt x="1266117" y="2743125"/>
                  <a:pt x="1240145" y="2819119"/>
                </a:cubicBezTo>
                <a:cubicBezTo>
                  <a:pt x="1214174" y="2900958"/>
                  <a:pt x="1058344" y="2883421"/>
                  <a:pt x="921993" y="2877575"/>
                </a:cubicBezTo>
                <a:cubicBezTo>
                  <a:pt x="792135" y="2865884"/>
                  <a:pt x="733699" y="2824964"/>
                  <a:pt x="740191" y="2760662"/>
                </a:cubicBezTo>
                <a:cubicBezTo>
                  <a:pt x="740191" y="2696360"/>
                  <a:pt x="857064" y="2643749"/>
                  <a:pt x="785642" y="2608675"/>
                </a:cubicBezTo>
                <a:cubicBezTo>
                  <a:pt x="662277" y="2550218"/>
                  <a:pt x="311660" y="2556064"/>
                  <a:pt x="0" y="2626212"/>
                </a:cubicBezTo>
                <a:cubicBezTo>
                  <a:pt x="0" y="2626212"/>
                  <a:pt x="0" y="2626212"/>
                  <a:pt x="0" y="317173"/>
                </a:cubicBezTo>
                <a:cubicBezTo>
                  <a:pt x="292181" y="252870"/>
                  <a:pt x="649291" y="328864"/>
                  <a:pt x="701234" y="264562"/>
                </a:cubicBezTo>
                <a:cubicBezTo>
                  <a:pt x="772656" y="171031"/>
                  <a:pt x="538911" y="141803"/>
                  <a:pt x="584362" y="48272"/>
                </a:cubicBezTo>
                <a:cubicBezTo>
                  <a:pt x="601406" y="13198"/>
                  <a:pt x="646755" y="1141"/>
                  <a:pt x="701234" y="79"/>
                </a:cubicBezTo>
                <a:close/>
              </a:path>
            </a:pathLst>
          </a:custGeom>
        </p:spPr>
      </p:pic>
      <p:pic>
        <p:nvPicPr>
          <p:cNvPr id="2" name="Рисунок 1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5F765807-BE03-5A4A-8394-ED3055A610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78" r="1" b="66605"/>
          <a:stretch/>
        </p:blipFill>
        <p:spPr>
          <a:xfrm>
            <a:off x="9287154" y="3392802"/>
            <a:ext cx="2624793" cy="2290257"/>
          </a:xfrm>
          <a:custGeom>
            <a:avLst/>
            <a:gdLst>
              <a:gd name="connsiteX0" fmla="*/ 311411 w 2624793"/>
              <a:gd name="connsiteY0" fmla="*/ 0 h 2290257"/>
              <a:gd name="connsiteX1" fmla="*/ 2624793 w 2624793"/>
              <a:gd name="connsiteY1" fmla="*/ 0 h 2290257"/>
              <a:gd name="connsiteX2" fmla="*/ 2624793 w 2624793"/>
              <a:gd name="connsiteY2" fmla="*/ 17886 h 2290257"/>
              <a:gd name="connsiteX3" fmla="*/ 2624793 w 2624793"/>
              <a:gd name="connsiteY3" fmla="*/ 50794 h 2290257"/>
              <a:gd name="connsiteX4" fmla="*/ 2624793 w 2624793"/>
              <a:gd name="connsiteY4" fmla="*/ 99885 h 2290257"/>
              <a:gd name="connsiteX5" fmla="*/ 2624793 w 2624793"/>
              <a:gd name="connsiteY5" fmla="*/ 168398 h 2290257"/>
              <a:gd name="connsiteX6" fmla="*/ 2624793 w 2624793"/>
              <a:gd name="connsiteY6" fmla="*/ 259568 h 2290257"/>
              <a:gd name="connsiteX7" fmla="*/ 2624793 w 2624793"/>
              <a:gd name="connsiteY7" fmla="*/ 376633 h 2290257"/>
              <a:gd name="connsiteX8" fmla="*/ 2624793 w 2624793"/>
              <a:gd name="connsiteY8" fmla="*/ 445887 h 2290257"/>
              <a:gd name="connsiteX9" fmla="*/ 2624793 w 2624793"/>
              <a:gd name="connsiteY9" fmla="*/ 522829 h 2290257"/>
              <a:gd name="connsiteX10" fmla="*/ 2624793 w 2624793"/>
              <a:gd name="connsiteY10" fmla="*/ 607862 h 2290257"/>
              <a:gd name="connsiteX11" fmla="*/ 2624793 w 2624793"/>
              <a:gd name="connsiteY11" fmla="*/ 701393 h 2290257"/>
              <a:gd name="connsiteX12" fmla="*/ 2624793 w 2624793"/>
              <a:gd name="connsiteY12" fmla="*/ 803824 h 2290257"/>
              <a:gd name="connsiteX13" fmla="*/ 2624793 w 2624793"/>
              <a:gd name="connsiteY13" fmla="*/ 915562 h 2290257"/>
              <a:gd name="connsiteX14" fmla="*/ 2624793 w 2624793"/>
              <a:gd name="connsiteY14" fmla="*/ 1037010 h 2290257"/>
              <a:gd name="connsiteX15" fmla="*/ 2624793 w 2624793"/>
              <a:gd name="connsiteY15" fmla="*/ 1168572 h 2290257"/>
              <a:gd name="connsiteX16" fmla="*/ 2624793 w 2624793"/>
              <a:gd name="connsiteY16" fmla="*/ 1310655 h 2290257"/>
              <a:gd name="connsiteX17" fmla="*/ 2624793 w 2624793"/>
              <a:gd name="connsiteY17" fmla="*/ 1463662 h 2290257"/>
              <a:gd name="connsiteX18" fmla="*/ 2624793 w 2624793"/>
              <a:gd name="connsiteY18" fmla="*/ 1627997 h 2290257"/>
              <a:gd name="connsiteX19" fmla="*/ 2624793 w 2624793"/>
              <a:gd name="connsiteY19" fmla="*/ 1804066 h 2290257"/>
              <a:gd name="connsiteX20" fmla="*/ 2624793 w 2624793"/>
              <a:gd name="connsiteY20" fmla="*/ 1992273 h 2290257"/>
              <a:gd name="connsiteX21" fmla="*/ 2624793 w 2624793"/>
              <a:gd name="connsiteY21" fmla="*/ 2193023 h 2290257"/>
              <a:gd name="connsiteX22" fmla="*/ 1656738 w 2624793"/>
              <a:gd name="connsiteY22" fmla="*/ 2233943 h 2290257"/>
              <a:gd name="connsiteX23" fmla="*/ 1539792 w 2624793"/>
              <a:gd name="connsiteY23" fmla="*/ 2046881 h 2290257"/>
              <a:gd name="connsiteX24" fmla="*/ 1377367 w 2624793"/>
              <a:gd name="connsiteY24" fmla="*/ 1889048 h 2290257"/>
              <a:gd name="connsiteX25" fmla="*/ 1059013 w 2624793"/>
              <a:gd name="connsiteY25" fmla="*/ 1947505 h 2290257"/>
              <a:gd name="connsiteX26" fmla="*/ 1234433 w 2624793"/>
              <a:gd name="connsiteY26" fmla="*/ 2105338 h 2290257"/>
              <a:gd name="connsiteX27" fmla="*/ 987546 w 2624793"/>
              <a:gd name="connsiteY27" fmla="*/ 2269017 h 2290257"/>
              <a:gd name="connsiteX28" fmla="*/ 357336 w 2624793"/>
              <a:gd name="connsiteY28" fmla="*/ 2263171 h 2290257"/>
              <a:gd name="connsiteX29" fmla="*/ 318354 w 2624793"/>
              <a:gd name="connsiteY29" fmla="*/ 1655222 h 2290257"/>
              <a:gd name="connsiteX30" fmla="*/ 136438 w 2624793"/>
              <a:gd name="connsiteY30" fmla="*/ 1497389 h 2290257"/>
              <a:gd name="connsiteX31" fmla="*/ 97456 w 2624793"/>
              <a:gd name="connsiteY31" fmla="*/ 1140803 h 2290257"/>
              <a:gd name="connsiteX32" fmla="*/ 240390 w 2624793"/>
              <a:gd name="connsiteY32" fmla="*/ 1216796 h 2290257"/>
              <a:gd name="connsiteX33" fmla="*/ 318354 w 2624793"/>
              <a:gd name="connsiteY33" fmla="*/ 1257716 h 2290257"/>
              <a:gd name="connsiteX34" fmla="*/ 324851 w 2624793"/>
              <a:gd name="connsiteY34" fmla="*/ 316563 h 2290257"/>
              <a:gd name="connsiteX35" fmla="*/ 309319 w 2624793"/>
              <a:gd name="connsiteY35" fmla="*/ 78170 h 229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624793" h="2290257">
                <a:moveTo>
                  <a:pt x="311411" y="0"/>
                </a:moveTo>
                <a:lnTo>
                  <a:pt x="2624793" y="0"/>
                </a:lnTo>
                <a:lnTo>
                  <a:pt x="2624793" y="17886"/>
                </a:lnTo>
                <a:lnTo>
                  <a:pt x="2624793" y="50794"/>
                </a:lnTo>
                <a:lnTo>
                  <a:pt x="2624793" y="99885"/>
                </a:lnTo>
                <a:lnTo>
                  <a:pt x="2624793" y="168398"/>
                </a:lnTo>
                <a:lnTo>
                  <a:pt x="2624793" y="259568"/>
                </a:lnTo>
                <a:lnTo>
                  <a:pt x="2624793" y="376633"/>
                </a:lnTo>
                <a:lnTo>
                  <a:pt x="2624793" y="445887"/>
                </a:lnTo>
                <a:lnTo>
                  <a:pt x="2624793" y="522829"/>
                </a:lnTo>
                <a:lnTo>
                  <a:pt x="2624793" y="607862"/>
                </a:lnTo>
                <a:lnTo>
                  <a:pt x="2624793" y="701393"/>
                </a:lnTo>
                <a:lnTo>
                  <a:pt x="2624793" y="803824"/>
                </a:lnTo>
                <a:lnTo>
                  <a:pt x="2624793" y="915562"/>
                </a:lnTo>
                <a:lnTo>
                  <a:pt x="2624793" y="1037010"/>
                </a:lnTo>
                <a:lnTo>
                  <a:pt x="2624793" y="1168572"/>
                </a:lnTo>
                <a:lnTo>
                  <a:pt x="2624793" y="1310655"/>
                </a:lnTo>
                <a:lnTo>
                  <a:pt x="2624793" y="1463662"/>
                </a:lnTo>
                <a:lnTo>
                  <a:pt x="2624793" y="1627997"/>
                </a:lnTo>
                <a:lnTo>
                  <a:pt x="2624793" y="1804066"/>
                </a:lnTo>
                <a:lnTo>
                  <a:pt x="2624793" y="1992273"/>
                </a:lnTo>
                <a:lnTo>
                  <a:pt x="2624793" y="2193023"/>
                </a:lnTo>
                <a:cubicBezTo>
                  <a:pt x="2215481" y="2163795"/>
                  <a:pt x="1741200" y="2257325"/>
                  <a:pt x="1656738" y="2233943"/>
                </a:cubicBezTo>
                <a:cubicBezTo>
                  <a:pt x="1546289" y="2204714"/>
                  <a:pt x="1474822" y="2146258"/>
                  <a:pt x="1539792" y="2046881"/>
                </a:cubicBezTo>
                <a:cubicBezTo>
                  <a:pt x="1598265" y="1947505"/>
                  <a:pt x="1474822" y="1918277"/>
                  <a:pt x="1377367" y="1889048"/>
                </a:cubicBezTo>
                <a:cubicBezTo>
                  <a:pt x="1273415" y="1859820"/>
                  <a:pt x="1072007" y="1853974"/>
                  <a:pt x="1059013" y="1947505"/>
                </a:cubicBezTo>
                <a:cubicBezTo>
                  <a:pt x="1046019" y="2035190"/>
                  <a:pt x="1188954" y="2064418"/>
                  <a:pt x="1234433" y="2105338"/>
                </a:cubicBezTo>
                <a:cubicBezTo>
                  <a:pt x="1279912" y="2146258"/>
                  <a:pt x="1175959" y="2233943"/>
                  <a:pt x="987546" y="2269017"/>
                </a:cubicBezTo>
                <a:cubicBezTo>
                  <a:pt x="831618" y="2298245"/>
                  <a:pt x="636708" y="2298245"/>
                  <a:pt x="357336" y="2263171"/>
                </a:cubicBezTo>
                <a:cubicBezTo>
                  <a:pt x="311857" y="1982579"/>
                  <a:pt x="350839" y="1801363"/>
                  <a:pt x="318354" y="1655222"/>
                </a:cubicBezTo>
                <a:cubicBezTo>
                  <a:pt x="298863" y="1585074"/>
                  <a:pt x="214402" y="1468160"/>
                  <a:pt x="136438" y="1497389"/>
                </a:cubicBezTo>
                <a:cubicBezTo>
                  <a:pt x="-58473" y="1573382"/>
                  <a:pt x="-19491" y="1216796"/>
                  <a:pt x="97456" y="1140803"/>
                </a:cubicBezTo>
                <a:cubicBezTo>
                  <a:pt x="214402" y="1070655"/>
                  <a:pt x="240390" y="1164185"/>
                  <a:pt x="240390" y="1216796"/>
                </a:cubicBezTo>
                <a:cubicBezTo>
                  <a:pt x="240390" y="1269407"/>
                  <a:pt x="272875" y="1286944"/>
                  <a:pt x="318354" y="1257716"/>
                </a:cubicBezTo>
                <a:cubicBezTo>
                  <a:pt x="357336" y="1222642"/>
                  <a:pt x="376827" y="632229"/>
                  <a:pt x="324851" y="316563"/>
                </a:cubicBezTo>
                <a:cubicBezTo>
                  <a:pt x="315105" y="255184"/>
                  <a:pt x="309014" y="170787"/>
                  <a:pt x="309319" y="7817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21960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76211 -0.1701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12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t="-1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7855" y="5110466"/>
              <a:ext cx="1275208" cy="1477280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416642" y="5232988"/>
              <a:ext cx="1159819" cy="1159819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F8FF8F91-C11E-C95C-D03A-2318F057607F}"/>
              </a:ext>
            </a:extLst>
          </p:cNvPr>
          <p:cNvGrpSpPr/>
          <p:nvPr/>
        </p:nvGrpSpPr>
        <p:grpSpPr>
          <a:xfrm>
            <a:off x="6482766" y="-22581"/>
            <a:ext cx="2683266" cy="2314885"/>
            <a:chOff x="6460734" y="-12380"/>
            <a:chExt cx="2683266" cy="2314885"/>
          </a:xfrm>
        </p:grpSpPr>
        <p:sp useBgFill="1">
          <p:nvSpPr>
            <p:cNvPr id="82" name="Freeform 9">
              <a:extLst>
                <a:ext uri="{FF2B5EF4-FFF2-40B4-BE49-F238E27FC236}">
                  <a16:creationId xmlns:a16="http://schemas.microsoft.com/office/drawing/2014/main" xmlns="" id="{51B26D2E-C4B1-5446-6DE7-6310B8D6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1C0F78B0-560D-10CD-4C69-E8C08ACF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030587" y="485595"/>
              <a:ext cx="1906555" cy="1371587"/>
            </a:xfrm>
            <a:prstGeom prst="rect">
              <a:avLst/>
            </a:prstGeom>
          </p:spPr>
        </p:pic>
      </p:grpSp>
      <p:sp>
        <p:nvSpPr>
          <p:cNvPr id="94" name="Прямоугольник 93">
            <a:hlinkClick r:id="" action="ppaction://hlinkshowjump?jump=nextslide">
              <a:snd r:embed="rId8" name="пик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9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Прямоугольник 100">
            <a:hlinkClick r:id="" action="ppaction://hlinkshowjump?jump=nextslide">
              <a:snd r:embed="rId8" name="пик.wav"/>
            </a:hlinkClick>
            <a:extLst>
              <a:ext uri="{FF2B5EF4-FFF2-40B4-BE49-F238E27FC236}">
                <a16:creationId xmlns:a16="http://schemas.microsoft.com/office/drawing/2014/main" xmlns="" id="{D0E902DD-809E-D3DE-222A-5A645BFDA9D9}"/>
              </a:ext>
            </a:extLst>
          </p:cNvPr>
          <p:cNvSpPr/>
          <p:nvPr/>
        </p:nvSpPr>
        <p:spPr>
          <a:xfrm>
            <a:off x="6918337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8"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pic>
        <p:nvPicPr>
          <p:cNvPr id="2" name="Рисунок 1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5F765807-BE03-5A4A-8394-ED3055A610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78" r="1" b="66605"/>
          <a:stretch/>
        </p:blipFill>
        <p:spPr>
          <a:xfrm>
            <a:off x="9287154" y="3392802"/>
            <a:ext cx="2624793" cy="2290257"/>
          </a:xfrm>
          <a:custGeom>
            <a:avLst/>
            <a:gdLst>
              <a:gd name="connsiteX0" fmla="*/ 311411 w 2624793"/>
              <a:gd name="connsiteY0" fmla="*/ 0 h 2290257"/>
              <a:gd name="connsiteX1" fmla="*/ 2624793 w 2624793"/>
              <a:gd name="connsiteY1" fmla="*/ 0 h 2290257"/>
              <a:gd name="connsiteX2" fmla="*/ 2624793 w 2624793"/>
              <a:gd name="connsiteY2" fmla="*/ 17886 h 2290257"/>
              <a:gd name="connsiteX3" fmla="*/ 2624793 w 2624793"/>
              <a:gd name="connsiteY3" fmla="*/ 50794 h 2290257"/>
              <a:gd name="connsiteX4" fmla="*/ 2624793 w 2624793"/>
              <a:gd name="connsiteY4" fmla="*/ 99885 h 2290257"/>
              <a:gd name="connsiteX5" fmla="*/ 2624793 w 2624793"/>
              <a:gd name="connsiteY5" fmla="*/ 168398 h 2290257"/>
              <a:gd name="connsiteX6" fmla="*/ 2624793 w 2624793"/>
              <a:gd name="connsiteY6" fmla="*/ 259568 h 2290257"/>
              <a:gd name="connsiteX7" fmla="*/ 2624793 w 2624793"/>
              <a:gd name="connsiteY7" fmla="*/ 376633 h 2290257"/>
              <a:gd name="connsiteX8" fmla="*/ 2624793 w 2624793"/>
              <a:gd name="connsiteY8" fmla="*/ 445887 h 2290257"/>
              <a:gd name="connsiteX9" fmla="*/ 2624793 w 2624793"/>
              <a:gd name="connsiteY9" fmla="*/ 522829 h 2290257"/>
              <a:gd name="connsiteX10" fmla="*/ 2624793 w 2624793"/>
              <a:gd name="connsiteY10" fmla="*/ 607862 h 2290257"/>
              <a:gd name="connsiteX11" fmla="*/ 2624793 w 2624793"/>
              <a:gd name="connsiteY11" fmla="*/ 701393 h 2290257"/>
              <a:gd name="connsiteX12" fmla="*/ 2624793 w 2624793"/>
              <a:gd name="connsiteY12" fmla="*/ 803824 h 2290257"/>
              <a:gd name="connsiteX13" fmla="*/ 2624793 w 2624793"/>
              <a:gd name="connsiteY13" fmla="*/ 915562 h 2290257"/>
              <a:gd name="connsiteX14" fmla="*/ 2624793 w 2624793"/>
              <a:gd name="connsiteY14" fmla="*/ 1037010 h 2290257"/>
              <a:gd name="connsiteX15" fmla="*/ 2624793 w 2624793"/>
              <a:gd name="connsiteY15" fmla="*/ 1168572 h 2290257"/>
              <a:gd name="connsiteX16" fmla="*/ 2624793 w 2624793"/>
              <a:gd name="connsiteY16" fmla="*/ 1310655 h 2290257"/>
              <a:gd name="connsiteX17" fmla="*/ 2624793 w 2624793"/>
              <a:gd name="connsiteY17" fmla="*/ 1463662 h 2290257"/>
              <a:gd name="connsiteX18" fmla="*/ 2624793 w 2624793"/>
              <a:gd name="connsiteY18" fmla="*/ 1627997 h 2290257"/>
              <a:gd name="connsiteX19" fmla="*/ 2624793 w 2624793"/>
              <a:gd name="connsiteY19" fmla="*/ 1804066 h 2290257"/>
              <a:gd name="connsiteX20" fmla="*/ 2624793 w 2624793"/>
              <a:gd name="connsiteY20" fmla="*/ 1992273 h 2290257"/>
              <a:gd name="connsiteX21" fmla="*/ 2624793 w 2624793"/>
              <a:gd name="connsiteY21" fmla="*/ 2193023 h 2290257"/>
              <a:gd name="connsiteX22" fmla="*/ 1656738 w 2624793"/>
              <a:gd name="connsiteY22" fmla="*/ 2233943 h 2290257"/>
              <a:gd name="connsiteX23" fmla="*/ 1539792 w 2624793"/>
              <a:gd name="connsiteY23" fmla="*/ 2046881 h 2290257"/>
              <a:gd name="connsiteX24" fmla="*/ 1377367 w 2624793"/>
              <a:gd name="connsiteY24" fmla="*/ 1889048 h 2290257"/>
              <a:gd name="connsiteX25" fmla="*/ 1059013 w 2624793"/>
              <a:gd name="connsiteY25" fmla="*/ 1947505 h 2290257"/>
              <a:gd name="connsiteX26" fmla="*/ 1234433 w 2624793"/>
              <a:gd name="connsiteY26" fmla="*/ 2105338 h 2290257"/>
              <a:gd name="connsiteX27" fmla="*/ 987546 w 2624793"/>
              <a:gd name="connsiteY27" fmla="*/ 2269017 h 2290257"/>
              <a:gd name="connsiteX28" fmla="*/ 357336 w 2624793"/>
              <a:gd name="connsiteY28" fmla="*/ 2263171 h 2290257"/>
              <a:gd name="connsiteX29" fmla="*/ 318354 w 2624793"/>
              <a:gd name="connsiteY29" fmla="*/ 1655222 h 2290257"/>
              <a:gd name="connsiteX30" fmla="*/ 136438 w 2624793"/>
              <a:gd name="connsiteY30" fmla="*/ 1497389 h 2290257"/>
              <a:gd name="connsiteX31" fmla="*/ 97456 w 2624793"/>
              <a:gd name="connsiteY31" fmla="*/ 1140803 h 2290257"/>
              <a:gd name="connsiteX32" fmla="*/ 240390 w 2624793"/>
              <a:gd name="connsiteY32" fmla="*/ 1216796 h 2290257"/>
              <a:gd name="connsiteX33" fmla="*/ 318354 w 2624793"/>
              <a:gd name="connsiteY33" fmla="*/ 1257716 h 2290257"/>
              <a:gd name="connsiteX34" fmla="*/ 324851 w 2624793"/>
              <a:gd name="connsiteY34" fmla="*/ 316563 h 2290257"/>
              <a:gd name="connsiteX35" fmla="*/ 309319 w 2624793"/>
              <a:gd name="connsiteY35" fmla="*/ 78170 h 229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624793" h="2290257">
                <a:moveTo>
                  <a:pt x="311411" y="0"/>
                </a:moveTo>
                <a:lnTo>
                  <a:pt x="2624793" y="0"/>
                </a:lnTo>
                <a:lnTo>
                  <a:pt x="2624793" y="17886"/>
                </a:lnTo>
                <a:lnTo>
                  <a:pt x="2624793" y="50794"/>
                </a:lnTo>
                <a:lnTo>
                  <a:pt x="2624793" y="99885"/>
                </a:lnTo>
                <a:lnTo>
                  <a:pt x="2624793" y="168398"/>
                </a:lnTo>
                <a:lnTo>
                  <a:pt x="2624793" y="259568"/>
                </a:lnTo>
                <a:lnTo>
                  <a:pt x="2624793" y="376633"/>
                </a:lnTo>
                <a:lnTo>
                  <a:pt x="2624793" y="445887"/>
                </a:lnTo>
                <a:lnTo>
                  <a:pt x="2624793" y="522829"/>
                </a:lnTo>
                <a:lnTo>
                  <a:pt x="2624793" y="607862"/>
                </a:lnTo>
                <a:lnTo>
                  <a:pt x="2624793" y="701393"/>
                </a:lnTo>
                <a:lnTo>
                  <a:pt x="2624793" y="803824"/>
                </a:lnTo>
                <a:lnTo>
                  <a:pt x="2624793" y="915562"/>
                </a:lnTo>
                <a:lnTo>
                  <a:pt x="2624793" y="1037010"/>
                </a:lnTo>
                <a:lnTo>
                  <a:pt x="2624793" y="1168572"/>
                </a:lnTo>
                <a:lnTo>
                  <a:pt x="2624793" y="1310655"/>
                </a:lnTo>
                <a:lnTo>
                  <a:pt x="2624793" y="1463662"/>
                </a:lnTo>
                <a:lnTo>
                  <a:pt x="2624793" y="1627997"/>
                </a:lnTo>
                <a:lnTo>
                  <a:pt x="2624793" y="1804066"/>
                </a:lnTo>
                <a:lnTo>
                  <a:pt x="2624793" y="1992273"/>
                </a:lnTo>
                <a:lnTo>
                  <a:pt x="2624793" y="2193023"/>
                </a:lnTo>
                <a:cubicBezTo>
                  <a:pt x="2215481" y="2163795"/>
                  <a:pt x="1741200" y="2257325"/>
                  <a:pt x="1656738" y="2233943"/>
                </a:cubicBezTo>
                <a:cubicBezTo>
                  <a:pt x="1546289" y="2204714"/>
                  <a:pt x="1474822" y="2146258"/>
                  <a:pt x="1539792" y="2046881"/>
                </a:cubicBezTo>
                <a:cubicBezTo>
                  <a:pt x="1598265" y="1947505"/>
                  <a:pt x="1474822" y="1918277"/>
                  <a:pt x="1377367" y="1889048"/>
                </a:cubicBezTo>
                <a:cubicBezTo>
                  <a:pt x="1273415" y="1859820"/>
                  <a:pt x="1072007" y="1853974"/>
                  <a:pt x="1059013" y="1947505"/>
                </a:cubicBezTo>
                <a:cubicBezTo>
                  <a:pt x="1046019" y="2035190"/>
                  <a:pt x="1188954" y="2064418"/>
                  <a:pt x="1234433" y="2105338"/>
                </a:cubicBezTo>
                <a:cubicBezTo>
                  <a:pt x="1279912" y="2146258"/>
                  <a:pt x="1175959" y="2233943"/>
                  <a:pt x="987546" y="2269017"/>
                </a:cubicBezTo>
                <a:cubicBezTo>
                  <a:pt x="831618" y="2298245"/>
                  <a:pt x="636708" y="2298245"/>
                  <a:pt x="357336" y="2263171"/>
                </a:cubicBezTo>
                <a:cubicBezTo>
                  <a:pt x="311857" y="1982579"/>
                  <a:pt x="350839" y="1801363"/>
                  <a:pt x="318354" y="1655222"/>
                </a:cubicBezTo>
                <a:cubicBezTo>
                  <a:pt x="298863" y="1585074"/>
                  <a:pt x="214402" y="1468160"/>
                  <a:pt x="136438" y="1497389"/>
                </a:cubicBezTo>
                <a:cubicBezTo>
                  <a:pt x="-58473" y="1573382"/>
                  <a:pt x="-19491" y="1216796"/>
                  <a:pt x="97456" y="1140803"/>
                </a:cubicBezTo>
                <a:cubicBezTo>
                  <a:pt x="214402" y="1070655"/>
                  <a:pt x="240390" y="1164185"/>
                  <a:pt x="240390" y="1216796"/>
                </a:cubicBezTo>
                <a:cubicBezTo>
                  <a:pt x="240390" y="1269407"/>
                  <a:pt x="272875" y="1286944"/>
                  <a:pt x="318354" y="1257716"/>
                </a:cubicBezTo>
                <a:cubicBezTo>
                  <a:pt x="357336" y="1222642"/>
                  <a:pt x="376827" y="632229"/>
                  <a:pt x="324851" y="316563"/>
                </a:cubicBezTo>
                <a:cubicBezTo>
                  <a:pt x="315105" y="255184"/>
                  <a:pt x="309014" y="170787"/>
                  <a:pt x="309319" y="78170"/>
                </a:cubicBezTo>
                <a:close/>
              </a:path>
            </a:pathLst>
          </a:custGeom>
        </p:spPr>
      </p:pic>
      <p:pic>
        <p:nvPicPr>
          <p:cNvPr id="7" name="Рисунок 6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4FF3575-2E4C-42B5-6935-1A7277C92B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27" t="65639" r="59168" b="93"/>
          <a:stretch/>
        </p:blipFill>
        <p:spPr>
          <a:xfrm>
            <a:off x="9565174" y="3332966"/>
            <a:ext cx="2634013" cy="2350093"/>
          </a:xfrm>
          <a:custGeom>
            <a:avLst/>
            <a:gdLst>
              <a:gd name="connsiteX0" fmla="*/ 1585781 w 2634013"/>
              <a:gd name="connsiteY0" fmla="*/ 270 h 2350093"/>
              <a:gd name="connsiteX1" fmla="*/ 2293008 w 2634013"/>
              <a:gd name="connsiteY1" fmla="*/ 82105 h 2350093"/>
              <a:gd name="connsiteX2" fmla="*/ 2221554 w 2634013"/>
              <a:gd name="connsiteY2" fmla="*/ 783544 h 2350093"/>
              <a:gd name="connsiteX3" fmla="*/ 2357965 w 2634013"/>
              <a:gd name="connsiteY3" fmla="*/ 1029048 h 2350093"/>
              <a:gd name="connsiteX4" fmla="*/ 2487881 w 2634013"/>
              <a:gd name="connsiteY4" fmla="*/ 871224 h 2350093"/>
              <a:gd name="connsiteX5" fmla="*/ 2630788 w 2634013"/>
              <a:gd name="connsiteY5" fmla="*/ 1081656 h 2350093"/>
              <a:gd name="connsiteX6" fmla="*/ 2403436 w 2634013"/>
              <a:gd name="connsiteY6" fmla="*/ 1333005 h 2350093"/>
              <a:gd name="connsiteX7" fmla="*/ 2215058 w 2634013"/>
              <a:gd name="connsiteY7" fmla="*/ 1496675 h 2350093"/>
              <a:gd name="connsiteX8" fmla="*/ 2299504 w 2634013"/>
              <a:gd name="connsiteY8" fmla="*/ 2350093 h 2350093"/>
              <a:gd name="connsiteX9" fmla="*/ 0 w 2634013"/>
              <a:gd name="connsiteY9" fmla="*/ 2350093 h 2350093"/>
              <a:gd name="connsiteX10" fmla="*/ 0 w 2634013"/>
              <a:gd name="connsiteY10" fmla="*/ 82105 h 2350093"/>
              <a:gd name="connsiteX11" fmla="*/ 785989 w 2634013"/>
              <a:gd name="connsiteY11" fmla="*/ 64569 h 2350093"/>
              <a:gd name="connsiteX12" fmla="*/ 740518 w 2634013"/>
              <a:gd name="connsiteY12" fmla="*/ 216547 h 2350093"/>
              <a:gd name="connsiteX13" fmla="*/ 922400 w 2634013"/>
              <a:gd name="connsiteY13" fmla="*/ 333454 h 2350093"/>
              <a:gd name="connsiteX14" fmla="*/ 1240693 w 2634013"/>
              <a:gd name="connsiteY14" fmla="*/ 275000 h 2350093"/>
              <a:gd name="connsiteX15" fmla="*/ 1078298 w 2634013"/>
              <a:gd name="connsiteY15" fmla="*/ 58723 h 2350093"/>
              <a:gd name="connsiteX16" fmla="*/ 1585781 w 2634013"/>
              <a:gd name="connsiteY16" fmla="*/ 270 h 235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4013" h="2350093">
                <a:moveTo>
                  <a:pt x="1585781" y="270"/>
                </a:moveTo>
                <a:cubicBezTo>
                  <a:pt x="1839928" y="-2653"/>
                  <a:pt x="2127366" y="17806"/>
                  <a:pt x="2293008" y="82105"/>
                </a:cubicBezTo>
                <a:cubicBezTo>
                  <a:pt x="2331983" y="380216"/>
                  <a:pt x="2221554" y="631566"/>
                  <a:pt x="2221554" y="783544"/>
                </a:cubicBezTo>
                <a:cubicBezTo>
                  <a:pt x="2228050" y="865379"/>
                  <a:pt x="2280016" y="1029048"/>
                  <a:pt x="2357965" y="1029048"/>
                </a:cubicBezTo>
                <a:cubicBezTo>
                  <a:pt x="2435915" y="1029048"/>
                  <a:pt x="2403436" y="871224"/>
                  <a:pt x="2487881" y="871224"/>
                </a:cubicBezTo>
                <a:cubicBezTo>
                  <a:pt x="2578822" y="871224"/>
                  <a:pt x="2650275" y="982286"/>
                  <a:pt x="2630788" y="1081656"/>
                </a:cubicBezTo>
                <a:cubicBezTo>
                  <a:pt x="2617797" y="1175182"/>
                  <a:pt x="2591813" y="1350541"/>
                  <a:pt x="2403436" y="1333005"/>
                </a:cubicBezTo>
                <a:cubicBezTo>
                  <a:pt x="2215058" y="1321315"/>
                  <a:pt x="2202067" y="1414840"/>
                  <a:pt x="2215058" y="1496675"/>
                </a:cubicBezTo>
                <a:cubicBezTo>
                  <a:pt x="2228050" y="1555128"/>
                  <a:pt x="2293008" y="1999373"/>
                  <a:pt x="2299504" y="2350093"/>
                </a:cubicBezTo>
                <a:cubicBezTo>
                  <a:pt x="2299504" y="2350093"/>
                  <a:pt x="2299504" y="2350093"/>
                  <a:pt x="0" y="2350093"/>
                </a:cubicBezTo>
                <a:cubicBezTo>
                  <a:pt x="0" y="2350093"/>
                  <a:pt x="0" y="2350093"/>
                  <a:pt x="0" y="82105"/>
                </a:cubicBezTo>
                <a:cubicBezTo>
                  <a:pt x="311797" y="11961"/>
                  <a:pt x="662569" y="6115"/>
                  <a:pt x="785989" y="64569"/>
                </a:cubicBezTo>
                <a:cubicBezTo>
                  <a:pt x="857442" y="99641"/>
                  <a:pt x="740518" y="152249"/>
                  <a:pt x="740518" y="216547"/>
                </a:cubicBezTo>
                <a:cubicBezTo>
                  <a:pt x="734022" y="280846"/>
                  <a:pt x="792484" y="321763"/>
                  <a:pt x="922400" y="333454"/>
                </a:cubicBezTo>
                <a:cubicBezTo>
                  <a:pt x="1058811" y="339299"/>
                  <a:pt x="1214710" y="356835"/>
                  <a:pt x="1240693" y="275000"/>
                </a:cubicBezTo>
                <a:cubicBezTo>
                  <a:pt x="1266676" y="199011"/>
                  <a:pt x="1013341" y="117177"/>
                  <a:pt x="1078298" y="58723"/>
                </a:cubicBezTo>
                <a:cubicBezTo>
                  <a:pt x="1110777" y="29496"/>
                  <a:pt x="1331633" y="3192"/>
                  <a:pt x="1585781" y="27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37761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-0.2181 -0.4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t="-1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7855" y="5110466"/>
              <a:ext cx="1275208" cy="1477280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416642" y="5232988"/>
              <a:ext cx="1159819" cy="1159819"/>
            </a:xfrm>
            <a:prstGeom prst="rect">
              <a:avLst/>
            </a:prstGeom>
          </p:spPr>
        </p:pic>
      </p:grpSp>
      <p:sp>
        <p:nvSpPr>
          <p:cNvPr id="94" name="Прямоугольник 93">
            <a:hlinkClick r:id="" action="ppaction://hlinkshowjump?jump=nextslide">
              <a:snd r:embed="rId7" name="пик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hlinkshowjump?jump=nextslide">
              <a:snd r:embed="rId7" name="пик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8"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4FF3575-2E4C-42B5-6935-1A7277C92B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27" t="65639" r="59168" b="93"/>
          <a:stretch/>
        </p:blipFill>
        <p:spPr>
          <a:xfrm>
            <a:off x="9565174" y="3332966"/>
            <a:ext cx="2634013" cy="2350093"/>
          </a:xfrm>
          <a:custGeom>
            <a:avLst/>
            <a:gdLst>
              <a:gd name="connsiteX0" fmla="*/ 1585781 w 2634013"/>
              <a:gd name="connsiteY0" fmla="*/ 270 h 2350093"/>
              <a:gd name="connsiteX1" fmla="*/ 2293008 w 2634013"/>
              <a:gd name="connsiteY1" fmla="*/ 82105 h 2350093"/>
              <a:gd name="connsiteX2" fmla="*/ 2221554 w 2634013"/>
              <a:gd name="connsiteY2" fmla="*/ 783544 h 2350093"/>
              <a:gd name="connsiteX3" fmla="*/ 2357965 w 2634013"/>
              <a:gd name="connsiteY3" fmla="*/ 1029048 h 2350093"/>
              <a:gd name="connsiteX4" fmla="*/ 2487881 w 2634013"/>
              <a:gd name="connsiteY4" fmla="*/ 871224 h 2350093"/>
              <a:gd name="connsiteX5" fmla="*/ 2630788 w 2634013"/>
              <a:gd name="connsiteY5" fmla="*/ 1081656 h 2350093"/>
              <a:gd name="connsiteX6" fmla="*/ 2403436 w 2634013"/>
              <a:gd name="connsiteY6" fmla="*/ 1333005 h 2350093"/>
              <a:gd name="connsiteX7" fmla="*/ 2215058 w 2634013"/>
              <a:gd name="connsiteY7" fmla="*/ 1496675 h 2350093"/>
              <a:gd name="connsiteX8" fmla="*/ 2299504 w 2634013"/>
              <a:gd name="connsiteY8" fmla="*/ 2350093 h 2350093"/>
              <a:gd name="connsiteX9" fmla="*/ 0 w 2634013"/>
              <a:gd name="connsiteY9" fmla="*/ 2350093 h 2350093"/>
              <a:gd name="connsiteX10" fmla="*/ 0 w 2634013"/>
              <a:gd name="connsiteY10" fmla="*/ 82105 h 2350093"/>
              <a:gd name="connsiteX11" fmla="*/ 785989 w 2634013"/>
              <a:gd name="connsiteY11" fmla="*/ 64569 h 2350093"/>
              <a:gd name="connsiteX12" fmla="*/ 740518 w 2634013"/>
              <a:gd name="connsiteY12" fmla="*/ 216547 h 2350093"/>
              <a:gd name="connsiteX13" fmla="*/ 922400 w 2634013"/>
              <a:gd name="connsiteY13" fmla="*/ 333454 h 2350093"/>
              <a:gd name="connsiteX14" fmla="*/ 1240693 w 2634013"/>
              <a:gd name="connsiteY14" fmla="*/ 275000 h 2350093"/>
              <a:gd name="connsiteX15" fmla="*/ 1078298 w 2634013"/>
              <a:gd name="connsiteY15" fmla="*/ 58723 h 2350093"/>
              <a:gd name="connsiteX16" fmla="*/ 1585781 w 2634013"/>
              <a:gd name="connsiteY16" fmla="*/ 270 h 235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4013" h="2350093">
                <a:moveTo>
                  <a:pt x="1585781" y="270"/>
                </a:moveTo>
                <a:cubicBezTo>
                  <a:pt x="1839928" y="-2653"/>
                  <a:pt x="2127366" y="17806"/>
                  <a:pt x="2293008" y="82105"/>
                </a:cubicBezTo>
                <a:cubicBezTo>
                  <a:pt x="2331983" y="380216"/>
                  <a:pt x="2221554" y="631566"/>
                  <a:pt x="2221554" y="783544"/>
                </a:cubicBezTo>
                <a:cubicBezTo>
                  <a:pt x="2228050" y="865379"/>
                  <a:pt x="2280016" y="1029048"/>
                  <a:pt x="2357965" y="1029048"/>
                </a:cubicBezTo>
                <a:cubicBezTo>
                  <a:pt x="2435915" y="1029048"/>
                  <a:pt x="2403436" y="871224"/>
                  <a:pt x="2487881" y="871224"/>
                </a:cubicBezTo>
                <a:cubicBezTo>
                  <a:pt x="2578822" y="871224"/>
                  <a:pt x="2650275" y="982286"/>
                  <a:pt x="2630788" y="1081656"/>
                </a:cubicBezTo>
                <a:cubicBezTo>
                  <a:pt x="2617797" y="1175182"/>
                  <a:pt x="2591813" y="1350541"/>
                  <a:pt x="2403436" y="1333005"/>
                </a:cubicBezTo>
                <a:cubicBezTo>
                  <a:pt x="2215058" y="1321315"/>
                  <a:pt x="2202067" y="1414840"/>
                  <a:pt x="2215058" y="1496675"/>
                </a:cubicBezTo>
                <a:cubicBezTo>
                  <a:pt x="2228050" y="1555128"/>
                  <a:pt x="2293008" y="1999373"/>
                  <a:pt x="2299504" y="2350093"/>
                </a:cubicBezTo>
                <a:cubicBezTo>
                  <a:pt x="2299504" y="2350093"/>
                  <a:pt x="2299504" y="2350093"/>
                  <a:pt x="0" y="2350093"/>
                </a:cubicBezTo>
                <a:cubicBezTo>
                  <a:pt x="0" y="2350093"/>
                  <a:pt x="0" y="2350093"/>
                  <a:pt x="0" y="82105"/>
                </a:cubicBezTo>
                <a:cubicBezTo>
                  <a:pt x="311797" y="11961"/>
                  <a:pt x="662569" y="6115"/>
                  <a:pt x="785989" y="64569"/>
                </a:cubicBezTo>
                <a:cubicBezTo>
                  <a:pt x="857442" y="99641"/>
                  <a:pt x="740518" y="152249"/>
                  <a:pt x="740518" y="216547"/>
                </a:cubicBezTo>
                <a:cubicBezTo>
                  <a:pt x="734022" y="280846"/>
                  <a:pt x="792484" y="321763"/>
                  <a:pt x="922400" y="333454"/>
                </a:cubicBezTo>
                <a:cubicBezTo>
                  <a:pt x="1058811" y="339299"/>
                  <a:pt x="1214710" y="356835"/>
                  <a:pt x="1240693" y="275000"/>
                </a:cubicBezTo>
                <a:cubicBezTo>
                  <a:pt x="1266676" y="199011"/>
                  <a:pt x="1013341" y="117177"/>
                  <a:pt x="1078298" y="58723"/>
                </a:cubicBezTo>
                <a:cubicBezTo>
                  <a:pt x="1110777" y="29496"/>
                  <a:pt x="1331633" y="3192"/>
                  <a:pt x="1585781" y="270"/>
                </a:cubicBezTo>
                <a:close/>
              </a:path>
            </a:pathLst>
          </a:custGeom>
        </p:spPr>
      </p:pic>
      <p:pic>
        <p:nvPicPr>
          <p:cNvPr id="6" name="Рисунок 5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A61499C-E7C9-FE88-B220-77446BC52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10" t="65887" r="16"/>
          <a:stretch/>
        </p:blipFill>
        <p:spPr>
          <a:xfrm>
            <a:off x="9592575" y="3331977"/>
            <a:ext cx="2301485" cy="2339454"/>
          </a:xfrm>
          <a:custGeom>
            <a:avLst/>
            <a:gdLst>
              <a:gd name="connsiteX0" fmla="*/ 1346557 w 2301485"/>
              <a:gd name="connsiteY0" fmla="*/ 157 h 2339454"/>
              <a:gd name="connsiteX1" fmla="*/ 2301485 w 2301485"/>
              <a:gd name="connsiteY1" fmla="*/ 112383 h 2339454"/>
              <a:gd name="connsiteX2" fmla="*/ 2301485 w 2301485"/>
              <a:gd name="connsiteY2" fmla="*/ 2339454 h 2339454"/>
              <a:gd name="connsiteX3" fmla="*/ 2297048 w 2301485"/>
              <a:gd name="connsiteY3" fmla="*/ 2339454 h 2339454"/>
              <a:gd name="connsiteX4" fmla="*/ 2286509 w 2301485"/>
              <a:gd name="connsiteY4" fmla="*/ 2339454 h 2339454"/>
              <a:gd name="connsiteX5" fmla="*/ 2265986 w 2301485"/>
              <a:gd name="connsiteY5" fmla="*/ 2339454 h 2339454"/>
              <a:gd name="connsiteX6" fmla="*/ 2232151 w 2301485"/>
              <a:gd name="connsiteY6" fmla="*/ 2339454 h 2339454"/>
              <a:gd name="connsiteX7" fmla="*/ 2181675 w 2301485"/>
              <a:gd name="connsiteY7" fmla="*/ 2339454 h 2339454"/>
              <a:gd name="connsiteX8" fmla="*/ 2111232 w 2301485"/>
              <a:gd name="connsiteY8" fmla="*/ 2339454 h 2339454"/>
              <a:gd name="connsiteX9" fmla="*/ 2017491 w 2301485"/>
              <a:gd name="connsiteY9" fmla="*/ 2339454 h 2339454"/>
              <a:gd name="connsiteX10" fmla="*/ 1897127 w 2301485"/>
              <a:gd name="connsiteY10" fmla="*/ 2339454 h 2339454"/>
              <a:gd name="connsiteX11" fmla="*/ 1746810 w 2301485"/>
              <a:gd name="connsiteY11" fmla="*/ 2339454 h 2339454"/>
              <a:gd name="connsiteX12" fmla="*/ 1563213 w 2301485"/>
              <a:gd name="connsiteY12" fmla="*/ 2339454 h 2339454"/>
              <a:gd name="connsiteX13" fmla="*/ 1343007 w 2301485"/>
              <a:gd name="connsiteY13" fmla="*/ 2339454 h 2339454"/>
              <a:gd name="connsiteX14" fmla="*/ 1218136 w 2301485"/>
              <a:gd name="connsiteY14" fmla="*/ 2339454 h 2339454"/>
              <a:gd name="connsiteX15" fmla="*/ 1082865 w 2301485"/>
              <a:gd name="connsiteY15" fmla="*/ 2339454 h 2339454"/>
              <a:gd name="connsiteX16" fmla="*/ 936777 w 2301485"/>
              <a:gd name="connsiteY16" fmla="*/ 2339454 h 2339454"/>
              <a:gd name="connsiteX17" fmla="*/ 779458 w 2301485"/>
              <a:gd name="connsiteY17" fmla="*/ 2339454 h 2339454"/>
              <a:gd name="connsiteX18" fmla="*/ 610490 w 2301485"/>
              <a:gd name="connsiteY18" fmla="*/ 2339454 h 2339454"/>
              <a:gd name="connsiteX19" fmla="*/ 429458 w 2301485"/>
              <a:gd name="connsiteY19" fmla="*/ 2339454 h 2339454"/>
              <a:gd name="connsiteX20" fmla="*/ 235946 w 2301485"/>
              <a:gd name="connsiteY20" fmla="*/ 2339454 h 2339454"/>
              <a:gd name="connsiteX21" fmla="*/ 29537 w 2301485"/>
              <a:gd name="connsiteY21" fmla="*/ 2339454 h 2339454"/>
              <a:gd name="connsiteX22" fmla="*/ 23046 w 2301485"/>
              <a:gd name="connsiteY22" fmla="*/ 1842601 h 2339454"/>
              <a:gd name="connsiteX23" fmla="*/ 120415 w 2301485"/>
              <a:gd name="connsiteY23" fmla="*/ 1562025 h 2339454"/>
              <a:gd name="connsiteX24" fmla="*/ 269714 w 2301485"/>
              <a:gd name="connsiteY24" fmla="*/ 1602942 h 2339454"/>
              <a:gd name="connsiteX25" fmla="*/ 380066 w 2301485"/>
              <a:gd name="connsiteY25" fmla="*/ 1404201 h 2339454"/>
              <a:gd name="connsiteX26" fmla="*/ 282697 w 2301485"/>
              <a:gd name="connsiteY26" fmla="*/ 1164543 h 2339454"/>
              <a:gd name="connsiteX27" fmla="*/ 133398 w 2301485"/>
              <a:gd name="connsiteY27" fmla="*/ 1322366 h 2339454"/>
              <a:gd name="connsiteX28" fmla="*/ 23046 w 2301485"/>
              <a:gd name="connsiteY28" fmla="*/ 843049 h 2339454"/>
              <a:gd name="connsiteX29" fmla="*/ 23046 w 2301485"/>
              <a:gd name="connsiteY29" fmla="*/ 53930 h 2339454"/>
              <a:gd name="connsiteX30" fmla="*/ 665683 w 2301485"/>
              <a:gd name="connsiteY30" fmla="*/ 77311 h 2339454"/>
              <a:gd name="connsiteX31" fmla="*/ 613752 w 2301485"/>
              <a:gd name="connsiteY31" fmla="*/ 235135 h 2339454"/>
              <a:gd name="connsiteX32" fmla="*/ 801999 w 2301485"/>
              <a:gd name="connsiteY32" fmla="*/ 346196 h 2339454"/>
              <a:gd name="connsiteX33" fmla="*/ 1120072 w 2301485"/>
              <a:gd name="connsiteY33" fmla="*/ 293588 h 2339454"/>
              <a:gd name="connsiteX34" fmla="*/ 951299 w 2301485"/>
              <a:gd name="connsiteY34" fmla="*/ 71466 h 2339454"/>
              <a:gd name="connsiteX35" fmla="*/ 1346557 w 2301485"/>
              <a:gd name="connsiteY35" fmla="*/ 157 h 23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01485" h="2339454">
                <a:moveTo>
                  <a:pt x="1346557" y="157"/>
                </a:moveTo>
                <a:cubicBezTo>
                  <a:pt x="1643736" y="-3154"/>
                  <a:pt x="2029663" y="46623"/>
                  <a:pt x="2301485" y="112383"/>
                </a:cubicBezTo>
                <a:cubicBezTo>
                  <a:pt x="2301485" y="112383"/>
                  <a:pt x="2301485" y="112383"/>
                  <a:pt x="2301485" y="2339454"/>
                </a:cubicBezTo>
                <a:lnTo>
                  <a:pt x="2297048" y="2339454"/>
                </a:lnTo>
                <a:lnTo>
                  <a:pt x="2286509" y="2339454"/>
                </a:lnTo>
                <a:lnTo>
                  <a:pt x="2265986" y="2339454"/>
                </a:lnTo>
                <a:lnTo>
                  <a:pt x="2232151" y="2339454"/>
                </a:lnTo>
                <a:lnTo>
                  <a:pt x="2181675" y="2339454"/>
                </a:lnTo>
                <a:lnTo>
                  <a:pt x="2111232" y="2339454"/>
                </a:lnTo>
                <a:lnTo>
                  <a:pt x="2017491" y="2339454"/>
                </a:lnTo>
                <a:lnTo>
                  <a:pt x="1897127" y="2339454"/>
                </a:lnTo>
                <a:lnTo>
                  <a:pt x="1746810" y="2339454"/>
                </a:lnTo>
                <a:lnTo>
                  <a:pt x="1563213" y="2339454"/>
                </a:lnTo>
                <a:lnTo>
                  <a:pt x="1343007" y="2339454"/>
                </a:lnTo>
                <a:lnTo>
                  <a:pt x="1218136" y="2339454"/>
                </a:lnTo>
                <a:lnTo>
                  <a:pt x="1082865" y="2339454"/>
                </a:lnTo>
                <a:lnTo>
                  <a:pt x="936777" y="2339454"/>
                </a:lnTo>
                <a:lnTo>
                  <a:pt x="779458" y="2339454"/>
                </a:lnTo>
                <a:lnTo>
                  <a:pt x="610490" y="2339454"/>
                </a:lnTo>
                <a:lnTo>
                  <a:pt x="429458" y="2339454"/>
                </a:lnTo>
                <a:lnTo>
                  <a:pt x="235946" y="2339454"/>
                </a:lnTo>
                <a:lnTo>
                  <a:pt x="29537" y="2339454"/>
                </a:lnTo>
                <a:cubicBezTo>
                  <a:pt x="-9411" y="2123177"/>
                  <a:pt x="10063" y="1936126"/>
                  <a:pt x="23046" y="1842601"/>
                </a:cubicBezTo>
                <a:cubicBezTo>
                  <a:pt x="49011" y="1684777"/>
                  <a:pt x="55502" y="1556180"/>
                  <a:pt x="120415" y="1562025"/>
                </a:cubicBezTo>
                <a:cubicBezTo>
                  <a:pt x="185328" y="1562025"/>
                  <a:pt x="198310" y="1602942"/>
                  <a:pt x="269714" y="1602942"/>
                </a:cubicBezTo>
                <a:cubicBezTo>
                  <a:pt x="334627" y="1602942"/>
                  <a:pt x="380066" y="1503572"/>
                  <a:pt x="380066" y="1404201"/>
                </a:cubicBezTo>
                <a:cubicBezTo>
                  <a:pt x="380066" y="1310676"/>
                  <a:pt x="380066" y="1152852"/>
                  <a:pt x="282697" y="1164543"/>
                </a:cubicBezTo>
                <a:cubicBezTo>
                  <a:pt x="185328" y="1182079"/>
                  <a:pt x="178837" y="1328212"/>
                  <a:pt x="133398" y="1322366"/>
                </a:cubicBezTo>
                <a:cubicBezTo>
                  <a:pt x="23046" y="1304830"/>
                  <a:pt x="-35376" y="1094399"/>
                  <a:pt x="23046" y="843049"/>
                </a:cubicBezTo>
                <a:cubicBezTo>
                  <a:pt x="42520" y="743679"/>
                  <a:pt x="94450" y="357887"/>
                  <a:pt x="23046" y="53930"/>
                </a:cubicBezTo>
                <a:cubicBezTo>
                  <a:pt x="94450" y="36394"/>
                  <a:pt x="496909" y="1322"/>
                  <a:pt x="665683" y="77311"/>
                </a:cubicBezTo>
                <a:cubicBezTo>
                  <a:pt x="737087" y="112383"/>
                  <a:pt x="620244" y="170836"/>
                  <a:pt x="613752" y="235135"/>
                </a:cubicBezTo>
                <a:cubicBezTo>
                  <a:pt x="613752" y="299433"/>
                  <a:pt x="665683" y="340351"/>
                  <a:pt x="801999" y="346196"/>
                </a:cubicBezTo>
                <a:cubicBezTo>
                  <a:pt x="931825" y="352041"/>
                  <a:pt x="1087616" y="369577"/>
                  <a:pt x="1120072" y="293588"/>
                </a:cubicBezTo>
                <a:cubicBezTo>
                  <a:pt x="1146037" y="211753"/>
                  <a:pt x="879895" y="124074"/>
                  <a:pt x="951299" y="71466"/>
                </a:cubicBezTo>
                <a:cubicBezTo>
                  <a:pt x="1021892" y="23242"/>
                  <a:pt x="1168250" y="2144"/>
                  <a:pt x="1346557" y="15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59233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78307 0.151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54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t="-1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416642" y="5232988"/>
              <a:ext cx="1159819" cy="1159819"/>
            </a:xfrm>
            <a:prstGeom prst="rect">
              <a:avLst/>
            </a:prstGeom>
          </p:spPr>
        </p:pic>
      </p:grpSp>
      <p:sp>
        <p:nvSpPr>
          <p:cNvPr id="97" name="Прямоугольник 96">
            <a:hlinkClick r:id="" action="ppaction://hlinkshowjump?jump=nextslide">
              <a:snd r:embed="rId5" name="пик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8"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A61499C-E7C9-FE88-B220-77446BC528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10" t="65887" r="16"/>
          <a:stretch/>
        </p:blipFill>
        <p:spPr>
          <a:xfrm>
            <a:off x="9592575" y="3331977"/>
            <a:ext cx="2301485" cy="2339454"/>
          </a:xfrm>
          <a:custGeom>
            <a:avLst/>
            <a:gdLst>
              <a:gd name="connsiteX0" fmla="*/ 1346557 w 2301485"/>
              <a:gd name="connsiteY0" fmla="*/ 157 h 2339454"/>
              <a:gd name="connsiteX1" fmla="*/ 2301485 w 2301485"/>
              <a:gd name="connsiteY1" fmla="*/ 112383 h 2339454"/>
              <a:gd name="connsiteX2" fmla="*/ 2301485 w 2301485"/>
              <a:gd name="connsiteY2" fmla="*/ 2339454 h 2339454"/>
              <a:gd name="connsiteX3" fmla="*/ 2297048 w 2301485"/>
              <a:gd name="connsiteY3" fmla="*/ 2339454 h 2339454"/>
              <a:gd name="connsiteX4" fmla="*/ 2286509 w 2301485"/>
              <a:gd name="connsiteY4" fmla="*/ 2339454 h 2339454"/>
              <a:gd name="connsiteX5" fmla="*/ 2265986 w 2301485"/>
              <a:gd name="connsiteY5" fmla="*/ 2339454 h 2339454"/>
              <a:gd name="connsiteX6" fmla="*/ 2232151 w 2301485"/>
              <a:gd name="connsiteY6" fmla="*/ 2339454 h 2339454"/>
              <a:gd name="connsiteX7" fmla="*/ 2181675 w 2301485"/>
              <a:gd name="connsiteY7" fmla="*/ 2339454 h 2339454"/>
              <a:gd name="connsiteX8" fmla="*/ 2111232 w 2301485"/>
              <a:gd name="connsiteY8" fmla="*/ 2339454 h 2339454"/>
              <a:gd name="connsiteX9" fmla="*/ 2017491 w 2301485"/>
              <a:gd name="connsiteY9" fmla="*/ 2339454 h 2339454"/>
              <a:gd name="connsiteX10" fmla="*/ 1897127 w 2301485"/>
              <a:gd name="connsiteY10" fmla="*/ 2339454 h 2339454"/>
              <a:gd name="connsiteX11" fmla="*/ 1746810 w 2301485"/>
              <a:gd name="connsiteY11" fmla="*/ 2339454 h 2339454"/>
              <a:gd name="connsiteX12" fmla="*/ 1563213 w 2301485"/>
              <a:gd name="connsiteY12" fmla="*/ 2339454 h 2339454"/>
              <a:gd name="connsiteX13" fmla="*/ 1343007 w 2301485"/>
              <a:gd name="connsiteY13" fmla="*/ 2339454 h 2339454"/>
              <a:gd name="connsiteX14" fmla="*/ 1218136 w 2301485"/>
              <a:gd name="connsiteY14" fmla="*/ 2339454 h 2339454"/>
              <a:gd name="connsiteX15" fmla="*/ 1082865 w 2301485"/>
              <a:gd name="connsiteY15" fmla="*/ 2339454 h 2339454"/>
              <a:gd name="connsiteX16" fmla="*/ 936777 w 2301485"/>
              <a:gd name="connsiteY16" fmla="*/ 2339454 h 2339454"/>
              <a:gd name="connsiteX17" fmla="*/ 779458 w 2301485"/>
              <a:gd name="connsiteY17" fmla="*/ 2339454 h 2339454"/>
              <a:gd name="connsiteX18" fmla="*/ 610490 w 2301485"/>
              <a:gd name="connsiteY18" fmla="*/ 2339454 h 2339454"/>
              <a:gd name="connsiteX19" fmla="*/ 429458 w 2301485"/>
              <a:gd name="connsiteY19" fmla="*/ 2339454 h 2339454"/>
              <a:gd name="connsiteX20" fmla="*/ 235946 w 2301485"/>
              <a:gd name="connsiteY20" fmla="*/ 2339454 h 2339454"/>
              <a:gd name="connsiteX21" fmla="*/ 29537 w 2301485"/>
              <a:gd name="connsiteY21" fmla="*/ 2339454 h 2339454"/>
              <a:gd name="connsiteX22" fmla="*/ 23046 w 2301485"/>
              <a:gd name="connsiteY22" fmla="*/ 1842601 h 2339454"/>
              <a:gd name="connsiteX23" fmla="*/ 120415 w 2301485"/>
              <a:gd name="connsiteY23" fmla="*/ 1562025 h 2339454"/>
              <a:gd name="connsiteX24" fmla="*/ 269714 w 2301485"/>
              <a:gd name="connsiteY24" fmla="*/ 1602942 h 2339454"/>
              <a:gd name="connsiteX25" fmla="*/ 380066 w 2301485"/>
              <a:gd name="connsiteY25" fmla="*/ 1404201 h 2339454"/>
              <a:gd name="connsiteX26" fmla="*/ 282697 w 2301485"/>
              <a:gd name="connsiteY26" fmla="*/ 1164543 h 2339454"/>
              <a:gd name="connsiteX27" fmla="*/ 133398 w 2301485"/>
              <a:gd name="connsiteY27" fmla="*/ 1322366 h 2339454"/>
              <a:gd name="connsiteX28" fmla="*/ 23046 w 2301485"/>
              <a:gd name="connsiteY28" fmla="*/ 843049 h 2339454"/>
              <a:gd name="connsiteX29" fmla="*/ 23046 w 2301485"/>
              <a:gd name="connsiteY29" fmla="*/ 53930 h 2339454"/>
              <a:gd name="connsiteX30" fmla="*/ 665683 w 2301485"/>
              <a:gd name="connsiteY30" fmla="*/ 77311 h 2339454"/>
              <a:gd name="connsiteX31" fmla="*/ 613752 w 2301485"/>
              <a:gd name="connsiteY31" fmla="*/ 235135 h 2339454"/>
              <a:gd name="connsiteX32" fmla="*/ 801999 w 2301485"/>
              <a:gd name="connsiteY32" fmla="*/ 346196 h 2339454"/>
              <a:gd name="connsiteX33" fmla="*/ 1120072 w 2301485"/>
              <a:gd name="connsiteY33" fmla="*/ 293588 h 2339454"/>
              <a:gd name="connsiteX34" fmla="*/ 951299 w 2301485"/>
              <a:gd name="connsiteY34" fmla="*/ 71466 h 2339454"/>
              <a:gd name="connsiteX35" fmla="*/ 1346557 w 2301485"/>
              <a:gd name="connsiteY35" fmla="*/ 157 h 23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01485" h="2339454">
                <a:moveTo>
                  <a:pt x="1346557" y="157"/>
                </a:moveTo>
                <a:cubicBezTo>
                  <a:pt x="1643736" y="-3154"/>
                  <a:pt x="2029663" y="46623"/>
                  <a:pt x="2301485" y="112383"/>
                </a:cubicBezTo>
                <a:cubicBezTo>
                  <a:pt x="2301485" y="112383"/>
                  <a:pt x="2301485" y="112383"/>
                  <a:pt x="2301485" y="2339454"/>
                </a:cubicBezTo>
                <a:lnTo>
                  <a:pt x="2297048" y="2339454"/>
                </a:lnTo>
                <a:lnTo>
                  <a:pt x="2286509" y="2339454"/>
                </a:lnTo>
                <a:lnTo>
                  <a:pt x="2265986" y="2339454"/>
                </a:lnTo>
                <a:lnTo>
                  <a:pt x="2232151" y="2339454"/>
                </a:lnTo>
                <a:lnTo>
                  <a:pt x="2181675" y="2339454"/>
                </a:lnTo>
                <a:lnTo>
                  <a:pt x="2111232" y="2339454"/>
                </a:lnTo>
                <a:lnTo>
                  <a:pt x="2017491" y="2339454"/>
                </a:lnTo>
                <a:lnTo>
                  <a:pt x="1897127" y="2339454"/>
                </a:lnTo>
                <a:lnTo>
                  <a:pt x="1746810" y="2339454"/>
                </a:lnTo>
                <a:lnTo>
                  <a:pt x="1563213" y="2339454"/>
                </a:lnTo>
                <a:lnTo>
                  <a:pt x="1343007" y="2339454"/>
                </a:lnTo>
                <a:lnTo>
                  <a:pt x="1218136" y="2339454"/>
                </a:lnTo>
                <a:lnTo>
                  <a:pt x="1082865" y="2339454"/>
                </a:lnTo>
                <a:lnTo>
                  <a:pt x="936777" y="2339454"/>
                </a:lnTo>
                <a:lnTo>
                  <a:pt x="779458" y="2339454"/>
                </a:lnTo>
                <a:lnTo>
                  <a:pt x="610490" y="2339454"/>
                </a:lnTo>
                <a:lnTo>
                  <a:pt x="429458" y="2339454"/>
                </a:lnTo>
                <a:lnTo>
                  <a:pt x="235946" y="2339454"/>
                </a:lnTo>
                <a:lnTo>
                  <a:pt x="29537" y="2339454"/>
                </a:lnTo>
                <a:cubicBezTo>
                  <a:pt x="-9411" y="2123177"/>
                  <a:pt x="10063" y="1936126"/>
                  <a:pt x="23046" y="1842601"/>
                </a:cubicBezTo>
                <a:cubicBezTo>
                  <a:pt x="49011" y="1684777"/>
                  <a:pt x="55502" y="1556180"/>
                  <a:pt x="120415" y="1562025"/>
                </a:cubicBezTo>
                <a:cubicBezTo>
                  <a:pt x="185328" y="1562025"/>
                  <a:pt x="198310" y="1602942"/>
                  <a:pt x="269714" y="1602942"/>
                </a:cubicBezTo>
                <a:cubicBezTo>
                  <a:pt x="334627" y="1602942"/>
                  <a:pt x="380066" y="1503572"/>
                  <a:pt x="380066" y="1404201"/>
                </a:cubicBezTo>
                <a:cubicBezTo>
                  <a:pt x="380066" y="1310676"/>
                  <a:pt x="380066" y="1152852"/>
                  <a:pt x="282697" y="1164543"/>
                </a:cubicBezTo>
                <a:cubicBezTo>
                  <a:pt x="185328" y="1182079"/>
                  <a:pt x="178837" y="1328212"/>
                  <a:pt x="133398" y="1322366"/>
                </a:cubicBezTo>
                <a:cubicBezTo>
                  <a:pt x="23046" y="1304830"/>
                  <a:pt x="-35376" y="1094399"/>
                  <a:pt x="23046" y="843049"/>
                </a:cubicBezTo>
                <a:cubicBezTo>
                  <a:pt x="42520" y="743679"/>
                  <a:pt x="94450" y="357887"/>
                  <a:pt x="23046" y="53930"/>
                </a:cubicBezTo>
                <a:cubicBezTo>
                  <a:pt x="94450" y="36394"/>
                  <a:pt x="496909" y="1322"/>
                  <a:pt x="665683" y="77311"/>
                </a:cubicBezTo>
                <a:cubicBezTo>
                  <a:pt x="737087" y="112383"/>
                  <a:pt x="620244" y="170836"/>
                  <a:pt x="613752" y="235135"/>
                </a:cubicBezTo>
                <a:cubicBezTo>
                  <a:pt x="613752" y="299433"/>
                  <a:pt x="665683" y="340351"/>
                  <a:pt x="801999" y="346196"/>
                </a:cubicBezTo>
                <a:cubicBezTo>
                  <a:pt x="931825" y="352041"/>
                  <a:pt x="1087616" y="369577"/>
                  <a:pt x="1120072" y="293588"/>
                </a:cubicBezTo>
                <a:cubicBezTo>
                  <a:pt x="1146037" y="211753"/>
                  <a:pt x="879895" y="124074"/>
                  <a:pt x="951299" y="71466"/>
                </a:cubicBezTo>
                <a:cubicBezTo>
                  <a:pt x="1021892" y="23242"/>
                  <a:pt x="1168250" y="2144"/>
                  <a:pt x="1346557" y="157"/>
                </a:cubicBezTo>
                <a:close/>
              </a:path>
            </a:pathLst>
          </a:custGeom>
        </p:spPr>
      </p:pic>
      <p:pic>
        <p:nvPicPr>
          <p:cNvPr id="8" name="Picture 2" descr="Стикер «Празднуй в любви»">
            <a:extLst>
              <a:ext uri="{FF2B5EF4-FFF2-40B4-BE49-F238E27FC236}">
                <a16:creationId xmlns:a16="http://schemas.microsoft.com/office/drawing/2014/main" xmlns="" id="{15FB26EF-A279-544F-EAF1-82C6D4658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2962" y="2192244"/>
            <a:ext cx="3602037" cy="297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Стикер Молодец от Toyboss">
            <a:extLst>
              <a:ext uri="{FF2B5EF4-FFF2-40B4-BE49-F238E27FC236}">
                <a16:creationId xmlns:a16="http://schemas.microsoft.com/office/drawing/2014/main" xmlns="" id="{20721A3C-C68B-F18A-807B-058CA6B31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7210" y="4498845"/>
            <a:ext cx="3164112" cy="316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C85B237-C7DB-3463-91DE-C264645D4CC1}"/>
              </a:ext>
            </a:extLst>
          </p:cNvPr>
          <p:cNvSpPr/>
          <p:nvPr/>
        </p:nvSpPr>
        <p:spPr>
          <a:xfrm>
            <a:off x="0" y="-49426"/>
            <a:ext cx="12192000" cy="6906688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37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22487 0.171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t="-1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hlinkClick r:id="" action="ppaction://hlinkshowjump?jump=nextslide">
              <a:snd r:embed="rId4" name="пик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523A36E-9218-3875-8348-B4FB3505E97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3737" y="3068602"/>
            <a:ext cx="2359356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8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t="-1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9114363C-BCA5-C792-4728-7E12F149CE6D}"/>
              </a:ext>
            </a:extLst>
          </p:cNvPr>
          <p:cNvGrpSpPr/>
          <p:nvPr/>
        </p:nvGrpSpPr>
        <p:grpSpPr>
          <a:xfrm>
            <a:off x="16042" y="-12380"/>
            <a:ext cx="2746500" cy="2309934"/>
            <a:chOff x="0" y="-12380"/>
            <a:chExt cx="2746500" cy="2309934"/>
          </a:xfrm>
        </p:grpSpPr>
        <p:sp useBgFill="1">
          <p:nvSpPr>
            <p:cNvPr id="58" name="Freeform 6">
              <a:extLst>
                <a:ext uri="{FF2B5EF4-FFF2-40B4-BE49-F238E27FC236}">
                  <a16:creationId xmlns:a16="http://schemas.microsoft.com/office/drawing/2014/main" xmlns="" id="{4AB04EF1-20F9-2685-47CC-BD19E70F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F7B20FBD-8DBF-1C95-FFD8-1068E9BA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52446" y="476587"/>
              <a:ext cx="1681821" cy="133200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97546" y="2514494"/>
              <a:ext cx="1519200" cy="180000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7855" y="5110466"/>
              <a:ext cx="1275208" cy="147728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19800" y="5004337"/>
              <a:ext cx="1611527" cy="155595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54E1F981-2778-769F-D021-0AF1361A3B43}"/>
              </a:ext>
            </a:extLst>
          </p:cNvPr>
          <p:cNvGrpSpPr/>
          <p:nvPr/>
        </p:nvGrpSpPr>
        <p:grpSpPr>
          <a:xfrm>
            <a:off x="1971250" y="2210602"/>
            <a:ext cx="3037919" cy="2743200"/>
            <a:chOff x="1949218" y="2220803"/>
            <a:chExt cx="3037919" cy="2743200"/>
          </a:xfrm>
        </p:grpSpPr>
        <p:sp useBgFill="1">
          <p:nvSpPr>
            <p:cNvPr id="70" name="Freeform 11">
              <a:extLst>
                <a:ext uri="{FF2B5EF4-FFF2-40B4-BE49-F238E27FC236}">
                  <a16:creationId xmlns:a16="http://schemas.microsoft.com/office/drawing/2014/main" xmlns="" id="{A8833AAA-FBF1-659A-400B-4B673502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A34D5507-BEC7-65E7-687B-B5EF43DA0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79408" flipH="1">
              <a:off x="2535009" y="2697153"/>
              <a:ext cx="1580417" cy="1580417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C5A38652-4A2D-C2E4-65FB-FEB34B987469}"/>
              </a:ext>
            </a:extLst>
          </p:cNvPr>
          <p:cNvGrpSpPr/>
          <p:nvPr/>
        </p:nvGrpSpPr>
        <p:grpSpPr>
          <a:xfrm>
            <a:off x="2243425" y="-22581"/>
            <a:ext cx="2446831" cy="2636741"/>
            <a:chOff x="2221393" y="-12380"/>
            <a:chExt cx="2446831" cy="2636741"/>
          </a:xfrm>
        </p:grpSpPr>
        <p:sp useBgFill="1">
          <p:nvSpPr>
            <p:cNvPr id="73" name="Freeform 8">
              <a:extLst>
                <a:ext uri="{FF2B5EF4-FFF2-40B4-BE49-F238E27FC236}">
                  <a16:creationId xmlns:a16="http://schemas.microsoft.com/office/drawing/2014/main" xmlns="" id="{363AF93F-33AD-91DC-C954-F4F2850C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393" y="-12380"/>
              <a:ext cx="2446831" cy="2636741"/>
            </a:xfrm>
            <a:custGeom>
              <a:avLst/>
              <a:gdLst/>
              <a:ahLst/>
              <a:cxnLst>
                <a:cxn ang="0">
                  <a:pos x="13" y="154"/>
                </a:cxn>
                <a:cxn ang="0">
                  <a:pos x="14" y="225"/>
                </a:cxn>
                <a:cxn ang="0">
                  <a:pos x="45" y="235"/>
                </a:cxn>
                <a:cxn ang="0">
                  <a:pos x="74" y="230"/>
                </a:cxn>
                <a:cxn ang="0">
                  <a:pos x="67" y="272"/>
                </a:cxn>
                <a:cxn ang="0">
                  <a:pos x="40" y="294"/>
                </a:cxn>
                <a:cxn ang="0">
                  <a:pos x="10" y="286"/>
                </a:cxn>
                <a:cxn ang="0">
                  <a:pos x="11" y="395"/>
                </a:cxn>
                <a:cxn ang="0">
                  <a:pos x="114" y="397"/>
                </a:cxn>
                <a:cxn ang="0">
                  <a:pos x="137" y="410"/>
                </a:cxn>
                <a:cxn ang="0">
                  <a:pos x="129" y="436"/>
                </a:cxn>
                <a:cxn ang="0">
                  <a:pos x="178" y="443"/>
                </a:cxn>
                <a:cxn ang="0">
                  <a:pos x="180" y="406"/>
                </a:cxn>
                <a:cxn ang="0">
                  <a:pos x="224" y="387"/>
                </a:cxn>
                <a:cxn ang="0">
                  <a:pos x="363" y="393"/>
                </a:cxn>
                <a:cxn ang="0">
                  <a:pos x="368" y="207"/>
                </a:cxn>
                <a:cxn ang="0">
                  <a:pos x="350" y="185"/>
                </a:cxn>
                <a:cxn ang="0">
                  <a:pos x="318" y="175"/>
                </a:cxn>
                <a:cxn ang="0">
                  <a:pos x="345" y="127"/>
                </a:cxn>
                <a:cxn ang="0">
                  <a:pos x="367" y="87"/>
                </a:cxn>
                <a:cxn ang="0">
                  <a:pos x="354" y="0"/>
                </a:cxn>
                <a:cxn ang="0">
                  <a:pos x="9" y="0"/>
                </a:cxn>
                <a:cxn ang="0">
                  <a:pos x="13" y="154"/>
                </a:cxn>
              </a:cxnLst>
              <a:rect l="0" t="0" r="r" b="b"/>
              <a:pathLst>
                <a:path w="377" h="451">
                  <a:moveTo>
                    <a:pt x="13" y="154"/>
                  </a:moveTo>
                  <a:cubicBezTo>
                    <a:pt x="8" y="187"/>
                    <a:pt x="8" y="213"/>
                    <a:pt x="14" y="225"/>
                  </a:cubicBezTo>
                  <a:cubicBezTo>
                    <a:pt x="23" y="242"/>
                    <a:pt x="36" y="243"/>
                    <a:pt x="45" y="235"/>
                  </a:cubicBezTo>
                  <a:cubicBezTo>
                    <a:pt x="59" y="222"/>
                    <a:pt x="68" y="222"/>
                    <a:pt x="74" y="230"/>
                  </a:cubicBezTo>
                  <a:cubicBezTo>
                    <a:pt x="81" y="238"/>
                    <a:pt x="76" y="257"/>
                    <a:pt x="67" y="272"/>
                  </a:cubicBezTo>
                  <a:cubicBezTo>
                    <a:pt x="58" y="287"/>
                    <a:pt x="48" y="303"/>
                    <a:pt x="40" y="294"/>
                  </a:cubicBezTo>
                  <a:cubicBezTo>
                    <a:pt x="31" y="285"/>
                    <a:pt x="20" y="273"/>
                    <a:pt x="10" y="286"/>
                  </a:cubicBezTo>
                  <a:cubicBezTo>
                    <a:pt x="0" y="300"/>
                    <a:pt x="7" y="384"/>
                    <a:pt x="11" y="395"/>
                  </a:cubicBezTo>
                  <a:cubicBezTo>
                    <a:pt x="65" y="403"/>
                    <a:pt x="102" y="397"/>
                    <a:pt x="114" y="397"/>
                  </a:cubicBezTo>
                  <a:cubicBezTo>
                    <a:pt x="127" y="397"/>
                    <a:pt x="137" y="404"/>
                    <a:pt x="137" y="410"/>
                  </a:cubicBezTo>
                  <a:cubicBezTo>
                    <a:pt x="137" y="416"/>
                    <a:pt x="122" y="422"/>
                    <a:pt x="129" y="436"/>
                  </a:cubicBezTo>
                  <a:cubicBezTo>
                    <a:pt x="137" y="449"/>
                    <a:pt x="162" y="451"/>
                    <a:pt x="178" y="443"/>
                  </a:cubicBezTo>
                  <a:cubicBezTo>
                    <a:pt x="194" y="435"/>
                    <a:pt x="180" y="414"/>
                    <a:pt x="180" y="406"/>
                  </a:cubicBezTo>
                  <a:cubicBezTo>
                    <a:pt x="180" y="399"/>
                    <a:pt x="196" y="382"/>
                    <a:pt x="224" y="387"/>
                  </a:cubicBezTo>
                  <a:cubicBezTo>
                    <a:pt x="252" y="393"/>
                    <a:pt x="303" y="399"/>
                    <a:pt x="363" y="393"/>
                  </a:cubicBezTo>
                  <a:cubicBezTo>
                    <a:pt x="355" y="341"/>
                    <a:pt x="343" y="287"/>
                    <a:pt x="368" y="207"/>
                  </a:cubicBezTo>
                  <a:cubicBezTo>
                    <a:pt x="377" y="177"/>
                    <a:pt x="371" y="159"/>
                    <a:pt x="350" y="185"/>
                  </a:cubicBezTo>
                  <a:cubicBezTo>
                    <a:pt x="342" y="195"/>
                    <a:pt x="325" y="194"/>
                    <a:pt x="318" y="175"/>
                  </a:cubicBezTo>
                  <a:cubicBezTo>
                    <a:pt x="311" y="153"/>
                    <a:pt x="326" y="133"/>
                    <a:pt x="345" y="127"/>
                  </a:cubicBezTo>
                  <a:cubicBezTo>
                    <a:pt x="359" y="122"/>
                    <a:pt x="364" y="100"/>
                    <a:pt x="367" y="87"/>
                  </a:cubicBezTo>
                  <a:cubicBezTo>
                    <a:pt x="373" y="63"/>
                    <a:pt x="365" y="29"/>
                    <a:pt x="3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0" y="36"/>
                    <a:pt x="18" y="123"/>
                    <a:pt x="13" y="1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xmlns="" id="{1889DE33-D173-CFE2-7839-02BE57B9F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76606" y="159534"/>
              <a:ext cx="1484057" cy="2088187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416642" y="5232988"/>
              <a:ext cx="1159819" cy="115981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AFBEB26B-A429-909A-0F97-9645C20DF8FA}"/>
              </a:ext>
            </a:extLst>
          </p:cNvPr>
          <p:cNvGrpSpPr/>
          <p:nvPr/>
        </p:nvGrpSpPr>
        <p:grpSpPr>
          <a:xfrm>
            <a:off x="4231132" y="4129357"/>
            <a:ext cx="3013176" cy="2706062"/>
            <a:chOff x="4209100" y="4139558"/>
            <a:chExt cx="3013176" cy="2706062"/>
          </a:xfrm>
        </p:grpSpPr>
        <p:sp useBgFill="1"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CDBF7475-6CED-4357-B58C-4ACEEB43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96602B18-2EF0-9049-C79D-B095B329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931357" y="4817672"/>
              <a:ext cx="1735351" cy="1735351"/>
            </a:xfrm>
            <a:prstGeom prst="rect">
              <a:avLst/>
            </a:prstGeom>
            <a:effectLst/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F8FF8F91-C11E-C95C-D03A-2318F057607F}"/>
              </a:ext>
            </a:extLst>
          </p:cNvPr>
          <p:cNvGrpSpPr/>
          <p:nvPr/>
        </p:nvGrpSpPr>
        <p:grpSpPr>
          <a:xfrm>
            <a:off x="6482766" y="-22581"/>
            <a:ext cx="2683266" cy="2314885"/>
            <a:chOff x="6460734" y="-12380"/>
            <a:chExt cx="2683266" cy="2314885"/>
          </a:xfrm>
        </p:grpSpPr>
        <p:sp useBgFill="1">
          <p:nvSpPr>
            <p:cNvPr id="82" name="Freeform 9">
              <a:extLst>
                <a:ext uri="{FF2B5EF4-FFF2-40B4-BE49-F238E27FC236}">
                  <a16:creationId xmlns:a16="http://schemas.microsoft.com/office/drawing/2014/main" xmlns="" id="{51B26D2E-C4B1-5446-6DE7-6310B8D6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1C0F78B0-560D-10CD-4C69-E8C08ACF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030587" y="485595"/>
              <a:ext cx="1906555" cy="1371587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2E4934C8-4B7F-A260-7C63-A432FAF92EB4}"/>
              </a:ext>
            </a:extLst>
          </p:cNvPr>
          <p:cNvGrpSpPr/>
          <p:nvPr/>
        </p:nvGrpSpPr>
        <p:grpSpPr>
          <a:xfrm>
            <a:off x="4528051" y="2205650"/>
            <a:ext cx="2741000" cy="2374305"/>
            <a:chOff x="4506019" y="2215851"/>
            <a:chExt cx="2741000" cy="2374305"/>
          </a:xfrm>
        </p:grpSpPr>
        <p:sp useBgFill="1">
          <p:nvSpPr>
            <p:cNvPr id="85" name="Freeform 10">
              <a:extLst>
                <a:ext uri="{FF2B5EF4-FFF2-40B4-BE49-F238E27FC236}">
                  <a16:creationId xmlns:a16="http://schemas.microsoft.com/office/drawing/2014/main" xmlns="" id="{DE234477-CBB4-181D-E014-589D467A2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590444FA-D5F9-BB65-EC04-07A77531C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20890507">
              <a:off x="5064162" y="2710677"/>
              <a:ext cx="1605757" cy="1225900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499AE2CB-DAB1-414C-7F62-44A2EF384D2F}"/>
              </a:ext>
            </a:extLst>
          </p:cNvPr>
          <p:cNvGrpSpPr/>
          <p:nvPr/>
        </p:nvGrpSpPr>
        <p:grpSpPr>
          <a:xfrm>
            <a:off x="6757690" y="1849133"/>
            <a:ext cx="2408342" cy="3015539"/>
            <a:chOff x="6735658" y="1859334"/>
            <a:chExt cx="2408342" cy="3015539"/>
          </a:xfrm>
        </p:grpSpPr>
        <p:sp useBgFill="1">
          <p:nvSpPr>
            <p:cNvPr id="88" name="Freeform 14">
              <a:extLst>
                <a:ext uri="{FF2B5EF4-FFF2-40B4-BE49-F238E27FC236}">
                  <a16:creationId xmlns:a16="http://schemas.microsoft.com/office/drawing/2014/main" xmlns="" id="{D388F3D7-9F86-32E7-55CD-5601FFD2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xmlns="" id="{B81D024F-C0AD-86CD-45BA-7ECCB5CC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290073" y="2589856"/>
              <a:ext cx="1740603" cy="1626294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741AAB8-CB4B-B80C-464F-4593440870F9}"/>
              </a:ext>
            </a:extLst>
          </p:cNvPr>
          <p:cNvGrpSpPr/>
          <p:nvPr/>
        </p:nvGrpSpPr>
        <p:grpSpPr>
          <a:xfrm>
            <a:off x="4266425" y="-10201"/>
            <a:ext cx="2658524" cy="2624361"/>
            <a:chOff x="4239341" y="-12380"/>
            <a:chExt cx="2658524" cy="2624361"/>
          </a:xfrm>
        </p:grpSpPr>
        <p:sp useBgFill="1">
          <p:nvSpPr>
            <p:cNvPr id="6" name="Freeform 7">
              <a:extLst>
                <a:ext uri="{FF2B5EF4-FFF2-40B4-BE49-F238E27FC236}">
                  <a16:creationId xmlns:a16="http://schemas.microsoft.com/office/drawing/2014/main" xmlns="" id="{A9CF07C4-0B30-9383-96EF-05DC0792A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341" y="-1238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5B4B5870-3A3E-056A-B9B0-3590C656B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741663" y="274209"/>
              <a:ext cx="1820642" cy="1656000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Прямоугольник 91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68D34180-1F1F-46BE-21D8-BD146D86D595}"/>
              </a:ext>
            </a:extLst>
          </p:cNvPr>
          <p:cNvSpPr/>
          <p:nvPr/>
        </p:nvSpPr>
        <p:spPr>
          <a:xfrm>
            <a:off x="4712846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Прямоугольник 92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2B6FE4C0-BE41-1F0D-9C07-8318EC82CEF2}"/>
              </a:ext>
            </a:extLst>
          </p:cNvPr>
          <p:cNvSpPr/>
          <p:nvPr/>
        </p:nvSpPr>
        <p:spPr>
          <a:xfrm>
            <a:off x="6992479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Прямоугольник 95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70B9DD87-9816-16DD-E37C-2AA4F4B113D5}"/>
              </a:ext>
            </a:extLst>
          </p:cNvPr>
          <p:cNvSpPr/>
          <p:nvPr/>
        </p:nvSpPr>
        <p:spPr>
          <a:xfrm>
            <a:off x="4672609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Прямоугольник 97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B3CA23E1-CBB3-6A70-12B7-E9CDB0D6299D}"/>
              </a:ext>
            </a:extLst>
          </p:cNvPr>
          <p:cNvSpPr/>
          <p:nvPr/>
        </p:nvSpPr>
        <p:spPr>
          <a:xfrm>
            <a:off x="120262" y="-39257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Прямоугольник 98">
            <a:hlinkClick r:id="" action="ppaction://hlinkshowjump?jump=nextslide">
              <a:snd r:embed="rId18" name="пик.wav"/>
            </a:hlinkClick>
            <a:extLst>
              <a:ext uri="{FF2B5EF4-FFF2-40B4-BE49-F238E27FC236}">
                <a16:creationId xmlns:a16="http://schemas.microsoft.com/office/drawing/2014/main" xmlns="" id="{30108937-41AD-761E-0D52-5FEDEA662873}"/>
              </a:ext>
            </a:extLst>
          </p:cNvPr>
          <p:cNvSpPr/>
          <p:nvPr/>
        </p:nvSpPr>
        <p:spPr>
          <a:xfrm>
            <a:off x="2359071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Прямоугольник 99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40E98163-28BF-C197-7226-3458A8B1F24B}"/>
              </a:ext>
            </a:extLst>
          </p:cNvPr>
          <p:cNvSpPr/>
          <p:nvPr/>
        </p:nvSpPr>
        <p:spPr>
          <a:xfrm>
            <a:off x="4638704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Прямоугольник 100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D0E902DD-809E-D3DE-222A-5A645BFDA9D9}"/>
              </a:ext>
            </a:extLst>
          </p:cNvPr>
          <p:cNvSpPr/>
          <p:nvPr/>
        </p:nvSpPr>
        <p:spPr>
          <a:xfrm>
            <a:off x="6918337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8"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2DC55AD-A360-827B-5E33-FDFD85586E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98" r="41083" b="62011"/>
          <a:stretch/>
        </p:blipFill>
        <p:spPr>
          <a:xfrm>
            <a:off x="9515050" y="3504826"/>
            <a:ext cx="2383117" cy="2605289"/>
          </a:xfrm>
          <a:custGeom>
            <a:avLst/>
            <a:gdLst>
              <a:gd name="connsiteX0" fmla="*/ 29924 w 2383117"/>
              <a:gd name="connsiteY0" fmla="*/ 0 h 2605289"/>
              <a:gd name="connsiteX1" fmla="*/ 2270569 w 2383117"/>
              <a:gd name="connsiteY1" fmla="*/ 0 h 2605289"/>
              <a:gd name="connsiteX2" fmla="*/ 2314747 w 2383117"/>
              <a:gd name="connsiteY2" fmla="*/ 118891 h 2605289"/>
              <a:gd name="connsiteX3" fmla="*/ 2350341 w 2383117"/>
              <a:gd name="connsiteY3" fmla="*/ 496260 h 2605289"/>
              <a:gd name="connsiteX4" fmla="*/ 2207556 w 2383117"/>
              <a:gd name="connsiteY4" fmla="*/ 730117 h 2605289"/>
              <a:gd name="connsiteX5" fmla="*/ 2032318 w 2383117"/>
              <a:gd name="connsiteY5" fmla="*/ 1010746 h 2605289"/>
              <a:gd name="connsiteX6" fmla="*/ 2240007 w 2383117"/>
              <a:gd name="connsiteY6" fmla="*/ 1069210 h 2605289"/>
              <a:gd name="connsiteX7" fmla="*/ 2356832 w 2383117"/>
              <a:gd name="connsiteY7" fmla="*/ 1197832 h 2605289"/>
              <a:gd name="connsiteX8" fmla="*/ 2324380 w 2383117"/>
              <a:gd name="connsiteY8" fmla="*/ 2285268 h 2605289"/>
              <a:gd name="connsiteX9" fmla="*/ 1422233 w 2383117"/>
              <a:gd name="connsiteY9" fmla="*/ 2250190 h 2605289"/>
              <a:gd name="connsiteX10" fmla="*/ 1136662 w 2383117"/>
              <a:gd name="connsiteY10" fmla="*/ 2361272 h 2605289"/>
              <a:gd name="connsiteX11" fmla="*/ 1123681 w 2383117"/>
              <a:gd name="connsiteY11" fmla="*/ 2577590 h 2605289"/>
              <a:gd name="connsiteX12" fmla="*/ 805658 w 2383117"/>
              <a:gd name="connsiteY12" fmla="*/ 2536665 h 2605289"/>
              <a:gd name="connsiteX13" fmla="*/ 857580 w 2383117"/>
              <a:gd name="connsiteY13" fmla="*/ 2384657 h 2605289"/>
              <a:gd name="connsiteX14" fmla="*/ 708304 w 2383117"/>
              <a:gd name="connsiteY14" fmla="*/ 2308654 h 2605289"/>
              <a:gd name="connsiteX15" fmla="*/ 39806 w 2383117"/>
              <a:gd name="connsiteY15" fmla="*/ 2296961 h 2605289"/>
              <a:gd name="connsiteX16" fmla="*/ 33316 w 2383117"/>
              <a:gd name="connsiteY16" fmla="*/ 1659700 h 2605289"/>
              <a:gd name="connsiteX17" fmla="*/ 228024 w 2383117"/>
              <a:gd name="connsiteY17" fmla="*/ 1706471 h 2605289"/>
              <a:gd name="connsiteX18" fmla="*/ 403261 w 2383117"/>
              <a:gd name="connsiteY18" fmla="*/ 1577850 h 2605289"/>
              <a:gd name="connsiteX19" fmla="*/ 448693 w 2383117"/>
              <a:gd name="connsiteY19" fmla="*/ 1332300 h 2605289"/>
              <a:gd name="connsiteX20" fmla="*/ 260475 w 2383117"/>
              <a:gd name="connsiteY20" fmla="*/ 1361532 h 2605289"/>
              <a:gd name="connsiteX21" fmla="*/ 59277 w 2383117"/>
              <a:gd name="connsiteY21" fmla="*/ 1303067 h 2605289"/>
              <a:gd name="connsiteX22" fmla="*/ 52787 w 2383117"/>
              <a:gd name="connsiteY22" fmla="*/ 887971 h 2605289"/>
              <a:gd name="connsiteX23" fmla="*/ 49770 w 2383117"/>
              <a:gd name="connsiteY23" fmla="*/ 79302 h 260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3117" h="2605289">
                <a:moveTo>
                  <a:pt x="29924" y="0"/>
                </a:moveTo>
                <a:lnTo>
                  <a:pt x="2270569" y="0"/>
                </a:lnTo>
                <a:lnTo>
                  <a:pt x="2314747" y="118891"/>
                </a:lnTo>
                <a:cubicBezTo>
                  <a:pt x="2357643" y="252902"/>
                  <a:pt x="2379548" y="391024"/>
                  <a:pt x="2350341" y="496260"/>
                </a:cubicBezTo>
                <a:cubicBezTo>
                  <a:pt x="2330871" y="572263"/>
                  <a:pt x="2298419" y="700885"/>
                  <a:pt x="2207556" y="730117"/>
                </a:cubicBezTo>
                <a:cubicBezTo>
                  <a:pt x="2084240" y="765196"/>
                  <a:pt x="1986887" y="882124"/>
                  <a:pt x="2032318" y="1010746"/>
                </a:cubicBezTo>
                <a:cubicBezTo>
                  <a:pt x="2077750" y="1121828"/>
                  <a:pt x="2188085" y="1127675"/>
                  <a:pt x="2240007" y="1069210"/>
                </a:cubicBezTo>
                <a:cubicBezTo>
                  <a:pt x="2376303" y="917203"/>
                  <a:pt x="2415244" y="1022439"/>
                  <a:pt x="2356832" y="1197832"/>
                </a:cubicBezTo>
                <a:cubicBezTo>
                  <a:pt x="2194575" y="1665546"/>
                  <a:pt x="2272458" y="1981254"/>
                  <a:pt x="2324380" y="2285268"/>
                </a:cubicBezTo>
                <a:cubicBezTo>
                  <a:pt x="1934964" y="2320347"/>
                  <a:pt x="1603961" y="2285268"/>
                  <a:pt x="1422233" y="2250190"/>
                </a:cubicBezTo>
                <a:cubicBezTo>
                  <a:pt x="1240506" y="2220958"/>
                  <a:pt x="1136662" y="2320347"/>
                  <a:pt x="1136662" y="2361272"/>
                </a:cubicBezTo>
                <a:cubicBezTo>
                  <a:pt x="1136662" y="2408043"/>
                  <a:pt x="1227525" y="2530818"/>
                  <a:pt x="1123681" y="2577590"/>
                </a:cubicBezTo>
                <a:cubicBezTo>
                  <a:pt x="1019837" y="2624361"/>
                  <a:pt x="857580" y="2612668"/>
                  <a:pt x="805658" y="2536665"/>
                </a:cubicBezTo>
                <a:cubicBezTo>
                  <a:pt x="760226" y="2454815"/>
                  <a:pt x="857580" y="2419736"/>
                  <a:pt x="857580" y="2384657"/>
                </a:cubicBezTo>
                <a:cubicBezTo>
                  <a:pt x="857580" y="2349579"/>
                  <a:pt x="792677" y="2308654"/>
                  <a:pt x="708304" y="2308654"/>
                </a:cubicBezTo>
                <a:cubicBezTo>
                  <a:pt x="630421" y="2308654"/>
                  <a:pt x="390281" y="2343732"/>
                  <a:pt x="39806" y="2296961"/>
                </a:cubicBezTo>
                <a:cubicBezTo>
                  <a:pt x="13845" y="2232650"/>
                  <a:pt x="-31587" y="1741550"/>
                  <a:pt x="33316" y="1659700"/>
                </a:cubicBezTo>
                <a:cubicBezTo>
                  <a:pt x="98218" y="1583696"/>
                  <a:pt x="169612" y="1653853"/>
                  <a:pt x="228024" y="1706471"/>
                </a:cubicBezTo>
                <a:cubicBezTo>
                  <a:pt x="279946" y="1759089"/>
                  <a:pt x="344849" y="1665546"/>
                  <a:pt x="403261" y="1577850"/>
                </a:cubicBezTo>
                <a:cubicBezTo>
                  <a:pt x="461674" y="1490153"/>
                  <a:pt x="494125" y="1379071"/>
                  <a:pt x="448693" y="1332300"/>
                </a:cubicBezTo>
                <a:cubicBezTo>
                  <a:pt x="409752" y="1285528"/>
                  <a:pt x="351339" y="1285528"/>
                  <a:pt x="260475" y="1361532"/>
                </a:cubicBezTo>
                <a:cubicBezTo>
                  <a:pt x="202063" y="1408303"/>
                  <a:pt x="117689" y="1402457"/>
                  <a:pt x="59277" y="1303067"/>
                </a:cubicBezTo>
                <a:cubicBezTo>
                  <a:pt x="20335" y="1232910"/>
                  <a:pt x="20335" y="1080903"/>
                  <a:pt x="52787" y="887971"/>
                </a:cubicBezTo>
                <a:cubicBezTo>
                  <a:pt x="81182" y="729386"/>
                  <a:pt x="94669" y="320136"/>
                  <a:pt x="49770" y="79302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8723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t="-1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9114363C-BCA5-C792-4728-7E12F149CE6D}"/>
              </a:ext>
            </a:extLst>
          </p:cNvPr>
          <p:cNvGrpSpPr/>
          <p:nvPr/>
        </p:nvGrpSpPr>
        <p:grpSpPr>
          <a:xfrm>
            <a:off x="16042" y="-12380"/>
            <a:ext cx="2746500" cy="2309934"/>
            <a:chOff x="0" y="-12380"/>
            <a:chExt cx="2746500" cy="2309934"/>
          </a:xfrm>
        </p:grpSpPr>
        <p:sp useBgFill="1">
          <p:nvSpPr>
            <p:cNvPr id="58" name="Freeform 6">
              <a:extLst>
                <a:ext uri="{FF2B5EF4-FFF2-40B4-BE49-F238E27FC236}">
                  <a16:creationId xmlns:a16="http://schemas.microsoft.com/office/drawing/2014/main" xmlns="" id="{4AB04EF1-20F9-2685-47CC-BD19E70F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F7B20FBD-8DBF-1C95-FFD8-1068E9BA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52446" y="476587"/>
              <a:ext cx="1681821" cy="133200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97546" y="2514494"/>
              <a:ext cx="1519200" cy="180000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7855" y="5110466"/>
              <a:ext cx="1275208" cy="147728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19800" y="5004337"/>
              <a:ext cx="1611527" cy="155595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54E1F981-2778-769F-D021-0AF1361A3B43}"/>
              </a:ext>
            </a:extLst>
          </p:cNvPr>
          <p:cNvGrpSpPr/>
          <p:nvPr/>
        </p:nvGrpSpPr>
        <p:grpSpPr>
          <a:xfrm>
            <a:off x="1971250" y="2210602"/>
            <a:ext cx="3037919" cy="2743200"/>
            <a:chOff x="1949218" y="2220803"/>
            <a:chExt cx="3037919" cy="2743200"/>
          </a:xfrm>
        </p:grpSpPr>
        <p:sp useBgFill="1">
          <p:nvSpPr>
            <p:cNvPr id="70" name="Freeform 11">
              <a:extLst>
                <a:ext uri="{FF2B5EF4-FFF2-40B4-BE49-F238E27FC236}">
                  <a16:creationId xmlns:a16="http://schemas.microsoft.com/office/drawing/2014/main" xmlns="" id="{A8833AAA-FBF1-659A-400B-4B673502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A34D5507-BEC7-65E7-687B-B5EF43DA0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79408" flipH="1">
              <a:off x="2535009" y="2697153"/>
              <a:ext cx="1580417" cy="1580417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C5A38652-4A2D-C2E4-65FB-FEB34B987469}"/>
              </a:ext>
            </a:extLst>
          </p:cNvPr>
          <p:cNvGrpSpPr/>
          <p:nvPr/>
        </p:nvGrpSpPr>
        <p:grpSpPr>
          <a:xfrm>
            <a:off x="2243425" y="-22581"/>
            <a:ext cx="2446831" cy="2636741"/>
            <a:chOff x="2221393" y="-12380"/>
            <a:chExt cx="2446831" cy="2636741"/>
          </a:xfrm>
        </p:grpSpPr>
        <p:sp useBgFill="1">
          <p:nvSpPr>
            <p:cNvPr id="73" name="Freeform 8">
              <a:extLst>
                <a:ext uri="{FF2B5EF4-FFF2-40B4-BE49-F238E27FC236}">
                  <a16:creationId xmlns:a16="http://schemas.microsoft.com/office/drawing/2014/main" xmlns="" id="{363AF93F-33AD-91DC-C954-F4F2850C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393" y="-12380"/>
              <a:ext cx="2446831" cy="2636741"/>
            </a:xfrm>
            <a:custGeom>
              <a:avLst/>
              <a:gdLst/>
              <a:ahLst/>
              <a:cxnLst>
                <a:cxn ang="0">
                  <a:pos x="13" y="154"/>
                </a:cxn>
                <a:cxn ang="0">
                  <a:pos x="14" y="225"/>
                </a:cxn>
                <a:cxn ang="0">
                  <a:pos x="45" y="235"/>
                </a:cxn>
                <a:cxn ang="0">
                  <a:pos x="74" y="230"/>
                </a:cxn>
                <a:cxn ang="0">
                  <a:pos x="67" y="272"/>
                </a:cxn>
                <a:cxn ang="0">
                  <a:pos x="40" y="294"/>
                </a:cxn>
                <a:cxn ang="0">
                  <a:pos x="10" y="286"/>
                </a:cxn>
                <a:cxn ang="0">
                  <a:pos x="11" y="395"/>
                </a:cxn>
                <a:cxn ang="0">
                  <a:pos x="114" y="397"/>
                </a:cxn>
                <a:cxn ang="0">
                  <a:pos x="137" y="410"/>
                </a:cxn>
                <a:cxn ang="0">
                  <a:pos x="129" y="436"/>
                </a:cxn>
                <a:cxn ang="0">
                  <a:pos x="178" y="443"/>
                </a:cxn>
                <a:cxn ang="0">
                  <a:pos x="180" y="406"/>
                </a:cxn>
                <a:cxn ang="0">
                  <a:pos x="224" y="387"/>
                </a:cxn>
                <a:cxn ang="0">
                  <a:pos x="363" y="393"/>
                </a:cxn>
                <a:cxn ang="0">
                  <a:pos x="368" y="207"/>
                </a:cxn>
                <a:cxn ang="0">
                  <a:pos x="350" y="185"/>
                </a:cxn>
                <a:cxn ang="0">
                  <a:pos x="318" y="175"/>
                </a:cxn>
                <a:cxn ang="0">
                  <a:pos x="345" y="127"/>
                </a:cxn>
                <a:cxn ang="0">
                  <a:pos x="367" y="87"/>
                </a:cxn>
                <a:cxn ang="0">
                  <a:pos x="354" y="0"/>
                </a:cxn>
                <a:cxn ang="0">
                  <a:pos x="9" y="0"/>
                </a:cxn>
                <a:cxn ang="0">
                  <a:pos x="13" y="154"/>
                </a:cxn>
              </a:cxnLst>
              <a:rect l="0" t="0" r="r" b="b"/>
              <a:pathLst>
                <a:path w="377" h="451">
                  <a:moveTo>
                    <a:pt x="13" y="154"/>
                  </a:moveTo>
                  <a:cubicBezTo>
                    <a:pt x="8" y="187"/>
                    <a:pt x="8" y="213"/>
                    <a:pt x="14" y="225"/>
                  </a:cubicBezTo>
                  <a:cubicBezTo>
                    <a:pt x="23" y="242"/>
                    <a:pt x="36" y="243"/>
                    <a:pt x="45" y="235"/>
                  </a:cubicBezTo>
                  <a:cubicBezTo>
                    <a:pt x="59" y="222"/>
                    <a:pt x="68" y="222"/>
                    <a:pt x="74" y="230"/>
                  </a:cubicBezTo>
                  <a:cubicBezTo>
                    <a:pt x="81" y="238"/>
                    <a:pt x="76" y="257"/>
                    <a:pt x="67" y="272"/>
                  </a:cubicBezTo>
                  <a:cubicBezTo>
                    <a:pt x="58" y="287"/>
                    <a:pt x="48" y="303"/>
                    <a:pt x="40" y="294"/>
                  </a:cubicBezTo>
                  <a:cubicBezTo>
                    <a:pt x="31" y="285"/>
                    <a:pt x="20" y="273"/>
                    <a:pt x="10" y="286"/>
                  </a:cubicBezTo>
                  <a:cubicBezTo>
                    <a:pt x="0" y="300"/>
                    <a:pt x="7" y="384"/>
                    <a:pt x="11" y="395"/>
                  </a:cubicBezTo>
                  <a:cubicBezTo>
                    <a:pt x="65" y="403"/>
                    <a:pt x="102" y="397"/>
                    <a:pt x="114" y="397"/>
                  </a:cubicBezTo>
                  <a:cubicBezTo>
                    <a:pt x="127" y="397"/>
                    <a:pt x="137" y="404"/>
                    <a:pt x="137" y="410"/>
                  </a:cubicBezTo>
                  <a:cubicBezTo>
                    <a:pt x="137" y="416"/>
                    <a:pt x="122" y="422"/>
                    <a:pt x="129" y="436"/>
                  </a:cubicBezTo>
                  <a:cubicBezTo>
                    <a:pt x="137" y="449"/>
                    <a:pt x="162" y="451"/>
                    <a:pt x="178" y="443"/>
                  </a:cubicBezTo>
                  <a:cubicBezTo>
                    <a:pt x="194" y="435"/>
                    <a:pt x="180" y="414"/>
                    <a:pt x="180" y="406"/>
                  </a:cubicBezTo>
                  <a:cubicBezTo>
                    <a:pt x="180" y="399"/>
                    <a:pt x="196" y="382"/>
                    <a:pt x="224" y="387"/>
                  </a:cubicBezTo>
                  <a:cubicBezTo>
                    <a:pt x="252" y="393"/>
                    <a:pt x="303" y="399"/>
                    <a:pt x="363" y="393"/>
                  </a:cubicBezTo>
                  <a:cubicBezTo>
                    <a:pt x="355" y="341"/>
                    <a:pt x="343" y="287"/>
                    <a:pt x="368" y="207"/>
                  </a:cubicBezTo>
                  <a:cubicBezTo>
                    <a:pt x="377" y="177"/>
                    <a:pt x="371" y="159"/>
                    <a:pt x="350" y="185"/>
                  </a:cubicBezTo>
                  <a:cubicBezTo>
                    <a:pt x="342" y="195"/>
                    <a:pt x="325" y="194"/>
                    <a:pt x="318" y="175"/>
                  </a:cubicBezTo>
                  <a:cubicBezTo>
                    <a:pt x="311" y="153"/>
                    <a:pt x="326" y="133"/>
                    <a:pt x="345" y="127"/>
                  </a:cubicBezTo>
                  <a:cubicBezTo>
                    <a:pt x="359" y="122"/>
                    <a:pt x="364" y="100"/>
                    <a:pt x="367" y="87"/>
                  </a:cubicBezTo>
                  <a:cubicBezTo>
                    <a:pt x="373" y="63"/>
                    <a:pt x="365" y="29"/>
                    <a:pt x="3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0" y="36"/>
                    <a:pt x="18" y="123"/>
                    <a:pt x="13" y="1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xmlns="" id="{1889DE33-D173-CFE2-7839-02BE57B9F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76606" y="159534"/>
              <a:ext cx="1484057" cy="2088187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416642" y="5232988"/>
              <a:ext cx="1159819" cy="115981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AFBEB26B-A429-909A-0F97-9645C20DF8FA}"/>
              </a:ext>
            </a:extLst>
          </p:cNvPr>
          <p:cNvGrpSpPr/>
          <p:nvPr/>
        </p:nvGrpSpPr>
        <p:grpSpPr>
          <a:xfrm>
            <a:off x="4231132" y="4129357"/>
            <a:ext cx="3013176" cy="2706062"/>
            <a:chOff x="4209100" y="4139558"/>
            <a:chExt cx="3013176" cy="2706062"/>
          </a:xfrm>
        </p:grpSpPr>
        <p:sp useBgFill="1"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CDBF7475-6CED-4357-B58C-4ACEEB43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96602B18-2EF0-9049-C79D-B095B329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931357" y="4817672"/>
              <a:ext cx="1735351" cy="1735351"/>
            </a:xfrm>
            <a:prstGeom prst="rect">
              <a:avLst/>
            </a:prstGeom>
            <a:effectLst/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F8FF8F91-C11E-C95C-D03A-2318F057607F}"/>
              </a:ext>
            </a:extLst>
          </p:cNvPr>
          <p:cNvGrpSpPr/>
          <p:nvPr/>
        </p:nvGrpSpPr>
        <p:grpSpPr>
          <a:xfrm>
            <a:off x="6482766" y="-22581"/>
            <a:ext cx="2683266" cy="2314885"/>
            <a:chOff x="6460734" y="-12380"/>
            <a:chExt cx="2683266" cy="2314885"/>
          </a:xfrm>
        </p:grpSpPr>
        <p:sp useBgFill="1">
          <p:nvSpPr>
            <p:cNvPr id="82" name="Freeform 9">
              <a:extLst>
                <a:ext uri="{FF2B5EF4-FFF2-40B4-BE49-F238E27FC236}">
                  <a16:creationId xmlns:a16="http://schemas.microsoft.com/office/drawing/2014/main" xmlns="" id="{51B26D2E-C4B1-5446-6DE7-6310B8D6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1C0F78B0-560D-10CD-4C69-E8C08ACF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030587" y="485595"/>
              <a:ext cx="1906555" cy="1371587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2E4934C8-4B7F-A260-7C63-A432FAF92EB4}"/>
              </a:ext>
            </a:extLst>
          </p:cNvPr>
          <p:cNvGrpSpPr/>
          <p:nvPr/>
        </p:nvGrpSpPr>
        <p:grpSpPr>
          <a:xfrm>
            <a:off x="4528051" y="2205650"/>
            <a:ext cx="2741000" cy="2374305"/>
            <a:chOff x="4506019" y="2215851"/>
            <a:chExt cx="2741000" cy="2374305"/>
          </a:xfrm>
        </p:grpSpPr>
        <p:sp useBgFill="1">
          <p:nvSpPr>
            <p:cNvPr id="85" name="Freeform 10">
              <a:extLst>
                <a:ext uri="{FF2B5EF4-FFF2-40B4-BE49-F238E27FC236}">
                  <a16:creationId xmlns:a16="http://schemas.microsoft.com/office/drawing/2014/main" xmlns="" id="{DE234477-CBB4-181D-E014-589D467A2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590444FA-D5F9-BB65-EC04-07A77531C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20890507">
              <a:off x="5064162" y="2710677"/>
              <a:ext cx="1605757" cy="1225900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499AE2CB-DAB1-414C-7F62-44A2EF384D2F}"/>
              </a:ext>
            </a:extLst>
          </p:cNvPr>
          <p:cNvGrpSpPr/>
          <p:nvPr/>
        </p:nvGrpSpPr>
        <p:grpSpPr>
          <a:xfrm>
            <a:off x="6757690" y="1849133"/>
            <a:ext cx="2408342" cy="3015539"/>
            <a:chOff x="6735658" y="1859334"/>
            <a:chExt cx="2408342" cy="3015539"/>
          </a:xfrm>
        </p:grpSpPr>
        <p:sp useBgFill="1">
          <p:nvSpPr>
            <p:cNvPr id="88" name="Freeform 14">
              <a:extLst>
                <a:ext uri="{FF2B5EF4-FFF2-40B4-BE49-F238E27FC236}">
                  <a16:creationId xmlns:a16="http://schemas.microsoft.com/office/drawing/2014/main" xmlns="" id="{D388F3D7-9F86-32E7-55CD-5601FFD2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xmlns="" id="{B81D024F-C0AD-86CD-45BA-7ECCB5CC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290073" y="2589856"/>
              <a:ext cx="1740603" cy="1626294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741AAB8-CB4B-B80C-464F-4593440870F9}"/>
              </a:ext>
            </a:extLst>
          </p:cNvPr>
          <p:cNvGrpSpPr/>
          <p:nvPr/>
        </p:nvGrpSpPr>
        <p:grpSpPr>
          <a:xfrm>
            <a:off x="4266425" y="-10201"/>
            <a:ext cx="2658524" cy="2624361"/>
            <a:chOff x="4239341" y="-12380"/>
            <a:chExt cx="2658524" cy="2624361"/>
          </a:xfrm>
        </p:grpSpPr>
        <p:sp useBgFill="1">
          <p:nvSpPr>
            <p:cNvPr id="6" name="Freeform 7">
              <a:extLst>
                <a:ext uri="{FF2B5EF4-FFF2-40B4-BE49-F238E27FC236}">
                  <a16:creationId xmlns:a16="http://schemas.microsoft.com/office/drawing/2014/main" xmlns="" id="{A9CF07C4-0B30-9383-96EF-05DC0792A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341" y="-1238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5B4B5870-3A3E-056A-B9B0-3590C656B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741663" y="274209"/>
              <a:ext cx="1820642" cy="1656000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Прямоугольник 91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68D34180-1F1F-46BE-21D8-BD146D86D595}"/>
              </a:ext>
            </a:extLst>
          </p:cNvPr>
          <p:cNvSpPr/>
          <p:nvPr/>
        </p:nvSpPr>
        <p:spPr>
          <a:xfrm>
            <a:off x="4712846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Прямоугольник 92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2B6FE4C0-BE41-1F0D-9C07-8318EC82CEF2}"/>
              </a:ext>
            </a:extLst>
          </p:cNvPr>
          <p:cNvSpPr/>
          <p:nvPr/>
        </p:nvSpPr>
        <p:spPr>
          <a:xfrm>
            <a:off x="6992479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Прямоугольник 95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70B9DD87-9816-16DD-E37C-2AA4F4B113D5}"/>
              </a:ext>
            </a:extLst>
          </p:cNvPr>
          <p:cNvSpPr/>
          <p:nvPr/>
        </p:nvSpPr>
        <p:spPr>
          <a:xfrm>
            <a:off x="4672609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Прямоугольник 97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B3CA23E1-CBB3-6A70-12B7-E9CDB0D6299D}"/>
              </a:ext>
            </a:extLst>
          </p:cNvPr>
          <p:cNvSpPr/>
          <p:nvPr/>
        </p:nvSpPr>
        <p:spPr>
          <a:xfrm>
            <a:off x="120262" y="-39257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Прямоугольник 99">
            <a:hlinkClick r:id="" action="ppaction://hlinkshowjump?jump=nextslide">
              <a:snd r:embed="rId18" name="пик.wav"/>
            </a:hlinkClick>
            <a:extLst>
              <a:ext uri="{FF2B5EF4-FFF2-40B4-BE49-F238E27FC236}">
                <a16:creationId xmlns:a16="http://schemas.microsoft.com/office/drawing/2014/main" xmlns="" id="{40E98163-28BF-C197-7226-3458A8B1F24B}"/>
              </a:ext>
            </a:extLst>
          </p:cNvPr>
          <p:cNvSpPr/>
          <p:nvPr/>
        </p:nvSpPr>
        <p:spPr>
          <a:xfrm>
            <a:off x="4638704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Прямоугольник 100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D0E902DD-809E-D3DE-222A-5A645BFDA9D9}"/>
              </a:ext>
            </a:extLst>
          </p:cNvPr>
          <p:cNvSpPr/>
          <p:nvPr/>
        </p:nvSpPr>
        <p:spPr>
          <a:xfrm>
            <a:off x="6918337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8"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71E3030-7786-6930-A5B9-03C5FF7F7B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98" r="41083" b="62011"/>
          <a:stretch/>
        </p:blipFill>
        <p:spPr>
          <a:xfrm>
            <a:off x="9501208" y="3501637"/>
            <a:ext cx="2383117" cy="2605289"/>
          </a:xfrm>
          <a:custGeom>
            <a:avLst/>
            <a:gdLst>
              <a:gd name="connsiteX0" fmla="*/ 29924 w 2383117"/>
              <a:gd name="connsiteY0" fmla="*/ 0 h 2605289"/>
              <a:gd name="connsiteX1" fmla="*/ 2270569 w 2383117"/>
              <a:gd name="connsiteY1" fmla="*/ 0 h 2605289"/>
              <a:gd name="connsiteX2" fmla="*/ 2314747 w 2383117"/>
              <a:gd name="connsiteY2" fmla="*/ 118891 h 2605289"/>
              <a:gd name="connsiteX3" fmla="*/ 2350341 w 2383117"/>
              <a:gd name="connsiteY3" fmla="*/ 496260 h 2605289"/>
              <a:gd name="connsiteX4" fmla="*/ 2207556 w 2383117"/>
              <a:gd name="connsiteY4" fmla="*/ 730117 h 2605289"/>
              <a:gd name="connsiteX5" fmla="*/ 2032318 w 2383117"/>
              <a:gd name="connsiteY5" fmla="*/ 1010746 h 2605289"/>
              <a:gd name="connsiteX6" fmla="*/ 2240007 w 2383117"/>
              <a:gd name="connsiteY6" fmla="*/ 1069210 h 2605289"/>
              <a:gd name="connsiteX7" fmla="*/ 2356832 w 2383117"/>
              <a:gd name="connsiteY7" fmla="*/ 1197832 h 2605289"/>
              <a:gd name="connsiteX8" fmla="*/ 2324380 w 2383117"/>
              <a:gd name="connsiteY8" fmla="*/ 2285268 h 2605289"/>
              <a:gd name="connsiteX9" fmla="*/ 1422233 w 2383117"/>
              <a:gd name="connsiteY9" fmla="*/ 2250190 h 2605289"/>
              <a:gd name="connsiteX10" fmla="*/ 1136662 w 2383117"/>
              <a:gd name="connsiteY10" fmla="*/ 2361272 h 2605289"/>
              <a:gd name="connsiteX11" fmla="*/ 1123681 w 2383117"/>
              <a:gd name="connsiteY11" fmla="*/ 2577590 h 2605289"/>
              <a:gd name="connsiteX12" fmla="*/ 805658 w 2383117"/>
              <a:gd name="connsiteY12" fmla="*/ 2536665 h 2605289"/>
              <a:gd name="connsiteX13" fmla="*/ 857580 w 2383117"/>
              <a:gd name="connsiteY13" fmla="*/ 2384657 h 2605289"/>
              <a:gd name="connsiteX14" fmla="*/ 708304 w 2383117"/>
              <a:gd name="connsiteY14" fmla="*/ 2308654 h 2605289"/>
              <a:gd name="connsiteX15" fmla="*/ 39806 w 2383117"/>
              <a:gd name="connsiteY15" fmla="*/ 2296961 h 2605289"/>
              <a:gd name="connsiteX16" fmla="*/ 33316 w 2383117"/>
              <a:gd name="connsiteY16" fmla="*/ 1659700 h 2605289"/>
              <a:gd name="connsiteX17" fmla="*/ 228024 w 2383117"/>
              <a:gd name="connsiteY17" fmla="*/ 1706471 h 2605289"/>
              <a:gd name="connsiteX18" fmla="*/ 403261 w 2383117"/>
              <a:gd name="connsiteY18" fmla="*/ 1577850 h 2605289"/>
              <a:gd name="connsiteX19" fmla="*/ 448693 w 2383117"/>
              <a:gd name="connsiteY19" fmla="*/ 1332300 h 2605289"/>
              <a:gd name="connsiteX20" fmla="*/ 260475 w 2383117"/>
              <a:gd name="connsiteY20" fmla="*/ 1361532 h 2605289"/>
              <a:gd name="connsiteX21" fmla="*/ 59277 w 2383117"/>
              <a:gd name="connsiteY21" fmla="*/ 1303067 h 2605289"/>
              <a:gd name="connsiteX22" fmla="*/ 52787 w 2383117"/>
              <a:gd name="connsiteY22" fmla="*/ 887971 h 2605289"/>
              <a:gd name="connsiteX23" fmla="*/ 49770 w 2383117"/>
              <a:gd name="connsiteY23" fmla="*/ 79302 h 260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3117" h="2605289">
                <a:moveTo>
                  <a:pt x="29924" y="0"/>
                </a:moveTo>
                <a:lnTo>
                  <a:pt x="2270569" y="0"/>
                </a:lnTo>
                <a:lnTo>
                  <a:pt x="2314747" y="118891"/>
                </a:lnTo>
                <a:cubicBezTo>
                  <a:pt x="2357643" y="252902"/>
                  <a:pt x="2379548" y="391024"/>
                  <a:pt x="2350341" y="496260"/>
                </a:cubicBezTo>
                <a:cubicBezTo>
                  <a:pt x="2330871" y="572263"/>
                  <a:pt x="2298419" y="700885"/>
                  <a:pt x="2207556" y="730117"/>
                </a:cubicBezTo>
                <a:cubicBezTo>
                  <a:pt x="2084240" y="765196"/>
                  <a:pt x="1986887" y="882124"/>
                  <a:pt x="2032318" y="1010746"/>
                </a:cubicBezTo>
                <a:cubicBezTo>
                  <a:pt x="2077750" y="1121828"/>
                  <a:pt x="2188085" y="1127675"/>
                  <a:pt x="2240007" y="1069210"/>
                </a:cubicBezTo>
                <a:cubicBezTo>
                  <a:pt x="2376303" y="917203"/>
                  <a:pt x="2415244" y="1022439"/>
                  <a:pt x="2356832" y="1197832"/>
                </a:cubicBezTo>
                <a:cubicBezTo>
                  <a:pt x="2194575" y="1665546"/>
                  <a:pt x="2272458" y="1981254"/>
                  <a:pt x="2324380" y="2285268"/>
                </a:cubicBezTo>
                <a:cubicBezTo>
                  <a:pt x="1934964" y="2320347"/>
                  <a:pt x="1603961" y="2285268"/>
                  <a:pt x="1422233" y="2250190"/>
                </a:cubicBezTo>
                <a:cubicBezTo>
                  <a:pt x="1240506" y="2220958"/>
                  <a:pt x="1136662" y="2320347"/>
                  <a:pt x="1136662" y="2361272"/>
                </a:cubicBezTo>
                <a:cubicBezTo>
                  <a:pt x="1136662" y="2408043"/>
                  <a:pt x="1227525" y="2530818"/>
                  <a:pt x="1123681" y="2577590"/>
                </a:cubicBezTo>
                <a:cubicBezTo>
                  <a:pt x="1019837" y="2624361"/>
                  <a:pt x="857580" y="2612668"/>
                  <a:pt x="805658" y="2536665"/>
                </a:cubicBezTo>
                <a:cubicBezTo>
                  <a:pt x="760226" y="2454815"/>
                  <a:pt x="857580" y="2419736"/>
                  <a:pt x="857580" y="2384657"/>
                </a:cubicBezTo>
                <a:cubicBezTo>
                  <a:pt x="857580" y="2349579"/>
                  <a:pt x="792677" y="2308654"/>
                  <a:pt x="708304" y="2308654"/>
                </a:cubicBezTo>
                <a:cubicBezTo>
                  <a:pt x="630421" y="2308654"/>
                  <a:pt x="390281" y="2343732"/>
                  <a:pt x="39806" y="2296961"/>
                </a:cubicBezTo>
                <a:cubicBezTo>
                  <a:pt x="13845" y="2232650"/>
                  <a:pt x="-31587" y="1741550"/>
                  <a:pt x="33316" y="1659700"/>
                </a:cubicBezTo>
                <a:cubicBezTo>
                  <a:pt x="98218" y="1583696"/>
                  <a:pt x="169612" y="1653853"/>
                  <a:pt x="228024" y="1706471"/>
                </a:cubicBezTo>
                <a:cubicBezTo>
                  <a:pt x="279946" y="1759089"/>
                  <a:pt x="344849" y="1665546"/>
                  <a:pt x="403261" y="1577850"/>
                </a:cubicBezTo>
                <a:cubicBezTo>
                  <a:pt x="461674" y="1490153"/>
                  <a:pt x="494125" y="1379071"/>
                  <a:pt x="448693" y="1332300"/>
                </a:cubicBezTo>
                <a:cubicBezTo>
                  <a:pt x="409752" y="1285528"/>
                  <a:pt x="351339" y="1285528"/>
                  <a:pt x="260475" y="1361532"/>
                </a:cubicBezTo>
                <a:cubicBezTo>
                  <a:pt x="202063" y="1408303"/>
                  <a:pt x="117689" y="1402457"/>
                  <a:pt x="59277" y="1303067"/>
                </a:cubicBezTo>
                <a:cubicBezTo>
                  <a:pt x="20335" y="1232910"/>
                  <a:pt x="20335" y="1080903"/>
                  <a:pt x="52787" y="887971"/>
                </a:cubicBezTo>
                <a:cubicBezTo>
                  <a:pt x="81182" y="729386"/>
                  <a:pt x="94669" y="320136"/>
                  <a:pt x="49770" y="79302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4D92A8C-33ED-E716-ED9B-3C9CB0AC02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26" t="103" r="20635" b="61846"/>
          <a:stretch/>
        </p:blipFill>
        <p:spPr>
          <a:xfrm>
            <a:off x="9193866" y="3465513"/>
            <a:ext cx="2604906" cy="2609518"/>
          </a:xfrm>
          <a:custGeom>
            <a:avLst/>
            <a:gdLst>
              <a:gd name="connsiteX0" fmla="*/ 245385 w 2604906"/>
              <a:gd name="connsiteY0" fmla="*/ 0 h 2609518"/>
              <a:gd name="connsiteX1" fmla="*/ 2559406 w 2604906"/>
              <a:gd name="connsiteY1" fmla="*/ 0 h 2609518"/>
              <a:gd name="connsiteX2" fmla="*/ 2572406 w 2604906"/>
              <a:gd name="connsiteY2" fmla="*/ 333160 h 2609518"/>
              <a:gd name="connsiteX3" fmla="*/ 2565906 w 2604906"/>
              <a:gd name="connsiteY3" fmla="*/ 1274189 h 2609518"/>
              <a:gd name="connsiteX4" fmla="*/ 2487905 w 2604906"/>
              <a:gd name="connsiteY4" fmla="*/ 1233275 h 2609518"/>
              <a:gd name="connsiteX5" fmla="*/ 2344904 w 2604906"/>
              <a:gd name="connsiteY5" fmla="*/ 1157291 h 2609518"/>
              <a:gd name="connsiteX6" fmla="*/ 2383904 w 2604906"/>
              <a:gd name="connsiteY6" fmla="*/ 1513830 h 2609518"/>
              <a:gd name="connsiteX7" fmla="*/ 2565906 w 2604906"/>
              <a:gd name="connsiteY7" fmla="*/ 1671642 h 2609518"/>
              <a:gd name="connsiteX8" fmla="*/ 2604906 w 2604906"/>
              <a:gd name="connsiteY8" fmla="*/ 2279512 h 2609518"/>
              <a:gd name="connsiteX9" fmla="*/ 1252894 w 2604906"/>
              <a:gd name="connsiteY9" fmla="*/ 2326271 h 2609518"/>
              <a:gd name="connsiteX10" fmla="*/ 1415395 w 2604906"/>
              <a:gd name="connsiteY10" fmla="*/ 2548377 h 2609518"/>
              <a:gd name="connsiteX11" fmla="*/ 1096892 w 2604906"/>
              <a:gd name="connsiteY11" fmla="*/ 2600982 h 2609518"/>
              <a:gd name="connsiteX12" fmla="*/ 914891 w 2604906"/>
              <a:gd name="connsiteY12" fmla="*/ 2489928 h 2609518"/>
              <a:gd name="connsiteX13" fmla="*/ 960391 w 2604906"/>
              <a:gd name="connsiteY13" fmla="*/ 2337961 h 2609518"/>
              <a:gd name="connsiteX14" fmla="*/ 303885 w 2604906"/>
              <a:gd name="connsiteY14" fmla="*/ 2297047 h 2609518"/>
              <a:gd name="connsiteX15" fmla="*/ 336386 w 2604906"/>
              <a:gd name="connsiteY15" fmla="*/ 1209895 h 2609518"/>
              <a:gd name="connsiteX16" fmla="*/ 219385 w 2604906"/>
              <a:gd name="connsiteY16" fmla="*/ 1081307 h 2609518"/>
              <a:gd name="connsiteX17" fmla="*/ 11383 w 2604906"/>
              <a:gd name="connsiteY17" fmla="*/ 1022858 h 2609518"/>
              <a:gd name="connsiteX18" fmla="*/ 186884 w 2604906"/>
              <a:gd name="connsiteY18" fmla="*/ 742303 h 2609518"/>
              <a:gd name="connsiteX19" fmla="*/ 329886 w 2604906"/>
              <a:gd name="connsiteY19" fmla="*/ 508507 h 2609518"/>
              <a:gd name="connsiteX20" fmla="*/ 245385 w 2604906"/>
              <a:gd name="connsiteY20" fmla="*/ 0 h 260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4906" h="2609518">
                <a:moveTo>
                  <a:pt x="245385" y="0"/>
                </a:moveTo>
                <a:cubicBezTo>
                  <a:pt x="245385" y="0"/>
                  <a:pt x="245385" y="0"/>
                  <a:pt x="2559406" y="0"/>
                </a:cubicBezTo>
                <a:cubicBezTo>
                  <a:pt x="2552905" y="128588"/>
                  <a:pt x="2559406" y="251331"/>
                  <a:pt x="2572406" y="333160"/>
                </a:cubicBezTo>
                <a:cubicBezTo>
                  <a:pt x="2624406" y="648784"/>
                  <a:pt x="2604906" y="1239119"/>
                  <a:pt x="2565906" y="1274189"/>
                </a:cubicBezTo>
                <a:cubicBezTo>
                  <a:pt x="2520405" y="1303413"/>
                  <a:pt x="2487905" y="1285879"/>
                  <a:pt x="2487905" y="1233275"/>
                </a:cubicBezTo>
                <a:cubicBezTo>
                  <a:pt x="2487905" y="1180670"/>
                  <a:pt x="2461905" y="1087152"/>
                  <a:pt x="2344904" y="1157291"/>
                </a:cubicBezTo>
                <a:cubicBezTo>
                  <a:pt x="2227903" y="1233275"/>
                  <a:pt x="2188902" y="1589814"/>
                  <a:pt x="2383904" y="1513830"/>
                </a:cubicBezTo>
                <a:cubicBezTo>
                  <a:pt x="2461905" y="1484605"/>
                  <a:pt x="2546405" y="1601503"/>
                  <a:pt x="2565906" y="1671642"/>
                </a:cubicBezTo>
                <a:cubicBezTo>
                  <a:pt x="2598406" y="1817765"/>
                  <a:pt x="2559406" y="1998957"/>
                  <a:pt x="2604906" y="2279512"/>
                </a:cubicBezTo>
                <a:cubicBezTo>
                  <a:pt x="2182402" y="2226908"/>
                  <a:pt x="1317894" y="2267822"/>
                  <a:pt x="1252894" y="2326271"/>
                </a:cubicBezTo>
                <a:cubicBezTo>
                  <a:pt x="1187893" y="2384720"/>
                  <a:pt x="1441396" y="2472394"/>
                  <a:pt x="1415395" y="2548377"/>
                </a:cubicBezTo>
                <a:cubicBezTo>
                  <a:pt x="1389395" y="2624361"/>
                  <a:pt x="1233394" y="2612671"/>
                  <a:pt x="1096892" y="2600982"/>
                </a:cubicBezTo>
                <a:cubicBezTo>
                  <a:pt x="966891" y="2595137"/>
                  <a:pt x="908391" y="2554222"/>
                  <a:pt x="914891" y="2489928"/>
                </a:cubicBezTo>
                <a:cubicBezTo>
                  <a:pt x="914891" y="2425634"/>
                  <a:pt x="1031892" y="2373031"/>
                  <a:pt x="960391" y="2337961"/>
                </a:cubicBezTo>
                <a:cubicBezTo>
                  <a:pt x="791390" y="2256132"/>
                  <a:pt x="375386" y="2285357"/>
                  <a:pt x="303885" y="2297047"/>
                </a:cubicBezTo>
                <a:cubicBezTo>
                  <a:pt x="251885" y="1993112"/>
                  <a:pt x="173884" y="1677487"/>
                  <a:pt x="336386" y="1209895"/>
                </a:cubicBezTo>
                <a:cubicBezTo>
                  <a:pt x="394886" y="1034548"/>
                  <a:pt x="355886" y="929340"/>
                  <a:pt x="219385" y="1081307"/>
                </a:cubicBezTo>
                <a:cubicBezTo>
                  <a:pt x="167384" y="1139756"/>
                  <a:pt x="56883" y="1133911"/>
                  <a:pt x="11383" y="1022858"/>
                </a:cubicBezTo>
                <a:cubicBezTo>
                  <a:pt x="-34118" y="894270"/>
                  <a:pt x="63383" y="777372"/>
                  <a:pt x="186884" y="742303"/>
                </a:cubicBezTo>
                <a:cubicBezTo>
                  <a:pt x="277885" y="713078"/>
                  <a:pt x="310385" y="584490"/>
                  <a:pt x="329886" y="508507"/>
                </a:cubicBezTo>
                <a:cubicBezTo>
                  <a:pt x="368886" y="368229"/>
                  <a:pt x="316885" y="169502"/>
                  <a:pt x="245385" y="0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308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0.57929 -0.4814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71" y="-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t="-1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9114363C-BCA5-C792-4728-7E12F149CE6D}"/>
              </a:ext>
            </a:extLst>
          </p:cNvPr>
          <p:cNvGrpSpPr/>
          <p:nvPr/>
        </p:nvGrpSpPr>
        <p:grpSpPr>
          <a:xfrm>
            <a:off x="16042" y="-12380"/>
            <a:ext cx="2746500" cy="2309934"/>
            <a:chOff x="0" y="-12380"/>
            <a:chExt cx="2746500" cy="2309934"/>
          </a:xfrm>
        </p:grpSpPr>
        <p:sp useBgFill="1">
          <p:nvSpPr>
            <p:cNvPr id="58" name="Freeform 6">
              <a:extLst>
                <a:ext uri="{FF2B5EF4-FFF2-40B4-BE49-F238E27FC236}">
                  <a16:creationId xmlns:a16="http://schemas.microsoft.com/office/drawing/2014/main" xmlns="" id="{4AB04EF1-20F9-2685-47CC-BD19E70F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F7B20FBD-8DBF-1C95-FFD8-1068E9BA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52446" y="476587"/>
              <a:ext cx="1681821" cy="133200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97546" y="2514494"/>
              <a:ext cx="1519200" cy="180000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7855" y="5110466"/>
              <a:ext cx="1275208" cy="147728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19800" y="5004337"/>
              <a:ext cx="1611527" cy="155595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54E1F981-2778-769F-D021-0AF1361A3B43}"/>
              </a:ext>
            </a:extLst>
          </p:cNvPr>
          <p:cNvGrpSpPr/>
          <p:nvPr/>
        </p:nvGrpSpPr>
        <p:grpSpPr>
          <a:xfrm>
            <a:off x="1971250" y="2210602"/>
            <a:ext cx="3037919" cy="2743200"/>
            <a:chOff x="1949218" y="2220803"/>
            <a:chExt cx="3037919" cy="2743200"/>
          </a:xfrm>
        </p:grpSpPr>
        <p:sp useBgFill="1">
          <p:nvSpPr>
            <p:cNvPr id="70" name="Freeform 11">
              <a:extLst>
                <a:ext uri="{FF2B5EF4-FFF2-40B4-BE49-F238E27FC236}">
                  <a16:creationId xmlns:a16="http://schemas.microsoft.com/office/drawing/2014/main" xmlns="" id="{A8833AAA-FBF1-659A-400B-4B673502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A34D5507-BEC7-65E7-687B-B5EF43DA0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79408" flipH="1">
              <a:off x="2535009" y="2697153"/>
              <a:ext cx="1580417" cy="1580417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416642" y="5232988"/>
              <a:ext cx="1159819" cy="115981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AFBEB26B-A429-909A-0F97-9645C20DF8FA}"/>
              </a:ext>
            </a:extLst>
          </p:cNvPr>
          <p:cNvGrpSpPr/>
          <p:nvPr/>
        </p:nvGrpSpPr>
        <p:grpSpPr>
          <a:xfrm>
            <a:off x="4231132" y="4129357"/>
            <a:ext cx="3013176" cy="2706062"/>
            <a:chOff x="4209100" y="4139558"/>
            <a:chExt cx="3013176" cy="2706062"/>
          </a:xfrm>
        </p:grpSpPr>
        <p:sp useBgFill="1"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CDBF7475-6CED-4357-B58C-4ACEEB43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96602B18-2EF0-9049-C79D-B095B329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931357" y="4817672"/>
              <a:ext cx="1735351" cy="1735351"/>
            </a:xfrm>
            <a:prstGeom prst="rect">
              <a:avLst/>
            </a:prstGeom>
            <a:effectLst/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F8FF8F91-C11E-C95C-D03A-2318F057607F}"/>
              </a:ext>
            </a:extLst>
          </p:cNvPr>
          <p:cNvGrpSpPr/>
          <p:nvPr/>
        </p:nvGrpSpPr>
        <p:grpSpPr>
          <a:xfrm>
            <a:off x="6482766" y="-22581"/>
            <a:ext cx="2683266" cy="2314885"/>
            <a:chOff x="6460734" y="-12380"/>
            <a:chExt cx="2683266" cy="2314885"/>
          </a:xfrm>
        </p:grpSpPr>
        <p:sp useBgFill="1">
          <p:nvSpPr>
            <p:cNvPr id="82" name="Freeform 9">
              <a:extLst>
                <a:ext uri="{FF2B5EF4-FFF2-40B4-BE49-F238E27FC236}">
                  <a16:creationId xmlns:a16="http://schemas.microsoft.com/office/drawing/2014/main" xmlns="" id="{51B26D2E-C4B1-5446-6DE7-6310B8D6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1C0F78B0-560D-10CD-4C69-E8C08ACF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030587" y="485595"/>
              <a:ext cx="1906555" cy="1371587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2E4934C8-4B7F-A260-7C63-A432FAF92EB4}"/>
              </a:ext>
            </a:extLst>
          </p:cNvPr>
          <p:cNvGrpSpPr/>
          <p:nvPr/>
        </p:nvGrpSpPr>
        <p:grpSpPr>
          <a:xfrm>
            <a:off x="4528051" y="2205650"/>
            <a:ext cx="2741000" cy="2374305"/>
            <a:chOff x="4506019" y="2215851"/>
            <a:chExt cx="2741000" cy="2374305"/>
          </a:xfrm>
        </p:grpSpPr>
        <p:sp useBgFill="1">
          <p:nvSpPr>
            <p:cNvPr id="85" name="Freeform 10">
              <a:extLst>
                <a:ext uri="{FF2B5EF4-FFF2-40B4-BE49-F238E27FC236}">
                  <a16:creationId xmlns:a16="http://schemas.microsoft.com/office/drawing/2014/main" xmlns="" id="{DE234477-CBB4-181D-E014-589D467A2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590444FA-D5F9-BB65-EC04-07A77531C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20890507">
              <a:off x="5064162" y="2710677"/>
              <a:ext cx="1605757" cy="1225900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499AE2CB-DAB1-414C-7F62-44A2EF384D2F}"/>
              </a:ext>
            </a:extLst>
          </p:cNvPr>
          <p:cNvGrpSpPr/>
          <p:nvPr/>
        </p:nvGrpSpPr>
        <p:grpSpPr>
          <a:xfrm>
            <a:off x="6757690" y="1849133"/>
            <a:ext cx="2408342" cy="3015539"/>
            <a:chOff x="6735658" y="1859334"/>
            <a:chExt cx="2408342" cy="3015539"/>
          </a:xfrm>
        </p:grpSpPr>
        <p:sp useBgFill="1">
          <p:nvSpPr>
            <p:cNvPr id="88" name="Freeform 14">
              <a:extLst>
                <a:ext uri="{FF2B5EF4-FFF2-40B4-BE49-F238E27FC236}">
                  <a16:creationId xmlns:a16="http://schemas.microsoft.com/office/drawing/2014/main" xmlns="" id="{D388F3D7-9F86-32E7-55CD-5601FFD2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xmlns="" id="{B81D024F-C0AD-86CD-45BA-7ECCB5CC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290073" y="2589856"/>
              <a:ext cx="1740603" cy="1626294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741AAB8-CB4B-B80C-464F-4593440870F9}"/>
              </a:ext>
            </a:extLst>
          </p:cNvPr>
          <p:cNvGrpSpPr/>
          <p:nvPr/>
        </p:nvGrpSpPr>
        <p:grpSpPr>
          <a:xfrm>
            <a:off x="4266425" y="-10201"/>
            <a:ext cx="2658524" cy="2624361"/>
            <a:chOff x="4239341" y="-12380"/>
            <a:chExt cx="2658524" cy="2624361"/>
          </a:xfrm>
        </p:grpSpPr>
        <p:sp useBgFill="1">
          <p:nvSpPr>
            <p:cNvPr id="6" name="Freeform 7">
              <a:extLst>
                <a:ext uri="{FF2B5EF4-FFF2-40B4-BE49-F238E27FC236}">
                  <a16:creationId xmlns:a16="http://schemas.microsoft.com/office/drawing/2014/main" xmlns="" id="{A9CF07C4-0B30-9383-96EF-05DC0792A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341" y="-1238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5B4B5870-3A3E-056A-B9B0-3590C656B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741663" y="274209"/>
              <a:ext cx="1820642" cy="1656000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Прямоугольник 91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68D34180-1F1F-46BE-21D8-BD146D86D595}"/>
              </a:ext>
            </a:extLst>
          </p:cNvPr>
          <p:cNvSpPr/>
          <p:nvPr/>
        </p:nvSpPr>
        <p:spPr>
          <a:xfrm>
            <a:off x="4712846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Прямоугольник 92">
            <a:hlinkClick r:id="" action="ppaction://hlinkshowjump?jump=nextslide">
              <a:snd r:embed="rId17" name="пик.wav"/>
            </a:hlinkClick>
            <a:extLst>
              <a:ext uri="{FF2B5EF4-FFF2-40B4-BE49-F238E27FC236}">
                <a16:creationId xmlns:a16="http://schemas.microsoft.com/office/drawing/2014/main" xmlns="" id="{2B6FE4C0-BE41-1F0D-9C07-8318EC82CEF2}"/>
              </a:ext>
            </a:extLst>
          </p:cNvPr>
          <p:cNvSpPr/>
          <p:nvPr/>
        </p:nvSpPr>
        <p:spPr>
          <a:xfrm>
            <a:off x="6992479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Прямоугольник 95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70B9DD87-9816-16DD-E37C-2AA4F4B113D5}"/>
              </a:ext>
            </a:extLst>
          </p:cNvPr>
          <p:cNvSpPr/>
          <p:nvPr/>
        </p:nvSpPr>
        <p:spPr>
          <a:xfrm>
            <a:off x="4672609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Прямоугольник 97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B3CA23E1-CBB3-6A70-12B7-E9CDB0D6299D}"/>
              </a:ext>
            </a:extLst>
          </p:cNvPr>
          <p:cNvSpPr/>
          <p:nvPr/>
        </p:nvSpPr>
        <p:spPr>
          <a:xfrm>
            <a:off x="120262" y="-39257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Прямоугольник 99">
            <a:hlinkClick r:id="" action="ppaction://hlinkshowjump?jump=nextslide">
              <a:snd r:embed="rId17" name="пик.wav"/>
            </a:hlinkClick>
            <a:extLst>
              <a:ext uri="{FF2B5EF4-FFF2-40B4-BE49-F238E27FC236}">
                <a16:creationId xmlns:a16="http://schemas.microsoft.com/office/drawing/2014/main" xmlns="" id="{40E98163-28BF-C197-7226-3458A8B1F24B}"/>
              </a:ext>
            </a:extLst>
          </p:cNvPr>
          <p:cNvSpPr/>
          <p:nvPr/>
        </p:nvSpPr>
        <p:spPr>
          <a:xfrm>
            <a:off x="4638704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Прямоугольник 100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D0E902DD-809E-D3DE-222A-5A645BFDA9D9}"/>
              </a:ext>
            </a:extLst>
          </p:cNvPr>
          <p:cNvSpPr/>
          <p:nvPr/>
        </p:nvSpPr>
        <p:spPr>
          <a:xfrm>
            <a:off x="6918337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8"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4D92A8C-33ED-E716-ED9B-3C9CB0AC02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26" t="103" r="20635" b="61846"/>
          <a:stretch/>
        </p:blipFill>
        <p:spPr>
          <a:xfrm>
            <a:off x="9193866" y="3465513"/>
            <a:ext cx="2604906" cy="2609518"/>
          </a:xfrm>
          <a:custGeom>
            <a:avLst/>
            <a:gdLst>
              <a:gd name="connsiteX0" fmla="*/ 245385 w 2604906"/>
              <a:gd name="connsiteY0" fmla="*/ 0 h 2609518"/>
              <a:gd name="connsiteX1" fmla="*/ 2559406 w 2604906"/>
              <a:gd name="connsiteY1" fmla="*/ 0 h 2609518"/>
              <a:gd name="connsiteX2" fmla="*/ 2572406 w 2604906"/>
              <a:gd name="connsiteY2" fmla="*/ 333160 h 2609518"/>
              <a:gd name="connsiteX3" fmla="*/ 2565906 w 2604906"/>
              <a:gd name="connsiteY3" fmla="*/ 1274189 h 2609518"/>
              <a:gd name="connsiteX4" fmla="*/ 2487905 w 2604906"/>
              <a:gd name="connsiteY4" fmla="*/ 1233275 h 2609518"/>
              <a:gd name="connsiteX5" fmla="*/ 2344904 w 2604906"/>
              <a:gd name="connsiteY5" fmla="*/ 1157291 h 2609518"/>
              <a:gd name="connsiteX6" fmla="*/ 2383904 w 2604906"/>
              <a:gd name="connsiteY6" fmla="*/ 1513830 h 2609518"/>
              <a:gd name="connsiteX7" fmla="*/ 2565906 w 2604906"/>
              <a:gd name="connsiteY7" fmla="*/ 1671642 h 2609518"/>
              <a:gd name="connsiteX8" fmla="*/ 2604906 w 2604906"/>
              <a:gd name="connsiteY8" fmla="*/ 2279512 h 2609518"/>
              <a:gd name="connsiteX9" fmla="*/ 1252894 w 2604906"/>
              <a:gd name="connsiteY9" fmla="*/ 2326271 h 2609518"/>
              <a:gd name="connsiteX10" fmla="*/ 1415395 w 2604906"/>
              <a:gd name="connsiteY10" fmla="*/ 2548377 h 2609518"/>
              <a:gd name="connsiteX11" fmla="*/ 1096892 w 2604906"/>
              <a:gd name="connsiteY11" fmla="*/ 2600982 h 2609518"/>
              <a:gd name="connsiteX12" fmla="*/ 914891 w 2604906"/>
              <a:gd name="connsiteY12" fmla="*/ 2489928 h 2609518"/>
              <a:gd name="connsiteX13" fmla="*/ 960391 w 2604906"/>
              <a:gd name="connsiteY13" fmla="*/ 2337961 h 2609518"/>
              <a:gd name="connsiteX14" fmla="*/ 303885 w 2604906"/>
              <a:gd name="connsiteY14" fmla="*/ 2297047 h 2609518"/>
              <a:gd name="connsiteX15" fmla="*/ 336386 w 2604906"/>
              <a:gd name="connsiteY15" fmla="*/ 1209895 h 2609518"/>
              <a:gd name="connsiteX16" fmla="*/ 219385 w 2604906"/>
              <a:gd name="connsiteY16" fmla="*/ 1081307 h 2609518"/>
              <a:gd name="connsiteX17" fmla="*/ 11383 w 2604906"/>
              <a:gd name="connsiteY17" fmla="*/ 1022858 h 2609518"/>
              <a:gd name="connsiteX18" fmla="*/ 186884 w 2604906"/>
              <a:gd name="connsiteY18" fmla="*/ 742303 h 2609518"/>
              <a:gd name="connsiteX19" fmla="*/ 329886 w 2604906"/>
              <a:gd name="connsiteY19" fmla="*/ 508507 h 2609518"/>
              <a:gd name="connsiteX20" fmla="*/ 245385 w 2604906"/>
              <a:gd name="connsiteY20" fmla="*/ 0 h 260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4906" h="2609518">
                <a:moveTo>
                  <a:pt x="245385" y="0"/>
                </a:moveTo>
                <a:cubicBezTo>
                  <a:pt x="245385" y="0"/>
                  <a:pt x="245385" y="0"/>
                  <a:pt x="2559406" y="0"/>
                </a:cubicBezTo>
                <a:cubicBezTo>
                  <a:pt x="2552905" y="128588"/>
                  <a:pt x="2559406" y="251331"/>
                  <a:pt x="2572406" y="333160"/>
                </a:cubicBezTo>
                <a:cubicBezTo>
                  <a:pt x="2624406" y="648784"/>
                  <a:pt x="2604906" y="1239119"/>
                  <a:pt x="2565906" y="1274189"/>
                </a:cubicBezTo>
                <a:cubicBezTo>
                  <a:pt x="2520405" y="1303413"/>
                  <a:pt x="2487905" y="1285879"/>
                  <a:pt x="2487905" y="1233275"/>
                </a:cubicBezTo>
                <a:cubicBezTo>
                  <a:pt x="2487905" y="1180670"/>
                  <a:pt x="2461905" y="1087152"/>
                  <a:pt x="2344904" y="1157291"/>
                </a:cubicBezTo>
                <a:cubicBezTo>
                  <a:pt x="2227903" y="1233275"/>
                  <a:pt x="2188902" y="1589814"/>
                  <a:pt x="2383904" y="1513830"/>
                </a:cubicBezTo>
                <a:cubicBezTo>
                  <a:pt x="2461905" y="1484605"/>
                  <a:pt x="2546405" y="1601503"/>
                  <a:pt x="2565906" y="1671642"/>
                </a:cubicBezTo>
                <a:cubicBezTo>
                  <a:pt x="2598406" y="1817765"/>
                  <a:pt x="2559406" y="1998957"/>
                  <a:pt x="2604906" y="2279512"/>
                </a:cubicBezTo>
                <a:cubicBezTo>
                  <a:pt x="2182402" y="2226908"/>
                  <a:pt x="1317894" y="2267822"/>
                  <a:pt x="1252894" y="2326271"/>
                </a:cubicBezTo>
                <a:cubicBezTo>
                  <a:pt x="1187893" y="2384720"/>
                  <a:pt x="1441396" y="2472394"/>
                  <a:pt x="1415395" y="2548377"/>
                </a:cubicBezTo>
                <a:cubicBezTo>
                  <a:pt x="1389395" y="2624361"/>
                  <a:pt x="1233394" y="2612671"/>
                  <a:pt x="1096892" y="2600982"/>
                </a:cubicBezTo>
                <a:cubicBezTo>
                  <a:pt x="966891" y="2595137"/>
                  <a:pt x="908391" y="2554222"/>
                  <a:pt x="914891" y="2489928"/>
                </a:cubicBezTo>
                <a:cubicBezTo>
                  <a:pt x="914891" y="2425634"/>
                  <a:pt x="1031892" y="2373031"/>
                  <a:pt x="960391" y="2337961"/>
                </a:cubicBezTo>
                <a:cubicBezTo>
                  <a:pt x="791390" y="2256132"/>
                  <a:pt x="375386" y="2285357"/>
                  <a:pt x="303885" y="2297047"/>
                </a:cubicBezTo>
                <a:cubicBezTo>
                  <a:pt x="251885" y="1993112"/>
                  <a:pt x="173884" y="1677487"/>
                  <a:pt x="336386" y="1209895"/>
                </a:cubicBezTo>
                <a:cubicBezTo>
                  <a:pt x="394886" y="1034548"/>
                  <a:pt x="355886" y="929340"/>
                  <a:pt x="219385" y="1081307"/>
                </a:cubicBezTo>
                <a:cubicBezTo>
                  <a:pt x="167384" y="1139756"/>
                  <a:pt x="56883" y="1133911"/>
                  <a:pt x="11383" y="1022858"/>
                </a:cubicBezTo>
                <a:cubicBezTo>
                  <a:pt x="-34118" y="894270"/>
                  <a:pt x="63383" y="777372"/>
                  <a:pt x="186884" y="742303"/>
                </a:cubicBezTo>
                <a:cubicBezTo>
                  <a:pt x="277885" y="713078"/>
                  <a:pt x="310385" y="584490"/>
                  <a:pt x="329886" y="508507"/>
                </a:cubicBezTo>
                <a:cubicBezTo>
                  <a:pt x="368886" y="368229"/>
                  <a:pt x="316885" y="169502"/>
                  <a:pt x="245385" y="0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E1311BB-7283-81CA-0988-88065DB8FF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85" t="27217" r="1" b="29300"/>
          <a:stretch/>
        </p:blipFill>
        <p:spPr>
          <a:xfrm>
            <a:off x="9471040" y="3193637"/>
            <a:ext cx="2327732" cy="2982076"/>
          </a:xfrm>
          <a:custGeom>
            <a:avLst/>
            <a:gdLst>
              <a:gd name="connsiteX0" fmla="*/ 896490 w 2327732"/>
              <a:gd name="connsiteY0" fmla="*/ 2218 h 2982076"/>
              <a:gd name="connsiteX1" fmla="*/ 1089612 w 2327732"/>
              <a:gd name="connsiteY1" fmla="*/ 19020 h 2982076"/>
              <a:gd name="connsiteX2" fmla="*/ 1251899 w 2327732"/>
              <a:gd name="connsiteY2" fmla="*/ 176809 h 2982076"/>
              <a:gd name="connsiteX3" fmla="*/ 1368745 w 2327732"/>
              <a:gd name="connsiteY3" fmla="*/ 363820 h 2982076"/>
              <a:gd name="connsiteX4" fmla="*/ 2180460 w 2327732"/>
              <a:gd name="connsiteY4" fmla="*/ 317238 h 2982076"/>
              <a:gd name="connsiteX5" fmla="*/ 2327732 w 2327732"/>
              <a:gd name="connsiteY5" fmla="*/ 322610 h 2982076"/>
              <a:gd name="connsiteX6" fmla="*/ 2327732 w 2327732"/>
              <a:gd name="connsiteY6" fmla="*/ 2740603 h 2982076"/>
              <a:gd name="connsiteX7" fmla="*/ 2160808 w 2327732"/>
              <a:gd name="connsiteY7" fmla="*/ 2705122 h 2982076"/>
              <a:gd name="connsiteX8" fmla="*/ 985748 w 2327732"/>
              <a:gd name="connsiteY8" fmla="*/ 2701447 h 2982076"/>
              <a:gd name="connsiteX9" fmla="*/ 1154526 w 2327732"/>
              <a:gd name="connsiteY9" fmla="*/ 2923521 h 2982076"/>
              <a:gd name="connsiteX10" fmla="*/ 836444 w 2327732"/>
              <a:gd name="connsiteY10" fmla="*/ 2976118 h 2982076"/>
              <a:gd name="connsiteX11" fmla="*/ 648190 w 2327732"/>
              <a:gd name="connsiteY11" fmla="*/ 2865081 h 2982076"/>
              <a:gd name="connsiteX12" fmla="*/ 700122 w 2327732"/>
              <a:gd name="connsiteY12" fmla="*/ 2707291 h 2982076"/>
              <a:gd name="connsiteX13" fmla="*/ 57465 w 2327732"/>
              <a:gd name="connsiteY13" fmla="*/ 2683914 h 2982076"/>
              <a:gd name="connsiteX14" fmla="*/ 63956 w 2327732"/>
              <a:gd name="connsiteY14" fmla="*/ 1778084 h 2982076"/>
              <a:gd name="connsiteX15" fmla="*/ 193786 w 2327732"/>
              <a:gd name="connsiteY15" fmla="*/ 1503413 h 2982076"/>
              <a:gd name="connsiteX16" fmla="*/ 408005 w 2327732"/>
              <a:gd name="connsiteY16" fmla="*/ 1485881 h 2982076"/>
              <a:gd name="connsiteX17" fmla="*/ 349582 w 2327732"/>
              <a:gd name="connsiteY17" fmla="*/ 1257962 h 2982076"/>
              <a:gd name="connsiteX18" fmla="*/ 115888 w 2327732"/>
              <a:gd name="connsiteY18" fmla="*/ 1269650 h 2982076"/>
              <a:gd name="connsiteX19" fmla="*/ 83431 w 2327732"/>
              <a:gd name="connsiteY19" fmla="*/ 1070952 h 2982076"/>
              <a:gd name="connsiteX20" fmla="*/ 70448 w 2327732"/>
              <a:gd name="connsiteY20" fmla="*/ 393040 h 2982076"/>
              <a:gd name="connsiteX21" fmla="*/ 700122 w 2327732"/>
              <a:gd name="connsiteY21" fmla="*/ 398884 h 2982076"/>
              <a:gd name="connsiteX22" fmla="*/ 946799 w 2327732"/>
              <a:gd name="connsiteY22" fmla="*/ 235250 h 2982076"/>
              <a:gd name="connsiteX23" fmla="*/ 771529 w 2327732"/>
              <a:gd name="connsiteY23" fmla="*/ 77460 h 2982076"/>
              <a:gd name="connsiteX24" fmla="*/ 896490 w 2327732"/>
              <a:gd name="connsiteY24" fmla="*/ 2218 h 298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27732" h="2982076">
                <a:moveTo>
                  <a:pt x="896490" y="2218"/>
                </a:moveTo>
                <a:cubicBezTo>
                  <a:pt x="961405" y="-4357"/>
                  <a:pt x="1037680" y="4409"/>
                  <a:pt x="1089612" y="19020"/>
                </a:cubicBezTo>
                <a:cubicBezTo>
                  <a:pt x="1186984" y="48240"/>
                  <a:pt x="1310322" y="77460"/>
                  <a:pt x="1251899" y="176809"/>
                </a:cubicBezTo>
                <a:cubicBezTo>
                  <a:pt x="1186984" y="276159"/>
                  <a:pt x="1258390" y="334599"/>
                  <a:pt x="1368745" y="363820"/>
                </a:cubicBezTo>
                <a:cubicBezTo>
                  <a:pt x="1442586" y="384274"/>
                  <a:pt x="1814629" y="315241"/>
                  <a:pt x="2180460" y="317238"/>
                </a:cubicBezTo>
                <a:lnTo>
                  <a:pt x="2327732" y="322610"/>
                </a:lnTo>
                <a:lnTo>
                  <a:pt x="2327732" y="2740603"/>
                </a:lnTo>
                <a:lnTo>
                  <a:pt x="2160808" y="2705122"/>
                </a:lnTo>
                <a:cubicBezTo>
                  <a:pt x="1727704" y="2624104"/>
                  <a:pt x="1150469" y="2588948"/>
                  <a:pt x="985748" y="2701447"/>
                </a:cubicBezTo>
                <a:cubicBezTo>
                  <a:pt x="914341" y="2754043"/>
                  <a:pt x="1180492" y="2841704"/>
                  <a:pt x="1154526" y="2923521"/>
                </a:cubicBezTo>
                <a:cubicBezTo>
                  <a:pt x="1122069" y="2999494"/>
                  <a:pt x="966273" y="2981962"/>
                  <a:pt x="836444" y="2976118"/>
                </a:cubicBezTo>
                <a:cubicBezTo>
                  <a:pt x="700122" y="2970274"/>
                  <a:pt x="648190" y="2929365"/>
                  <a:pt x="648190" y="2865081"/>
                </a:cubicBezTo>
                <a:cubicBezTo>
                  <a:pt x="654682" y="2800796"/>
                  <a:pt x="771529" y="2742355"/>
                  <a:pt x="700122" y="2707291"/>
                </a:cubicBezTo>
                <a:cubicBezTo>
                  <a:pt x="531344" y="2631318"/>
                  <a:pt x="128871" y="2666382"/>
                  <a:pt x="57465" y="2683914"/>
                </a:cubicBezTo>
                <a:cubicBezTo>
                  <a:pt x="-72365" y="2210545"/>
                  <a:pt x="57465" y="1918342"/>
                  <a:pt x="63956" y="1778084"/>
                </a:cubicBezTo>
                <a:cubicBezTo>
                  <a:pt x="70448" y="1596918"/>
                  <a:pt x="115888" y="1433284"/>
                  <a:pt x="193786" y="1503413"/>
                </a:cubicBezTo>
                <a:cubicBezTo>
                  <a:pt x="304142" y="1591074"/>
                  <a:pt x="375548" y="1573542"/>
                  <a:pt x="408005" y="1485881"/>
                </a:cubicBezTo>
                <a:cubicBezTo>
                  <a:pt x="440463" y="1398220"/>
                  <a:pt x="401514" y="1293027"/>
                  <a:pt x="349582" y="1257962"/>
                </a:cubicBezTo>
                <a:cubicBezTo>
                  <a:pt x="297650" y="1222898"/>
                  <a:pt x="193786" y="1310559"/>
                  <a:pt x="115888" y="1269650"/>
                </a:cubicBezTo>
                <a:cubicBezTo>
                  <a:pt x="37991" y="1234586"/>
                  <a:pt x="50974" y="1170301"/>
                  <a:pt x="83431" y="1070952"/>
                </a:cubicBezTo>
                <a:cubicBezTo>
                  <a:pt x="167820" y="755372"/>
                  <a:pt x="89922" y="568362"/>
                  <a:pt x="70448" y="393040"/>
                </a:cubicBezTo>
                <a:cubicBezTo>
                  <a:pt x="349582" y="428104"/>
                  <a:pt x="544327" y="428104"/>
                  <a:pt x="700122" y="398884"/>
                </a:cubicBezTo>
                <a:cubicBezTo>
                  <a:pt x="888375" y="363820"/>
                  <a:pt x="992239" y="276159"/>
                  <a:pt x="946799" y="235250"/>
                </a:cubicBezTo>
                <a:cubicBezTo>
                  <a:pt x="901358" y="194342"/>
                  <a:pt x="758546" y="165121"/>
                  <a:pt x="771529" y="77460"/>
                </a:cubicBezTo>
                <a:cubicBezTo>
                  <a:pt x="778020" y="30708"/>
                  <a:pt x="831575" y="8792"/>
                  <a:pt x="896490" y="2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71858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-0.39532 -0.478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t="-1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9114363C-BCA5-C792-4728-7E12F149CE6D}"/>
              </a:ext>
            </a:extLst>
          </p:cNvPr>
          <p:cNvGrpSpPr/>
          <p:nvPr/>
        </p:nvGrpSpPr>
        <p:grpSpPr>
          <a:xfrm>
            <a:off x="16042" y="-12380"/>
            <a:ext cx="2746500" cy="2309934"/>
            <a:chOff x="0" y="-12380"/>
            <a:chExt cx="2746500" cy="2309934"/>
          </a:xfrm>
        </p:grpSpPr>
        <p:sp useBgFill="1">
          <p:nvSpPr>
            <p:cNvPr id="58" name="Freeform 6">
              <a:extLst>
                <a:ext uri="{FF2B5EF4-FFF2-40B4-BE49-F238E27FC236}">
                  <a16:creationId xmlns:a16="http://schemas.microsoft.com/office/drawing/2014/main" xmlns="" id="{4AB04EF1-20F9-2685-47CC-BD19E70F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F7B20FBD-8DBF-1C95-FFD8-1068E9BA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52446" y="476587"/>
              <a:ext cx="1681821" cy="133200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97546" y="2514494"/>
              <a:ext cx="1519200" cy="180000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7855" y="5110466"/>
              <a:ext cx="1275208" cy="147728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19800" y="5004337"/>
              <a:ext cx="1611527" cy="155595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54E1F981-2778-769F-D021-0AF1361A3B43}"/>
              </a:ext>
            </a:extLst>
          </p:cNvPr>
          <p:cNvGrpSpPr/>
          <p:nvPr/>
        </p:nvGrpSpPr>
        <p:grpSpPr>
          <a:xfrm>
            <a:off x="1971250" y="2210602"/>
            <a:ext cx="3037919" cy="2743200"/>
            <a:chOff x="1949218" y="2220803"/>
            <a:chExt cx="3037919" cy="2743200"/>
          </a:xfrm>
        </p:grpSpPr>
        <p:sp useBgFill="1">
          <p:nvSpPr>
            <p:cNvPr id="70" name="Freeform 11">
              <a:extLst>
                <a:ext uri="{FF2B5EF4-FFF2-40B4-BE49-F238E27FC236}">
                  <a16:creationId xmlns:a16="http://schemas.microsoft.com/office/drawing/2014/main" xmlns="" id="{A8833AAA-FBF1-659A-400B-4B673502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A34D5507-BEC7-65E7-687B-B5EF43DA0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79408" flipH="1">
              <a:off x="2535009" y="2697153"/>
              <a:ext cx="1580417" cy="1580417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416642" y="5232988"/>
              <a:ext cx="1159819" cy="115981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AFBEB26B-A429-909A-0F97-9645C20DF8FA}"/>
              </a:ext>
            </a:extLst>
          </p:cNvPr>
          <p:cNvGrpSpPr/>
          <p:nvPr/>
        </p:nvGrpSpPr>
        <p:grpSpPr>
          <a:xfrm>
            <a:off x="4231132" y="4129357"/>
            <a:ext cx="3013176" cy="2706062"/>
            <a:chOff x="4209100" y="4139558"/>
            <a:chExt cx="3013176" cy="2706062"/>
          </a:xfrm>
        </p:grpSpPr>
        <p:sp useBgFill="1"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CDBF7475-6CED-4357-B58C-4ACEEB43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96602B18-2EF0-9049-C79D-B095B329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931357" y="4817672"/>
              <a:ext cx="1735351" cy="1735351"/>
            </a:xfrm>
            <a:prstGeom prst="rect">
              <a:avLst/>
            </a:prstGeom>
            <a:effectLst/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F8FF8F91-C11E-C95C-D03A-2318F057607F}"/>
              </a:ext>
            </a:extLst>
          </p:cNvPr>
          <p:cNvGrpSpPr/>
          <p:nvPr/>
        </p:nvGrpSpPr>
        <p:grpSpPr>
          <a:xfrm>
            <a:off x="6482766" y="-22581"/>
            <a:ext cx="2683266" cy="2314885"/>
            <a:chOff x="6460734" y="-12380"/>
            <a:chExt cx="2683266" cy="2314885"/>
          </a:xfrm>
        </p:grpSpPr>
        <p:sp useBgFill="1">
          <p:nvSpPr>
            <p:cNvPr id="82" name="Freeform 9">
              <a:extLst>
                <a:ext uri="{FF2B5EF4-FFF2-40B4-BE49-F238E27FC236}">
                  <a16:creationId xmlns:a16="http://schemas.microsoft.com/office/drawing/2014/main" xmlns="" id="{51B26D2E-C4B1-5446-6DE7-6310B8D6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1C0F78B0-560D-10CD-4C69-E8C08ACF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030587" y="485595"/>
              <a:ext cx="1906555" cy="1371587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2E4934C8-4B7F-A260-7C63-A432FAF92EB4}"/>
              </a:ext>
            </a:extLst>
          </p:cNvPr>
          <p:cNvGrpSpPr/>
          <p:nvPr/>
        </p:nvGrpSpPr>
        <p:grpSpPr>
          <a:xfrm>
            <a:off x="4528051" y="2205650"/>
            <a:ext cx="2741000" cy="2374305"/>
            <a:chOff x="4506019" y="2215851"/>
            <a:chExt cx="2741000" cy="2374305"/>
          </a:xfrm>
        </p:grpSpPr>
        <p:sp useBgFill="1">
          <p:nvSpPr>
            <p:cNvPr id="85" name="Freeform 10">
              <a:extLst>
                <a:ext uri="{FF2B5EF4-FFF2-40B4-BE49-F238E27FC236}">
                  <a16:creationId xmlns:a16="http://schemas.microsoft.com/office/drawing/2014/main" xmlns="" id="{DE234477-CBB4-181D-E014-589D467A2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590444FA-D5F9-BB65-EC04-07A77531C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20890507">
              <a:off x="5064162" y="2710677"/>
              <a:ext cx="1605757" cy="1225900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499AE2CB-DAB1-414C-7F62-44A2EF384D2F}"/>
              </a:ext>
            </a:extLst>
          </p:cNvPr>
          <p:cNvGrpSpPr/>
          <p:nvPr/>
        </p:nvGrpSpPr>
        <p:grpSpPr>
          <a:xfrm>
            <a:off x="6757690" y="1849133"/>
            <a:ext cx="2408342" cy="3015539"/>
            <a:chOff x="6735658" y="1859334"/>
            <a:chExt cx="2408342" cy="3015539"/>
          </a:xfrm>
        </p:grpSpPr>
        <p:sp useBgFill="1">
          <p:nvSpPr>
            <p:cNvPr id="88" name="Freeform 14">
              <a:extLst>
                <a:ext uri="{FF2B5EF4-FFF2-40B4-BE49-F238E27FC236}">
                  <a16:creationId xmlns:a16="http://schemas.microsoft.com/office/drawing/2014/main" xmlns="" id="{D388F3D7-9F86-32E7-55CD-5601FFD2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xmlns="" id="{B81D024F-C0AD-86CD-45BA-7ECCB5CC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290073" y="2589856"/>
              <a:ext cx="1740603" cy="1626294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noaction">
              <a:snd r:embed="rId15" name="oshibka-zvukovogo-effekta-40639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hlinkClick r:id="" action="ppaction://noaction">
              <a:snd r:embed="rId15" name="oshibka-zvukovogo-effekta-40639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Прямоугольник 91">
            <a:hlinkClick r:id="" action="ppaction://noaction">
              <a:snd r:embed="rId15" name="oshibka-zvukovogo-effekta-40639.wav"/>
            </a:hlinkClick>
            <a:extLst>
              <a:ext uri="{FF2B5EF4-FFF2-40B4-BE49-F238E27FC236}">
                <a16:creationId xmlns:a16="http://schemas.microsoft.com/office/drawing/2014/main" xmlns="" id="{68D34180-1F1F-46BE-21D8-BD146D86D595}"/>
              </a:ext>
            </a:extLst>
          </p:cNvPr>
          <p:cNvSpPr/>
          <p:nvPr/>
        </p:nvSpPr>
        <p:spPr>
          <a:xfrm>
            <a:off x="4712846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Прямоугольник 92">
            <a:hlinkClick r:id="" action="ppaction://hlinkshowjump?jump=nextslide">
              <a:snd r:embed="rId16" name="пик.wav"/>
            </a:hlinkClick>
            <a:extLst>
              <a:ext uri="{FF2B5EF4-FFF2-40B4-BE49-F238E27FC236}">
                <a16:creationId xmlns:a16="http://schemas.microsoft.com/office/drawing/2014/main" xmlns="" id="{2B6FE4C0-BE41-1F0D-9C07-8318EC82CEF2}"/>
              </a:ext>
            </a:extLst>
          </p:cNvPr>
          <p:cNvSpPr/>
          <p:nvPr/>
        </p:nvSpPr>
        <p:spPr>
          <a:xfrm>
            <a:off x="6992479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5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noaction">
              <a:snd r:embed="rId15" name="oshibka-zvukovogo-effekta-40639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Прямоугольник 95">
            <a:hlinkClick r:id="" action="ppaction://hlinkshowjump?jump=nextslide">
              <a:snd r:embed="rId16" name="пик.wav"/>
            </a:hlinkClick>
            <a:extLst>
              <a:ext uri="{FF2B5EF4-FFF2-40B4-BE49-F238E27FC236}">
                <a16:creationId xmlns:a16="http://schemas.microsoft.com/office/drawing/2014/main" xmlns="" id="{70B9DD87-9816-16DD-E37C-2AA4F4B113D5}"/>
              </a:ext>
            </a:extLst>
          </p:cNvPr>
          <p:cNvSpPr/>
          <p:nvPr/>
        </p:nvSpPr>
        <p:spPr>
          <a:xfrm>
            <a:off x="4672609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5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Прямоугольник 97">
            <a:hlinkClick r:id="" action="ppaction://noaction">
              <a:snd r:embed="rId15" name="oshibka-zvukovogo-effekta-40639.wav"/>
            </a:hlinkClick>
            <a:extLst>
              <a:ext uri="{FF2B5EF4-FFF2-40B4-BE49-F238E27FC236}">
                <a16:creationId xmlns:a16="http://schemas.microsoft.com/office/drawing/2014/main" xmlns="" id="{B3CA23E1-CBB3-6A70-12B7-E9CDB0D6299D}"/>
              </a:ext>
            </a:extLst>
          </p:cNvPr>
          <p:cNvSpPr/>
          <p:nvPr/>
        </p:nvSpPr>
        <p:spPr>
          <a:xfrm>
            <a:off x="120262" y="-39257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Прямоугольник 100">
            <a:hlinkClick r:id="" action="ppaction://noaction">
              <a:snd r:embed="rId15" name="oshibka-zvukovogo-effekta-40639.wav"/>
            </a:hlinkClick>
            <a:extLst>
              <a:ext uri="{FF2B5EF4-FFF2-40B4-BE49-F238E27FC236}">
                <a16:creationId xmlns:a16="http://schemas.microsoft.com/office/drawing/2014/main" xmlns="" id="{D0E902DD-809E-D3DE-222A-5A645BFDA9D9}"/>
              </a:ext>
            </a:extLst>
          </p:cNvPr>
          <p:cNvSpPr/>
          <p:nvPr/>
        </p:nvSpPr>
        <p:spPr>
          <a:xfrm>
            <a:off x="6918337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8"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E1311BB-7283-81CA-0988-88065DB8FF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85" t="27217" r="1" b="29300"/>
          <a:stretch/>
        </p:blipFill>
        <p:spPr>
          <a:xfrm>
            <a:off x="9471040" y="3193637"/>
            <a:ext cx="2327732" cy="2982076"/>
          </a:xfrm>
          <a:custGeom>
            <a:avLst/>
            <a:gdLst>
              <a:gd name="connsiteX0" fmla="*/ 896490 w 2327732"/>
              <a:gd name="connsiteY0" fmla="*/ 2218 h 2982076"/>
              <a:gd name="connsiteX1" fmla="*/ 1089612 w 2327732"/>
              <a:gd name="connsiteY1" fmla="*/ 19020 h 2982076"/>
              <a:gd name="connsiteX2" fmla="*/ 1251899 w 2327732"/>
              <a:gd name="connsiteY2" fmla="*/ 176809 h 2982076"/>
              <a:gd name="connsiteX3" fmla="*/ 1368745 w 2327732"/>
              <a:gd name="connsiteY3" fmla="*/ 363820 h 2982076"/>
              <a:gd name="connsiteX4" fmla="*/ 2180460 w 2327732"/>
              <a:gd name="connsiteY4" fmla="*/ 317238 h 2982076"/>
              <a:gd name="connsiteX5" fmla="*/ 2327732 w 2327732"/>
              <a:gd name="connsiteY5" fmla="*/ 322610 h 2982076"/>
              <a:gd name="connsiteX6" fmla="*/ 2327732 w 2327732"/>
              <a:gd name="connsiteY6" fmla="*/ 2740603 h 2982076"/>
              <a:gd name="connsiteX7" fmla="*/ 2160808 w 2327732"/>
              <a:gd name="connsiteY7" fmla="*/ 2705122 h 2982076"/>
              <a:gd name="connsiteX8" fmla="*/ 985748 w 2327732"/>
              <a:gd name="connsiteY8" fmla="*/ 2701447 h 2982076"/>
              <a:gd name="connsiteX9" fmla="*/ 1154526 w 2327732"/>
              <a:gd name="connsiteY9" fmla="*/ 2923521 h 2982076"/>
              <a:gd name="connsiteX10" fmla="*/ 836444 w 2327732"/>
              <a:gd name="connsiteY10" fmla="*/ 2976118 h 2982076"/>
              <a:gd name="connsiteX11" fmla="*/ 648190 w 2327732"/>
              <a:gd name="connsiteY11" fmla="*/ 2865081 h 2982076"/>
              <a:gd name="connsiteX12" fmla="*/ 700122 w 2327732"/>
              <a:gd name="connsiteY12" fmla="*/ 2707291 h 2982076"/>
              <a:gd name="connsiteX13" fmla="*/ 57465 w 2327732"/>
              <a:gd name="connsiteY13" fmla="*/ 2683914 h 2982076"/>
              <a:gd name="connsiteX14" fmla="*/ 63956 w 2327732"/>
              <a:gd name="connsiteY14" fmla="*/ 1778084 h 2982076"/>
              <a:gd name="connsiteX15" fmla="*/ 193786 w 2327732"/>
              <a:gd name="connsiteY15" fmla="*/ 1503413 h 2982076"/>
              <a:gd name="connsiteX16" fmla="*/ 408005 w 2327732"/>
              <a:gd name="connsiteY16" fmla="*/ 1485881 h 2982076"/>
              <a:gd name="connsiteX17" fmla="*/ 349582 w 2327732"/>
              <a:gd name="connsiteY17" fmla="*/ 1257962 h 2982076"/>
              <a:gd name="connsiteX18" fmla="*/ 115888 w 2327732"/>
              <a:gd name="connsiteY18" fmla="*/ 1269650 h 2982076"/>
              <a:gd name="connsiteX19" fmla="*/ 83431 w 2327732"/>
              <a:gd name="connsiteY19" fmla="*/ 1070952 h 2982076"/>
              <a:gd name="connsiteX20" fmla="*/ 70448 w 2327732"/>
              <a:gd name="connsiteY20" fmla="*/ 393040 h 2982076"/>
              <a:gd name="connsiteX21" fmla="*/ 700122 w 2327732"/>
              <a:gd name="connsiteY21" fmla="*/ 398884 h 2982076"/>
              <a:gd name="connsiteX22" fmla="*/ 946799 w 2327732"/>
              <a:gd name="connsiteY22" fmla="*/ 235250 h 2982076"/>
              <a:gd name="connsiteX23" fmla="*/ 771529 w 2327732"/>
              <a:gd name="connsiteY23" fmla="*/ 77460 h 2982076"/>
              <a:gd name="connsiteX24" fmla="*/ 896490 w 2327732"/>
              <a:gd name="connsiteY24" fmla="*/ 2218 h 298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27732" h="2982076">
                <a:moveTo>
                  <a:pt x="896490" y="2218"/>
                </a:moveTo>
                <a:cubicBezTo>
                  <a:pt x="961405" y="-4357"/>
                  <a:pt x="1037680" y="4409"/>
                  <a:pt x="1089612" y="19020"/>
                </a:cubicBezTo>
                <a:cubicBezTo>
                  <a:pt x="1186984" y="48240"/>
                  <a:pt x="1310322" y="77460"/>
                  <a:pt x="1251899" y="176809"/>
                </a:cubicBezTo>
                <a:cubicBezTo>
                  <a:pt x="1186984" y="276159"/>
                  <a:pt x="1258390" y="334599"/>
                  <a:pt x="1368745" y="363820"/>
                </a:cubicBezTo>
                <a:cubicBezTo>
                  <a:pt x="1442586" y="384274"/>
                  <a:pt x="1814629" y="315241"/>
                  <a:pt x="2180460" y="317238"/>
                </a:cubicBezTo>
                <a:lnTo>
                  <a:pt x="2327732" y="322610"/>
                </a:lnTo>
                <a:lnTo>
                  <a:pt x="2327732" y="2740603"/>
                </a:lnTo>
                <a:lnTo>
                  <a:pt x="2160808" y="2705122"/>
                </a:lnTo>
                <a:cubicBezTo>
                  <a:pt x="1727704" y="2624104"/>
                  <a:pt x="1150469" y="2588948"/>
                  <a:pt x="985748" y="2701447"/>
                </a:cubicBezTo>
                <a:cubicBezTo>
                  <a:pt x="914341" y="2754043"/>
                  <a:pt x="1180492" y="2841704"/>
                  <a:pt x="1154526" y="2923521"/>
                </a:cubicBezTo>
                <a:cubicBezTo>
                  <a:pt x="1122069" y="2999494"/>
                  <a:pt x="966273" y="2981962"/>
                  <a:pt x="836444" y="2976118"/>
                </a:cubicBezTo>
                <a:cubicBezTo>
                  <a:pt x="700122" y="2970274"/>
                  <a:pt x="648190" y="2929365"/>
                  <a:pt x="648190" y="2865081"/>
                </a:cubicBezTo>
                <a:cubicBezTo>
                  <a:pt x="654682" y="2800796"/>
                  <a:pt x="771529" y="2742355"/>
                  <a:pt x="700122" y="2707291"/>
                </a:cubicBezTo>
                <a:cubicBezTo>
                  <a:pt x="531344" y="2631318"/>
                  <a:pt x="128871" y="2666382"/>
                  <a:pt x="57465" y="2683914"/>
                </a:cubicBezTo>
                <a:cubicBezTo>
                  <a:pt x="-72365" y="2210545"/>
                  <a:pt x="57465" y="1918342"/>
                  <a:pt x="63956" y="1778084"/>
                </a:cubicBezTo>
                <a:cubicBezTo>
                  <a:pt x="70448" y="1596918"/>
                  <a:pt x="115888" y="1433284"/>
                  <a:pt x="193786" y="1503413"/>
                </a:cubicBezTo>
                <a:cubicBezTo>
                  <a:pt x="304142" y="1591074"/>
                  <a:pt x="375548" y="1573542"/>
                  <a:pt x="408005" y="1485881"/>
                </a:cubicBezTo>
                <a:cubicBezTo>
                  <a:pt x="440463" y="1398220"/>
                  <a:pt x="401514" y="1293027"/>
                  <a:pt x="349582" y="1257962"/>
                </a:cubicBezTo>
                <a:cubicBezTo>
                  <a:pt x="297650" y="1222898"/>
                  <a:pt x="193786" y="1310559"/>
                  <a:pt x="115888" y="1269650"/>
                </a:cubicBezTo>
                <a:cubicBezTo>
                  <a:pt x="37991" y="1234586"/>
                  <a:pt x="50974" y="1170301"/>
                  <a:pt x="83431" y="1070952"/>
                </a:cubicBezTo>
                <a:cubicBezTo>
                  <a:pt x="167820" y="755372"/>
                  <a:pt x="89922" y="568362"/>
                  <a:pt x="70448" y="393040"/>
                </a:cubicBezTo>
                <a:cubicBezTo>
                  <a:pt x="349582" y="428104"/>
                  <a:pt x="544327" y="428104"/>
                  <a:pt x="700122" y="398884"/>
                </a:cubicBezTo>
                <a:cubicBezTo>
                  <a:pt x="888375" y="363820"/>
                  <a:pt x="992239" y="276159"/>
                  <a:pt x="946799" y="235250"/>
                </a:cubicBezTo>
                <a:cubicBezTo>
                  <a:pt x="901358" y="194342"/>
                  <a:pt x="758546" y="165121"/>
                  <a:pt x="771529" y="77460"/>
                </a:cubicBezTo>
                <a:cubicBezTo>
                  <a:pt x="778020" y="30708"/>
                  <a:pt x="831575" y="8792"/>
                  <a:pt x="896490" y="2218"/>
                </a:cubicBezTo>
                <a:close/>
              </a:path>
            </a:pathLst>
          </a:custGeom>
        </p:spPr>
      </p:pic>
      <p:pic>
        <p:nvPicPr>
          <p:cNvPr id="9" name="Рисунок 8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5C77CC4-5DFF-24C9-5DA7-924DC74BD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53" t="60305" r="17364" b="463"/>
          <a:stretch/>
        </p:blipFill>
        <p:spPr>
          <a:xfrm>
            <a:off x="9219758" y="3122659"/>
            <a:ext cx="3004714" cy="2690477"/>
          </a:xfrm>
          <a:custGeom>
            <a:avLst/>
            <a:gdLst>
              <a:gd name="connsiteX0" fmla="*/ 1522377 w 3004714"/>
              <a:gd name="connsiteY0" fmla="*/ 762 h 2690477"/>
              <a:gd name="connsiteX1" fmla="*/ 1595535 w 3004714"/>
              <a:gd name="connsiteY1" fmla="*/ 13638 h 2690477"/>
              <a:gd name="connsiteX2" fmla="*/ 1576053 w 3004714"/>
              <a:gd name="connsiteY2" fmla="*/ 188977 h 2690477"/>
              <a:gd name="connsiteX3" fmla="*/ 1926724 w 3004714"/>
              <a:gd name="connsiteY3" fmla="*/ 352627 h 2690477"/>
              <a:gd name="connsiteX4" fmla="*/ 2647549 w 3004714"/>
              <a:gd name="connsiteY4" fmla="*/ 405228 h 2690477"/>
              <a:gd name="connsiteX5" fmla="*/ 2647549 w 3004714"/>
              <a:gd name="connsiteY5" fmla="*/ 1194253 h 2690477"/>
              <a:gd name="connsiteX6" fmla="*/ 2757945 w 3004714"/>
              <a:gd name="connsiteY6" fmla="*/ 1673512 h 2690477"/>
              <a:gd name="connsiteX7" fmla="*/ 2907305 w 3004714"/>
              <a:gd name="connsiteY7" fmla="*/ 1515707 h 2690477"/>
              <a:gd name="connsiteX8" fmla="*/ 3004714 w 3004714"/>
              <a:gd name="connsiteY8" fmla="*/ 1755337 h 2690477"/>
              <a:gd name="connsiteX9" fmla="*/ 2894318 w 3004714"/>
              <a:gd name="connsiteY9" fmla="*/ 1954054 h 2690477"/>
              <a:gd name="connsiteX10" fmla="*/ 2744958 w 3004714"/>
              <a:gd name="connsiteY10" fmla="*/ 1913142 h 2690477"/>
              <a:gd name="connsiteX11" fmla="*/ 2647549 w 3004714"/>
              <a:gd name="connsiteY11" fmla="*/ 2193684 h 2690477"/>
              <a:gd name="connsiteX12" fmla="*/ 2654043 w 3004714"/>
              <a:gd name="connsiteY12" fmla="*/ 2690477 h 2690477"/>
              <a:gd name="connsiteX13" fmla="*/ 400655 w 3004714"/>
              <a:gd name="connsiteY13" fmla="*/ 2690477 h 2690477"/>
              <a:gd name="connsiteX14" fmla="*/ 342210 w 3004714"/>
              <a:gd name="connsiteY14" fmla="*/ 2222907 h 2690477"/>
              <a:gd name="connsiteX15" fmla="*/ 374679 w 3004714"/>
              <a:gd name="connsiteY15" fmla="*/ 1767026 h 2690477"/>
              <a:gd name="connsiteX16" fmla="*/ 257789 w 3004714"/>
              <a:gd name="connsiteY16" fmla="*/ 1796249 h 2690477"/>
              <a:gd name="connsiteX17" fmla="*/ 69465 w 3004714"/>
              <a:gd name="connsiteY17" fmla="*/ 1854696 h 2690477"/>
              <a:gd name="connsiteX18" fmla="*/ 4526 w 3004714"/>
              <a:gd name="connsiteY18" fmla="*/ 1632600 h 2690477"/>
              <a:gd name="connsiteX19" fmla="*/ 153886 w 3004714"/>
              <a:gd name="connsiteY19" fmla="*/ 1539086 h 2690477"/>
              <a:gd name="connsiteX20" fmla="*/ 296752 w 3004714"/>
              <a:gd name="connsiteY20" fmla="*/ 1474795 h 2690477"/>
              <a:gd name="connsiteX21" fmla="*/ 374679 w 3004714"/>
              <a:gd name="connsiteY21" fmla="*/ 1053982 h 2690477"/>
              <a:gd name="connsiteX22" fmla="*/ 368185 w 3004714"/>
              <a:gd name="connsiteY22" fmla="*/ 393539 h 2690477"/>
              <a:gd name="connsiteX23" fmla="*/ 842241 w 3004714"/>
              <a:gd name="connsiteY23" fmla="*/ 352627 h 2690477"/>
              <a:gd name="connsiteX24" fmla="*/ 1231876 w 3004714"/>
              <a:gd name="connsiteY24" fmla="*/ 212356 h 2690477"/>
              <a:gd name="connsiteX25" fmla="*/ 1238370 w 3004714"/>
              <a:gd name="connsiteY25" fmla="*/ 31172 h 2690477"/>
              <a:gd name="connsiteX26" fmla="*/ 1522377 w 3004714"/>
              <a:gd name="connsiteY26" fmla="*/ 762 h 269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04714" h="2690477">
                <a:moveTo>
                  <a:pt x="1522377" y="762"/>
                </a:moveTo>
                <a:cubicBezTo>
                  <a:pt x="1554542" y="2314"/>
                  <a:pt x="1580924" y="6333"/>
                  <a:pt x="1595535" y="13638"/>
                </a:cubicBezTo>
                <a:cubicBezTo>
                  <a:pt x="1647486" y="48706"/>
                  <a:pt x="1615017" y="142220"/>
                  <a:pt x="1576053" y="188977"/>
                </a:cubicBezTo>
                <a:cubicBezTo>
                  <a:pt x="1517608" y="247423"/>
                  <a:pt x="1699438" y="323404"/>
                  <a:pt x="1926724" y="352627"/>
                </a:cubicBezTo>
                <a:cubicBezTo>
                  <a:pt x="2257914" y="399384"/>
                  <a:pt x="2478707" y="434451"/>
                  <a:pt x="2647549" y="405228"/>
                </a:cubicBezTo>
                <a:cubicBezTo>
                  <a:pt x="2718982" y="709149"/>
                  <a:pt x="2667031" y="1094894"/>
                  <a:pt x="2647549" y="1194253"/>
                </a:cubicBezTo>
                <a:cubicBezTo>
                  <a:pt x="2589104" y="1445572"/>
                  <a:pt x="2647549" y="1655978"/>
                  <a:pt x="2757945" y="1673512"/>
                </a:cubicBezTo>
                <a:cubicBezTo>
                  <a:pt x="2803403" y="1679357"/>
                  <a:pt x="2809897" y="1533241"/>
                  <a:pt x="2907305" y="1515707"/>
                </a:cubicBezTo>
                <a:cubicBezTo>
                  <a:pt x="3004714" y="1504018"/>
                  <a:pt x="3004714" y="1661823"/>
                  <a:pt x="3004714" y="1755337"/>
                </a:cubicBezTo>
                <a:cubicBezTo>
                  <a:pt x="3004714" y="1854696"/>
                  <a:pt x="2959257" y="1954054"/>
                  <a:pt x="2894318" y="1954054"/>
                </a:cubicBezTo>
                <a:cubicBezTo>
                  <a:pt x="2822885" y="1954054"/>
                  <a:pt x="2809897" y="1913142"/>
                  <a:pt x="2744958" y="1913142"/>
                </a:cubicBezTo>
                <a:cubicBezTo>
                  <a:pt x="2680018" y="1907297"/>
                  <a:pt x="2673525" y="2035879"/>
                  <a:pt x="2647549" y="2193684"/>
                </a:cubicBezTo>
                <a:cubicBezTo>
                  <a:pt x="2634561" y="2287198"/>
                  <a:pt x="2615079" y="2474226"/>
                  <a:pt x="2654043" y="2690477"/>
                </a:cubicBezTo>
                <a:cubicBezTo>
                  <a:pt x="2654043" y="2690477"/>
                  <a:pt x="2654043" y="2690477"/>
                  <a:pt x="400655" y="2690477"/>
                </a:cubicBezTo>
                <a:cubicBezTo>
                  <a:pt x="368185" y="2561895"/>
                  <a:pt x="322728" y="2339800"/>
                  <a:pt x="342210" y="2222907"/>
                </a:cubicBezTo>
                <a:cubicBezTo>
                  <a:pt x="368185" y="1965744"/>
                  <a:pt x="433124" y="1825472"/>
                  <a:pt x="374679" y="1767026"/>
                </a:cubicBezTo>
                <a:cubicBezTo>
                  <a:pt x="335716" y="1720269"/>
                  <a:pt x="296752" y="1731958"/>
                  <a:pt x="257789" y="1796249"/>
                </a:cubicBezTo>
                <a:cubicBezTo>
                  <a:pt x="212331" y="1866385"/>
                  <a:pt x="140898" y="1924831"/>
                  <a:pt x="69465" y="1854696"/>
                </a:cubicBezTo>
                <a:cubicBezTo>
                  <a:pt x="4526" y="1778715"/>
                  <a:pt x="-8462" y="1708580"/>
                  <a:pt x="4526" y="1632600"/>
                </a:cubicBezTo>
                <a:cubicBezTo>
                  <a:pt x="17514" y="1562464"/>
                  <a:pt x="56477" y="1468950"/>
                  <a:pt x="153886" y="1539086"/>
                </a:cubicBezTo>
                <a:cubicBezTo>
                  <a:pt x="257789" y="1615066"/>
                  <a:pt x="290258" y="1504018"/>
                  <a:pt x="296752" y="1474795"/>
                </a:cubicBezTo>
                <a:cubicBezTo>
                  <a:pt x="322728" y="1398815"/>
                  <a:pt x="361691" y="1182564"/>
                  <a:pt x="374679" y="1053982"/>
                </a:cubicBezTo>
                <a:cubicBezTo>
                  <a:pt x="387667" y="919555"/>
                  <a:pt x="400655" y="533810"/>
                  <a:pt x="368185" y="393539"/>
                </a:cubicBezTo>
                <a:cubicBezTo>
                  <a:pt x="498064" y="346782"/>
                  <a:pt x="634436" y="288336"/>
                  <a:pt x="842241" y="352627"/>
                </a:cubicBezTo>
                <a:cubicBezTo>
                  <a:pt x="1004589" y="399384"/>
                  <a:pt x="1303309" y="340937"/>
                  <a:pt x="1231876" y="212356"/>
                </a:cubicBezTo>
                <a:cubicBezTo>
                  <a:pt x="1179924" y="112997"/>
                  <a:pt x="1186418" y="54551"/>
                  <a:pt x="1238370" y="31172"/>
                </a:cubicBezTo>
                <a:cubicBezTo>
                  <a:pt x="1277333" y="13638"/>
                  <a:pt x="1425882" y="-3896"/>
                  <a:pt x="1522377" y="76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10630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21042 -0.18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t="-1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9114363C-BCA5-C792-4728-7E12F149CE6D}"/>
              </a:ext>
            </a:extLst>
          </p:cNvPr>
          <p:cNvGrpSpPr/>
          <p:nvPr/>
        </p:nvGrpSpPr>
        <p:grpSpPr>
          <a:xfrm>
            <a:off x="16042" y="-12380"/>
            <a:ext cx="2746500" cy="2309934"/>
            <a:chOff x="0" y="-12380"/>
            <a:chExt cx="2746500" cy="2309934"/>
          </a:xfrm>
        </p:grpSpPr>
        <p:sp useBgFill="1">
          <p:nvSpPr>
            <p:cNvPr id="58" name="Freeform 6">
              <a:extLst>
                <a:ext uri="{FF2B5EF4-FFF2-40B4-BE49-F238E27FC236}">
                  <a16:creationId xmlns:a16="http://schemas.microsoft.com/office/drawing/2014/main" xmlns="" id="{4AB04EF1-20F9-2685-47CC-BD19E70F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F7B20FBD-8DBF-1C95-FFD8-1068E9BA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52446" y="476587"/>
              <a:ext cx="1681821" cy="133200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97546" y="2514494"/>
              <a:ext cx="1519200" cy="180000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7855" y="5110466"/>
              <a:ext cx="1275208" cy="147728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19800" y="5004337"/>
              <a:ext cx="1611527" cy="155595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54E1F981-2778-769F-D021-0AF1361A3B43}"/>
              </a:ext>
            </a:extLst>
          </p:cNvPr>
          <p:cNvGrpSpPr/>
          <p:nvPr/>
        </p:nvGrpSpPr>
        <p:grpSpPr>
          <a:xfrm>
            <a:off x="1971250" y="2210602"/>
            <a:ext cx="3037919" cy="2743200"/>
            <a:chOff x="1949218" y="2220803"/>
            <a:chExt cx="3037919" cy="2743200"/>
          </a:xfrm>
        </p:grpSpPr>
        <p:sp useBgFill="1">
          <p:nvSpPr>
            <p:cNvPr id="70" name="Freeform 11">
              <a:extLst>
                <a:ext uri="{FF2B5EF4-FFF2-40B4-BE49-F238E27FC236}">
                  <a16:creationId xmlns:a16="http://schemas.microsoft.com/office/drawing/2014/main" xmlns="" id="{A8833AAA-FBF1-659A-400B-4B673502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A34D5507-BEC7-65E7-687B-B5EF43DA0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79408" flipH="1">
              <a:off x="2535009" y="2697153"/>
              <a:ext cx="1580417" cy="1580417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416642" y="5232988"/>
              <a:ext cx="1159819" cy="115981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AFBEB26B-A429-909A-0F97-9645C20DF8FA}"/>
              </a:ext>
            </a:extLst>
          </p:cNvPr>
          <p:cNvGrpSpPr/>
          <p:nvPr/>
        </p:nvGrpSpPr>
        <p:grpSpPr>
          <a:xfrm>
            <a:off x="4231132" y="4129357"/>
            <a:ext cx="3013176" cy="2706062"/>
            <a:chOff x="4209100" y="4139558"/>
            <a:chExt cx="3013176" cy="2706062"/>
          </a:xfrm>
        </p:grpSpPr>
        <p:sp useBgFill="1"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CDBF7475-6CED-4357-B58C-4ACEEB43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96602B18-2EF0-9049-C79D-B095B329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931357" y="4817672"/>
              <a:ext cx="1735351" cy="1735351"/>
            </a:xfrm>
            <a:prstGeom prst="rect">
              <a:avLst/>
            </a:prstGeom>
            <a:effectLst/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F8FF8F91-C11E-C95C-D03A-2318F057607F}"/>
              </a:ext>
            </a:extLst>
          </p:cNvPr>
          <p:cNvGrpSpPr/>
          <p:nvPr/>
        </p:nvGrpSpPr>
        <p:grpSpPr>
          <a:xfrm>
            <a:off x="6482766" y="-22581"/>
            <a:ext cx="2683266" cy="2314885"/>
            <a:chOff x="6460734" y="-12380"/>
            <a:chExt cx="2683266" cy="2314885"/>
          </a:xfrm>
        </p:grpSpPr>
        <p:sp useBgFill="1">
          <p:nvSpPr>
            <p:cNvPr id="82" name="Freeform 9">
              <a:extLst>
                <a:ext uri="{FF2B5EF4-FFF2-40B4-BE49-F238E27FC236}">
                  <a16:creationId xmlns:a16="http://schemas.microsoft.com/office/drawing/2014/main" xmlns="" id="{51B26D2E-C4B1-5446-6DE7-6310B8D6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1C0F78B0-560D-10CD-4C69-E8C08ACF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030587" y="485595"/>
              <a:ext cx="1906555" cy="1371587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2E4934C8-4B7F-A260-7C63-A432FAF92EB4}"/>
              </a:ext>
            </a:extLst>
          </p:cNvPr>
          <p:cNvGrpSpPr/>
          <p:nvPr/>
        </p:nvGrpSpPr>
        <p:grpSpPr>
          <a:xfrm>
            <a:off x="4528051" y="2205650"/>
            <a:ext cx="2741000" cy="2374305"/>
            <a:chOff x="4506019" y="2215851"/>
            <a:chExt cx="2741000" cy="2374305"/>
          </a:xfrm>
        </p:grpSpPr>
        <p:sp useBgFill="1">
          <p:nvSpPr>
            <p:cNvPr id="85" name="Freeform 10">
              <a:extLst>
                <a:ext uri="{FF2B5EF4-FFF2-40B4-BE49-F238E27FC236}">
                  <a16:creationId xmlns:a16="http://schemas.microsoft.com/office/drawing/2014/main" xmlns="" id="{DE234477-CBB4-181D-E014-589D467A2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590444FA-D5F9-BB65-EC04-07A77531C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20890507">
              <a:off x="5064162" y="2710677"/>
              <a:ext cx="1605757" cy="1225900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Прямоугольник 91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68D34180-1F1F-46BE-21D8-BD146D86D595}"/>
              </a:ext>
            </a:extLst>
          </p:cNvPr>
          <p:cNvSpPr/>
          <p:nvPr/>
        </p:nvSpPr>
        <p:spPr>
          <a:xfrm>
            <a:off x="4712846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Прямоугольник 95">
            <a:hlinkClick r:id="" action="ppaction://hlinkshowjump?jump=nextslide">
              <a:snd r:embed="rId15" name="пик.wav"/>
            </a:hlinkClick>
            <a:extLst>
              <a:ext uri="{FF2B5EF4-FFF2-40B4-BE49-F238E27FC236}">
                <a16:creationId xmlns:a16="http://schemas.microsoft.com/office/drawing/2014/main" xmlns="" id="{70B9DD87-9816-16DD-E37C-2AA4F4B113D5}"/>
              </a:ext>
            </a:extLst>
          </p:cNvPr>
          <p:cNvSpPr/>
          <p:nvPr/>
        </p:nvSpPr>
        <p:spPr>
          <a:xfrm>
            <a:off x="4672609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Прямоугольник 97">
            <a:hlinkClick r:id="" action="ppaction://hlinkshowjump?jump=nextslide">
              <a:snd r:embed="rId15" name="пик.wav"/>
            </a:hlinkClick>
            <a:extLst>
              <a:ext uri="{FF2B5EF4-FFF2-40B4-BE49-F238E27FC236}">
                <a16:creationId xmlns:a16="http://schemas.microsoft.com/office/drawing/2014/main" xmlns="" id="{B3CA23E1-CBB3-6A70-12B7-E9CDB0D6299D}"/>
              </a:ext>
            </a:extLst>
          </p:cNvPr>
          <p:cNvSpPr/>
          <p:nvPr/>
        </p:nvSpPr>
        <p:spPr>
          <a:xfrm>
            <a:off x="120262" y="-39257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Прямоугольник 100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D0E902DD-809E-D3DE-222A-5A645BFDA9D9}"/>
              </a:ext>
            </a:extLst>
          </p:cNvPr>
          <p:cNvSpPr/>
          <p:nvPr/>
        </p:nvSpPr>
        <p:spPr>
          <a:xfrm>
            <a:off x="6918337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8"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5C77CC4-5DFF-24C9-5DA7-924DC74BD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53" t="60305" r="17364" b="463"/>
          <a:stretch/>
        </p:blipFill>
        <p:spPr>
          <a:xfrm>
            <a:off x="9219758" y="3122659"/>
            <a:ext cx="3004714" cy="2690477"/>
          </a:xfrm>
          <a:custGeom>
            <a:avLst/>
            <a:gdLst>
              <a:gd name="connsiteX0" fmla="*/ 1522377 w 3004714"/>
              <a:gd name="connsiteY0" fmla="*/ 762 h 2690477"/>
              <a:gd name="connsiteX1" fmla="*/ 1595535 w 3004714"/>
              <a:gd name="connsiteY1" fmla="*/ 13638 h 2690477"/>
              <a:gd name="connsiteX2" fmla="*/ 1576053 w 3004714"/>
              <a:gd name="connsiteY2" fmla="*/ 188977 h 2690477"/>
              <a:gd name="connsiteX3" fmla="*/ 1926724 w 3004714"/>
              <a:gd name="connsiteY3" fmla="*/ 352627 h 2690477"/>
              <a:gd name="connsiteX4" fmla="*/ 2647549 w 3004714"/>
              <a:gd name="connsiteY4" fmla="*/ 405228 h 2690477"/>
              <a:gd name="connsiteX5" fmla="*/ 2647549 w 3004714"/>
              <a:gd name="connsiteY5" fmla="*/ 1194253 h 2690477"/>
              <a:gd name="connsiteX6" fmla="*/ 2757945 w 3004714"/>
              <a:gd name="connsiteY6" fmla="*/ 1673512 h 2690477"/>
              <a:gd name="connsiteX7" fmla="*/ 2907305 w 3004714"/>
              <a:gd name="connsiteY7" fmla="*/ 1515707 h 2690477"/>
              <a:gd name="connsiteX8" fmla="*/ 3004714 w 3004714"/>
              <a:gd name="connsiteY8" fmla="*/ 1755337 h 2690477"/>
              <a:gd name="connsiteX9" fmla="*/ 2894318 w 3004714"/>
              <a:gd name="connsiteY9" fmla="*/ 1954054 h 2690477"/>
              <a:gd name="connsiteX10" fmla="*/ 2744958 w 3004714"/>
              <a:gd name="connsiteY10" fmla="*/ 1913142 h 2690477"/>
              <a:gd name="connsiteX11" fmla="*/ 2647549 w 3004714"/>
              <a:gd name="connsiteY11" fmla="*/ 2193684 h 2690477"/>
              <a:gd name="connsiteX12" fmla="*/ 2654043 w 3004714"/>
              <a:gd name="connsiteY12" fmla="*/ 2690477 h 2690477"/>
              <a:gd name="connsiteX13" fmla="*/ 400655 w 3004714"/>
              <a:gd name="connsiteY13" fmla="*/ 2690477 h 2690477"/>
              <a:gd name="connsiteX14" fmla="*/ 342210 w 3004714"/>
              <a:gd name="connsiteY14" fmla="*/ 2222907 h 2690477"/>
              <a:gd name="connsiteX15" fmla="*/ 374679 w 3004714"/>
              <a:gd name="connsiteY15" fmla="*/ 1767026 h 2690477"/>
              <a:gd name="connsiteX16" fmla="*/ 257789 w 3004714"/>
              <a:gd name="connsiteY16" fmla="*/ 1796249 h 2690477"/>
              <a:gd name="connsiteX17" fmla="*/ 69465 w 3004714"/>
              <a:gd name="connsiteY17" fmla="*/ 1854696 h 2690477"/>
              <a:gd name="connsiteX18" fmla="*/ 4526 w 3004714"/>
              <a:gd name="connsiteY18" fmla="*/ 1632600 h 2690477"/>
              <a:gd name="connsiteX19" fmla="*/ 153886 w 3004714"/>
              <a:gd name="connsiteY19" fmla="*/ 1539086 h 2690477"/>
              <a:gd name="connsiteX20" fmla="*/ 296752 w 3004714"/>
              <a:gd name="connsiteY20" fmla="*/ 1474795 h 2690477"/>
              <a:gd name="connsiteX21" fmla="*/ 374679 w 3004714"/>
              <a:gd name="connsiteY21" fmla="*/ 1053982 h 2690477"/>
              <a:gd name="connsiteX22" fmla="*/ 368185 w 3004714"/>
              <a:gd name="connsiteY22" fmla="*/ 393539 h 2690477"/>
              <a:gd name="connsiteX23" fmla="*/ 842241 w 3004714"/>
              <a:gd name="connsiteY23" fmla="*/ 352627 h 2690477"/>
              <a:gd name="connsiteX24" fmla="*/ 1231876 w 3004714"/>
              <a:gd name="connsiteY24" fmla="*/ 212356 h 2690477"/>
              <a:gd name="connsiteX25" fmla="*/ 1238370 w 3004714"/>
              <a:gd name="connsiteY25" fmla="*/ 31172 h 2690477"/>
              <a:gd name="connsiteX26" fmla="*/ 1522377 w 3004714"/>
              <a:gd name="connsiteY26" fmla="*/ 762 h 269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04714" h="2690477">
                <a:moveTo>
                  <a:pt x="1522377" y="762"/>
                </a:moveTo>
                <a:cubicBezTo>
                  <a:pt x="1554542" y="2314"/>
                  <a:pt x="1580924" y="6333"/>
                  <a:pt x="1595535" y="13638"/>
                </a:cubicBezTo>
                <a:cubicBezTo>
                  <a:pt x="1647486" y="48706"/>
                  <a:pt x="1615017" y="142220"/>
                  <a:pt x="1576053" y="188977"/>
                </a:cubicBezTo>
                <a:cubicBezTo>
                  <a:pt x="1517608" y="247423"/>
                  <a:pt x="1699438" y="323404"/>
                  <a:pt x="1926724" y="352627"/>
                </a:cubicBezTo>
                <a:cubicBezTo>
                  <a:pt x="2257914" y="399384"/>
                  <a:pt x="2478707" y="434451"/>
                  <a:pt x="2647549" y="405228"/>
                </a:cubicBezTo>
                <a:cubicBezTo>
                  <a:pt x="2718982" y="709149"/>
                  <a:pt x="2667031" y="1094894"/>
                  <a:pt x="2647549" y="1194253"/>
                </a:cubicBezTo>
                <a:cubicBezTo>
                  <a:pt x="2589104" y="1445572"/>
                  <a:pt x="2647549" y="1655978"/>
                  <a:pt x="2757945" y="1673512"/>
                </a:cubicBezTo>
                <a:cubicBezTo>
                  <a:pt x="2803403" y="1679357"/>
                  <a:pt x="2809897" y="1533241"/>
                  <a:pt x="2907305" y="1515707"/>
                </a:cubicBezTo>
                <a:cubicBezTo>
                  <a:pt x="3004714" y="1504018"/>
                  <a:pt x="3004714" y="1661823"/>
                  <a:pt x="3004714" y="1755337"/>
                </a:cubicBezTo>
                <a:cubicBezTo>
                  <a:pt x="3004714" y="1854696"/>
                  <a:pt x="2959257" y="1954054"/>
                  <a:pt x="2894318" y="1954054"/>
                </a:cubicBezTo>
                <a:cubicBezTo>
                  <a:pt x="2822885" y="1954054"/>
                  <a:pt x="2809897" y="1913142"/>
                  <a:pt x="2744958" y="1913142"/>
                </a:cubicBezTo>
                <a:cubicBezTo>
                  <a:pt x="2680018" y="1907297"/>
                  <a:pt x="2673525" y="2035879"/>
                  <a:pt x="2647549" y="2193684"/>
                </a:cubicBezTo>
                <a:cubicBezTo>
                  <a:pt x="2634561" y="2287198"/>
                  <a:pt x="2615079" y="2474226"/>
                  <a:pt x="2654043" y="2690477"/>
                </a:cubicBezTo>
                <a:cubicBezTo>
                  <a:pt x="2654043" y="2690477"/>
                  <a:pt x="2654043" y="2690477"/>
                  <a:pt x="400655" y="2690477"/>
                </a:cubicBezTo>
                <a:cubicBezTo>
                  <a:pt x="368185" y="2561895"/>
                  <a:pt x="322728" y="2339800"/>
                  <a:pt x="342210" y="2222907"/>
                </a:cubicBezTo>
                <a:cubicBezTo>
                  <a:pt x="368185" y="1965744"/>
                  <a:pt x="433124" y="1825472"/>
                  <a:pt x="374679" y="1767026"/>
                </a:cubicBezTo>
                <a:cubicBezTo>
                  <a:pt x="335716" y="1720269"/>
                  <a:pt x="296752" y="1731958"/>
                  <a:pt x="257789" y="1796249"/>
                </a:cubicBezTo>
                <a:cubicBezTo>
                  <a:pt x="212331" y="1866385"/>
                  <a:pt x="140898" y="1924831"/>
                  <a:pt x="69465" y="1854696"/>
                </a:cubicBezTo>
                <a:cubicBezTo>
                  <a:pt x="4526" y="1778715"/>
                  <a:pt x="-8462" y="1708580"/>
                  <a:pt x="4526" y="1632600"/>
                </a:cubicBezTo>
                <a:cubicBezTo>
                  <a:pt x="17514" y="1562464"/>
                  <a:pt x="56477" y="1468950"/>
                  <a:pt x="153886" y="1539086"/>
                </a:cubicBezTo>
                <a:cubicBezTo>
                  <a:pt x="257789" y="1615066"/>
                  <a:pt x="290258" y="1504018"/>
                  <a:pt x="296752" y="1474795"/>
                </a:cubicBezTo>
                <a:cubicBezTo>
                  <a:pt x="322728" y="1398815"/>
                  <a:pt x="361691" y="1182564"/>
                  <a:pt x="374679" y="1053982"/>
                </a:cubicBezTo>
                <a:cubicBezTo>
                  <a:pt x="387667" y="919555"/>
                  <a:pt x="400655" y="533810"/>
                  <a:pt x="368185" y="393539"/>
                </a:cubicBezTo>
                <a:cubicBezTo>
                  <a:pt x="498064" y="346782"/>
                  <a:pt x="634436" y="288336"/>
                  <a:pt x="842241" y="352627"/>
                </a:cubicBezTo>
                <a:cubicBezTo>
                  <a:pt x="1004589" y="399384"/>
                  <a:pt x="1303309" y="340937"/>
                  <a:pt x="1231876" y="212356"/>
                </a:cubicBezTo>
                <a:cubicBezTo>
                  <a:pt x="1179924" y="112997"/>
                  <a:pt x="1186418" y="54551"/>
                  <a:pt x="1238370" y="31172"/>
                </a:cubicBezTo>
                <a:cubicBezTo>
                  <a:pt x="1277333" y="13638"/>
                  <a:pt x="1425882" y="-3896"/>
                  <a:pt x="1522377" y="762"/>
                </a:cubicBezTo>
                <a:close/>
              </a:path>
            </a:pathLst>
          </a:custGeom>
        </p:spPr>
      </p:pic>
      <p:pic>
        <p:nvPicPr>
          <p:cNvPr id="2" name="Рисунок 1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9370348-8A59-DCCA-F16B-E66FEA539D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16" r="58373" b="66626"/>
          <a:stretch/>
        </p:blipFill>
        <p:spPr>
          <a:xfrm>
            <a:off x="9356199" y="3501175"/>
            <a:ext cx="2722458" cy="2288794"/>
          </a:xfrm>
          <a:custGeom>
            <a:avLst/>
            <a:gdLst>
              <a:gd name="connsiteX0" fmla="*/ 0 w 2722458"/>
              <a:gd name="connsiteY0" fmla="*/ 0 h 2288794"/>
              <a:gd name="connsiteX1" fmla="*/ 2284302 w 2722458"/>
              <a:gd name="connsiteY1" fmla="*/ 0 h 2288794"/>
              <a:gd name="connsiteX2" fmla="*/ 2301964 w 2722458"/>
              <a:gd name="connsiteY2" fmla="*/ 70565 h 2288794"/>
              <a:gd name="connsiteX3" fmla="*/ 2304983 w 2722458"/>
              <a:gd name="connsiteY3" fmla="*/ 879442 h 2288794"/>
              <a:gd name="connsiteX4" fmla="*/ 2311476 w 2722458"/>
              <a:gd name="connsiteY4" fmla="*/ 1294645 h 2288794"/>
              <a:gd name="connsiteX5" fmla="*/ 2512756 w 2722458"/>
              <a:gd name="connsiteY5" fmla="*/ 1353125 h 2288794"/>
              <a:gd name="connsiteX6" fmla="*/ 2701050 w 2722458"/>
              <a:gd name="connsiteY6" fmla="*/ 1323885 h 2288794"/>
              <a:gd name="connsiteX7" fmla="*/ 2655599 w 2722458"/>
              <a:gd name="connsiteY7" fmla="*/ 1569498 h 2288794"/>
              <a:gd name="connsiteX8" fmla="*/ 2480291 w 2722458"/>
              <a:gd name="connsiteY8" fmla="*/ 1698153 h 2288794"/>
              <a:gd name="connsiteX9" fmla="*/ 2285504 w 2722458"/>
              <a:gd name="connsiteY9" fmla="*/ 1651369 h 2288794"/>
              <a:gd name="connsiteX10" fmla="*/ 2291997 w 2722458"/>
              <a:gd name="connsiteY10" fmla="*/ 2288794 h 2288794"/>
              <a:gd name="connsiteX11" fmla="*/ 1038865 w 2722458"/>
              <a:gd name="connsiteY11" fmla="*/ 2271251 h 2288794"/>
              <a:gd name="connsiteX12" fmla="*/ 967443 w 2722458"/>
              <a:gd name="connsiteY12" fmla="*/ 2212771 h 2288794"/>
              <a:gd name="connsiteX13" fmla="*/ 1071330 w 2722458"/>
              <a:gd name="connsiteY13" fmla="*/ 2089965 h 2288794"/>
              <a:gd name="connsiteX14" fmla="*/ 960951 w 2722458"/>
              <a:gd name="connsiteY14" fmla="*/ 1973006 h 2288794"/>
              <a:gd name="connsiteX15" fmla="*/ 584362 w 2722458"/>
              <a:gd name="connsiteY15" fmla="*/ 1990550 h 2288794"/>
              <a:gd name="connsiteX16" fmla="*/ 701234 w 2722458"/>
              <a:gd name="connsiteY16" fmla="*/ 2206923 h 2288794"/>
              <a:gd name="connsiteX17" fmla="*/ 0 w 2722458"/>
              <a:gd name="connsiteY17" fmla="*/ 2259554 h 2288794"/>
              <a:gd name="connsiteX18" fmla="*/ 0 w 2722458"/>
              <a:gd name="connsiteY18" fmla="*/ 186063 h 228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22458" h="2288794">
                <a:moveTo>
                  <a:pt x="0" y="0"/>
                </a:moveTo>
                <a:lnTo>
                  <a:pt x="2284302" y="0"/>
                </a:lnTo>
                <a:lnTo>
                  <a:pt x="2301964" y="70565"/>
                </a:lnTo>
                <a:cubicBezTo>
                  <a:pt x="2346882" y="311461"/>
                  <a:pt x="2333389" y="720817"/>
                  <a:pt x="2304983" y="879442"/>
                </a:cubicBezTo>
                <a:cubicBezTo>
                  <a:pt x="2272518" y="1072424"/>
                  <a:pt x="2272518" y="1224470"/>
                  <a:pt x="2311476" y="1294645"/>
                </a:cubicBezTo>
                <a:cubicBezTo>
                  <a:pt x="2369911" y="1394060"/>
                  <a:pt x="2454319" y="1399908"/>
                  <a:pt x="2512756" y="1353125"/>
                </a:cubicBezTo>
                <a:cubicBezTo>
                  <a:pt x="2603656" y="1277102"/>
                  <a:pt x="2662092" y="1277102"/>
                  <a:pt x="2701050" y="1323885"/>
                </a:cubicBezTo>
                <a:cubicBezTo>
                  <a:pt x="2746500" y="1370669"/>
                  <a:pt x="2714036" y="1481779"/>
                  <a:pt x="2655599" y="1569498"/>
                </a:cubicBezTo>
                <a:cubicBezTo>
                  <a:pt x="2597163" y="1657217"/>
                  <a:pt x="2532234" y="1750784"/>
                  <a:pt x="2480291" y="1698153"/>
                </a:cubicBezTo>
                <a:cubicBezTo>
                  <a:pt x="2421855" y="1645521"/>
                  <a:pt x="2350433" y="1575346"/>
                  <a:pt x="2285504" y="1651369"/>
                </a:cubicBezTo>
                <a:cubicBezTo>
                  <a:pt x="2220575" y="1733240"/>
                  <a:pt x="2266025" y="2224467"/>
                  <a:pt x="2291997" y="2288794"/>
                </a:cubicBezTo>
                <a:cubicBezTo>
                  <a:pt x="1473890" y="2136748"/>
                  <a:pt x="1077823" y="2265402"/>
                  <a:pt x="1038865" y="2271251"/>
                </a:cubicBezTo>
                <a:cubicBezTo>
                  <a:pt x="993415" y="2277098"/>
                  <a:pt x="973936" y="2259554"/>
                  <a:pt x="967443" y="2212771"/>
                </a:cubicBezTo>
                <a:cubicBezTo>
                  <a:pt x="954458" y="2165988"/>
                  <a:pt x="1045358" y="2130900"/>
                  <a:pt x="1071330" y="2089965"/>
                </a:cubicBezTo>
                <a:cubicBezTo>
                  <a:pt x="1097302" y="2054877"/>
                  <a:pt x="1077823" y="1984702"/>
                  <a:pt x="960951" y="1973006"/>
                </a:cubicBezTo>
                <a:cubicBezTo>
                  <a:pt x="876543" y="1967158"/>
                  <a:pt x="629812" y="1896983"/>
                  <a:pt x="584362" y="1990550"/>
                </a:cubicBezTo>
                <a:cubicBezTo>
                  <a:pt x="538911" y="2084116"/>
                  <a:pt x="772656" y="2113356"/>
                  <a:pt x="701234" y="2206923"/>
                </a:cubicBezTo>
                <a:cubicBezTo>
                  <a:pt x="649291" y="2271251"/>
                  <a:pt x="292181" y="2195227"/>
                  <a:pt x="0" y="2259554"/>
                </a:cubicBezTo>
                <a:cubicBezTo>
                  <a:pt x="0" y="2259554"/>
                  <a:pt x="0" y="2259554"/>
                  <a:pt x="0" y="18606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56907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40274 0.143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t="-1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9114363C-BCA5-C792-4728-7E12F149CE6D}"/>
              </a:ext>
            </a:extLst>
          </p:cNvPr>
          <p:cNvGrpSpPr/>
          <p:nvPr/>
        </p:nvGrpSpPr>
        <p:grpSpPr>
          <a:xfrm>
            <a:off x="16042" y="-12380"/>
            <a:ext cx="2746500" cy="2309934"/>
            <a:chOff x="0" y="-12380"/>
            <a:chExt cx="2746500" cy="2309934"/>
          </a:xfrm>
        </p:grpSpPr>
        <p:sp useBgFill="1">
          <p:nvSpPr>
            <p:cNvPr id="58" name="Freeform 6">
              <a:extLst>
                <a:ext uri="{FF2B5EF4-FFF2-40B4-BE49-F238E27FC236}">
                  <a16:creationId xmlns:a16="http://schemas.microsoft.com/office/drawing/2014/main" xmlns="" id="{4AB04EF1-20F9-2685-47CC-BD19E70F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F7B20FBD-8DBF-1C95-FFD8-1068E9BA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52446" y="476587"/>
              <a:ext cx="1681821" cy="133200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97546" y="2514494"/>
              <a:ext cx="1519200" cy="180000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7855" y="5110466"/>
              <a:ext cx="1275208" cy="147728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19800" y="5004337"/>
              <a:ext cx="1611527" cy="155595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54E1F981-2778-769F-D021-0AF1361A3B43}"/>
              </a:ext>
            </a:extLst>
          </p:cNvPr>
          <p:cNvGrpSpPr/>
          <p:nvPr/>
        </p:nvGrpSpPr>
        <p:grpSpPr>
          <a:xfrm>
            <a:off x="1971250" y="2210602"/>
            <a:ext cx="3037919" cy="2743200"/>
            <a:chOff x="1949218" y="2220803"/>
            <a:chExt cx="3037919" cy="2743200"/>
          </a:xfrm>
        </p:grpSpPr>
        <p:sp useBgFill="1">
          <p:nvSpPr>
            <p:cNvPr id="70" name="Freeform 11">
              <a:extLst>
                <a:ext uri="{FF2B5EF4-FFF2-40B4-BE49-F238E27FC236}">
                  <a16:creationId xmlns:a16="http://schemas.microsoft.com/office/drawing/2014/main" xmlns="" id="{A8833AAA-FBF1-659A-400B-4B673502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A34D5507-BEC7-65E7-687B-B5EF43DA0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79408" flipH="1">
              <a:off x="2535009" y="2697153"/>
              <a:ext cx="1580417" cy="1580417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416642" y="5232988"/>
              <a:ext cx="1159819" cy="1159819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F8FF8F91-C11E-C95C-D03A-2318F057607F}"/>
              </a:ext>
            </a:extLst>
          </p:cNvPr>
          <p:cNvGrpSpPr/>
          <p:nvPr/>
        </p:nvGrpSpPr>
        <p:grpSpPr>
          <a:xfrm>
            <a:off x="6482766" y="-22581"/>
            <a:ext cx="2683266" cy="2314885"/>
            <a:chOff x="6460734" y="-12380"/>
            <a:chExt cx="2683266" cy="2314885"/>
          </a:xfrm>
        </p:grpSpPr>
        <p:sp useBgFill="1">
          <p:nvSpPr>
            <p:cNvPr id="82" name="Freeform 9">
              <a:extLst>
                <a:ext uri="{FF2B5EF4-FFF2-40B4-BE49-F238E27FC236}">
                  <a16:creationId xmlns:a16="http://schemas.microsoft.com/office/drawing/2014/main" xmlns="" id="{51B26D2E-C4B1-5446-6DE7-6310B8D6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1C0F78B0-560D-10CD-4C69-E8C08ACF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030587" y="485595"/>
              <a:ext cx="1906555" cy="1371587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2E4934C8-4B7F-A260-7C63-A432FAF92EB4}"/>
              </a:ext>
            </a:extLst>
          </p:cNvPr>
          <p:cNvGrpSpPr/>
          <p:nvPr/>
        </p:nvGrpSpPr>
        <p:grpSpPr>
          <a:xfrm>
            <a:off x="4528051" y="2205650"/>
            <a:ext cx="2741000" cy="2374305"/>
            <a:chOff x="4506019" y="2215851"/>
            <a:chExt cx="2741000" cy="2374305"/>
          </a:xfrm>
        </p:grpSpPr>
        <p:sp useBgFill="1">
          <p:nvSpPr>
            <p:cNvPr id="85" name="Freeform 10">
              <a:extLst>
                <a:ext uri="{FF2B5EF4-FFF2-40B4-BE49-F238E27FC236}">
                  <a16:creationId xmlns:a16="http://schemas.microsoft.com/office/drawing/2014/main" xmlns="" id="{DE234477-CBB4-181D-E014-589D467A2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590444FA-D5F9-BB65-EC04-07A77531C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20890507">
              <a:off x="5064162" y="2710677"/>
              <a:ext cx="1605757" cy="1225900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hlinkClick r:id="" action="ppaction://hlinkshowjump?jump=nextslide">
              <a:snd r:embed="rId14" name="пик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Прямоугольник 91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68D34180-1F1F-46BE-21D8-BD146D86D595}"/>
              </a:ext>
            </a:extLst>
          </p:cNvPr>
          <p:cNvSpPr/>
          <p:nvPr/>
        </p:nvSpPr>
        <p:spPr>
          <a:xfrm>
            <a:off x="4712846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Прямоугольник 97">
            <a:hlinkClick r:id="" action="ppaction://hlinkshowjump?jump=nextslide">
              <a:snd r:embed="rId14" name="пик.wav"/>
            </a:hlinkClick>
            <a:extLst>
              <a:ext uri="{FF2B5EF4-FFF2-40B4-BE49-F238E27FC236}">
                <a16:creationId xmlns:a16="http://schemas.microsoft.com/office/drawing/2014/main" xmlns="" id="{B3CA23E1-CBB3-6A70-12B7-E9CDB0D6299D}"/>
              </a:ext>
            </a:extLst>
          </p:cNvPr>
          <p:cNvSpPr/>
          <p:nvPr/>
        </p:nvSpPr>
        <p:spPr>
          <a:xfrm>
            <a:off x="120262" y="-39257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Прямоугольник 100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D0E902DD-809E-D3DE-222A-5A645BFDA9D9}"/>
              </a:ext>
            </a:extLst>
          </p:cNvPr>
          <p:cNvSpPr/>
          <p:nvPr/>
        </p:nvSpPr>
        <p:spPr>
          <a:xfrm>
            <a:off x="6918337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8"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pic>
        <p:nvPicPr>
          <p:cNvPr id="2" name="Рисунок 1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9370348-8A59-DCCA-F16B-E66FEA539D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16" r="58373" b="66626"/>
          <a:stretch/>
        </p:blipFill>
        <p:spPr>
          <a:xfrm>
            <a:off x="9356199" y="3501175"/>
            <a:ext cx="2722458" cy="2288794"/>
          </a:xfrm>
          <a:custGeom>
            <a:avLst/>
            <a:gdLst>
              <a:gd name="connsiteX0" fmla="*/ 0 w 2722458"/>
              <a:gd name="connsiteY0" fmla="*/ 0 h 2288794"/>
              <a:gd name="connsiteX1" fmla="*/ 2284302 w 2722458"/>
              <a:gd name="connsiteY1" fmla="*/ 0 h 2288794"/>
              <a:gd name="connsiteX2" fmla="*/ 2301964 w 2722458"/>
              <a:gd name="connsiteY2" fmla="*/ 70565 h 2288794"/>
              <a:gd name="connsiteX3" fmla="*/ 2304983 w 2722458"/>
              <a:gd name="connsiteY3" fmla="*/ 879442 h 2288794"/>
              <a:gd name="connsiteX4" fmla="*/ 2311476 w 2722458"/>
              <a:gd name="connsiteY4" fmla="*/ 1294645 h 2288794"/>
              <a:gd name="connsiteX5" fmla="*/ 2512756 w 2722458"/>
              <a:gd name="connsiteY5" fmla="*/ 1353125 h 2288794"/>
              <a:gd name="connsiteX6" fmla="*/ 2701050 w 2722458"/>
              <a:gd name="connsiteY6" fmla="*/ 1323885 h 2288794"/>
              <a:gd name="connsiteX7" fmla="*/ 2655599 w 2722458"/>
              <a:gd name="connsiteY7" fmla="*/ 1569498 h 2288794"/>
              <a:gd name="connsiteX8" fmla="*/ 2480291 w 2722458"/>
              <a:gd name="connsiteY8" fmla="*/ 1698153 h 2288794"/>
              <a:gd name="connsiteX9" fmla="*/ 2285504 w 2722458"/>
              <a:gd name="connsiteY9" fmla="*/ 1651369 h 2288794"/>
              <a:gd name="connsiteX10" fmla="*/ 2291997 w 2722458"/>
              <a:gd name="connsiteY10" fmla="*/ 2288794 h 2288794"/>
              <a:gd name="connsiteX11" fmla="*/ 1038865 w 2722458"/>
              <a:gd name="connsiteY11" fmla="*/ 2271251 h 2288794"/>
              <a:gd name="connsiteX12" fmla="*/ 967443 w 2722458"/>
              <a:gd name="connsiteY12" fmla="*/ 2212771 h 2288794"/>
              <a:gd name="connsiteX13" fmla="*/ 1071330 w 2722458"/>
              <a:gd name="connsiteY13" fmla="*/ 2089965 h 2288794"/>
              <a:gd name="connsiteX14" fmla="*/ 960951 w 2722458"/>
              <a:gd name="connsiteY14" fmla="*/ 1973006 h 2288794"/>
              <a:gd name="connsiteX15" fmla="*/ 584362 w 2722458"/>
              <a:gd name="connsiteY15" fmla="*/ 1990550 h 2288794"/>
              <a:gd name="connsiteX16" fmla="*/ 701234 w 2722458"/>
              <a:gd name="connsiteY16" fmla="*/ 2206923 h 2288794"/>
              <a:gd name="connsiteX17" fmla="*/ 0 w 2722458"/>
              <a:gd name="connsiteY17" fmla="*/ 2259554 h 2288794"/>
              <a:gd name="connsiteX18" fmla="*/ 0 w 2722458"/>
              <a:gd name="connsiteY18" fmla="*/ 186063 h 228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22458" h="2288794">
                <a:moveTo>
                  <a:pt x="0" y="0"/>
                </a:moveTo>
                <a:lnTo>
                  <a:pt x="2284302" y="0"/>
                </a:lnTo>
                <a:lnTo>
                  <a:pt x="2301964" y="70565"/>
                </a:lnTo>
                <a:cubicBezTo>
                  <a:pt x="2346882" y="311461"/>
                  <a:pt x="2333389" y="720817"/>
                  <a:pt x="2304983" y="879442"/>
                </a:cubicBezTo>
                <a:cubicBezTo>
                  <a:pt x="2272518" y="1072424"/>
                  <a:pt x="2272518" y="1224470"/>
                  <a:pt x="2311476" y="1294645"/>
                </a:cubicBezTo>
                <a:cubicBezTo>
                  <a:pt x="2369911" y="1394060"/>
                  <a:pt x="2454319" y="1399908"/>
                  <a:pt x="2512756" y="1353125"/>
                </a:cubicBezTo>
                <a:cubicBezTo>
                  <a:pt x="2603656" y="1277102"/>
                  <a:pt x="2662092" y="1277102"/>
                  <a:pt x="2701050" y="1323885"/>
                </a:cubicBezTo>
                <a:cubicBezTo>
                  <a:pt x="2746500" y="1370669"/>
                  <a:pt x="2714036" y="1481779"/>
                  <a:pt x="2655599" y="1569498"/>
                </a:cubicBezTo>
                <a:cubicBezTo>
                  <a:pt x="2597163" y="1657217"/>
                  <a:pt x="2532234" y="1750784"/>
                  <a:pt x="2480291" y="1698153"/>
                </a:cubicBezTo>
                <a:cubicBezTo>
                  <a:pt x="2421855" y="1645521"/>
                  <a:pt x="2350433" y="1575346"/>
                  <a:pt x="2285504" y="1651369"/>
                </a:cubicBezTo>
                <a:cubicBezTo>
                  <a:pt x="2220575" y="1733240"/>
                  <a:pt x="2266025" y="2224467"/>
                  <a:pt x="2291997" y="2288794"/>
                </a:cubicBezTo>
                <a:cubicBezTo>
                  <a:pt x="1473890" y="2136748"/>
                  <a:pt x="1077823" y="2265402"/>
                  <a:pt x="1038865" y="2271251"/>
                </a:cubicBezTo>
                <a:cubicBezTo>
                  <a:pt x="993415" y="2277098"/>
                  <a:pt x="973936" y="2259554"/>
                  <a:pt x="967443" y="2212771"/>
                </a:cubicBezTo>
                <a:cubicBezTo>
                  <a:pt x="954458" y="2165988"/>
                  <a:pt x="1045358" y="2130900"/>
                  <a:pt x="1071330" y="2089965"/>
                </a:cubicBezTo>
                <a:cubicBezTo>
                  <a:pt x="1097302" y="2054877"/>
                  <a:pt x="1077823" y="1984702"/>
                  <a:pt x="960951" y="1973006"/>
                </a:cubicBezTo>
                <a:cubicBezTo>
                  <a:pt x="876543" y="1967158"/>
                  <a:pt x="629812" y="1896983"/>
                  <a:pt x="584362" y="1990550"/>
                </a:cubicBezTo>
                <a:cubicBezTo>
                  <a:pt x="538911" y="2084116"/>
                  <a:pt x="772656" y="2113356"/>
                  <a:pt x="701234" y="2206923"/>
                </a:cubicBezTo>
                <a:cubicBezTo>
                  <a:pt x="649291" y="2271251"/>
                  <a:pt x="292181" y="2195227"/>
                  <a:pt x="0" y="2259554"/>
                </a:cubicBezTo>
                <a:cubicBezTo>
                  <a:pt x="0" y="2259554"/>
                  <a:pt x="0" y="2259554"/>
                  <a:pt x="0" y="186063"/>
                </a:cubicBezTo>
                <a:close/>
              </a:path>
            </a:pathLst>
          </a:custGeom>
        </p:spPr>
      </p:pic>
      <p:pic>
        <p:nvPicPr>
          <p:cNvPr id="6" name="Рисунок 5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A2156A0-D52F-705A-7FC9-D37141B0E8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09" t="32708" r="38006" b="27942"/>
          <a:stretch/>
        </p:blipFill>
        <p:spPr>
          <a:xfrm>
            <a:off x="9143242" y="3526622"/>
            <a:ext cx="2972016" cy="2698682"/>
          </a:xfrm>
          <a:custGeom>
            <a:avLst/>
            <a:gdLst>
              <a:gd name="connsiteX0" fmla="*/ 1622597 w 2972016"/>
              <a:gd name="connsiteY0" fmla="*/ 0 h 2698682"/>
              <a:gd name="connsiteX1" fmla="*/ 1687054 w 2972016"/>
              <a:gd name="connsiteY1" fmla="*/ 5300 h 2698682"/>
              <a:gd name="connsiteX2" fmla="*/ 2589341 w 2972016"/>
              <a:gd name="connsiteY2" fmla="*/ 40395 h 2698682"/>
              <a:gd name="connsiteX3" fmla="*/ 2602324 w 2972016"/>
              <a:gd name="connsiteY3" fmla="*/ 917751 h 2698682"/>
              <a:gd name="connsiteX4" fmla="*/ 2576359 w 2972016"/>
              <a:gd name="connsiteY4" fmla="*/ 1344731 h 2698682"/>
              <a:gd name="connsiteX5" fmla="*/ 2732150 w 2972016"/>
              <a:gd name="connsiteY5" fmla="*/ 1467561 h 2698682"/>
              <a:gd name="connsiteX6" fmla="*/ 2952853 w 2972016"/>
              <a:gd name="connsiteY6" fmla="*/ 1420768 h 2698682"/>
              <a:gd name="connsiteX7" fmla="*/ 2920397 w 2972016"/>
              <a:gd name="connsiteY7" fmla="*/ 1637183 h 2698682"/>
              <a:gd name="connsiteX8" fmla="*/ 2738641 w 2972016"/>
              <a:gd name="connsiteY8" fmla="*/ 1818503 h 2698682"/>
              <a:gd name="connsiteX9" fmla="*/ 2634780 w 2972016"/>
              <a:gd name="connsiteY9" fmla="*/ 1719069 h 2698682"/>
              <a:gd name="connsiteX10" fmla="*/ 2550394 w 2972016"/>
              <a:gd name="connsiteY10" fmla="*/ 1719069 h 2698682"/>
              <a:gd name="connsiteX11" fmla="*/ 2595833 w 2972016"/>
              <a:gd name="connsiteY11" fmla="*/ 2303973 h 2698682"/>
              <a:gd name="connsiteX12" fmla="*/ 2121970 w 2972016"/>
              <a:gd name="connsiteY12" fmla="*/ 2298124 h 2698682"/>
              <a:gd name="connsiteX13" fmla="*/ 1816879 w 2972016"/>
              <a:gd name="connsiteY13" fmla="*/ 2420954 h 2698682"/>
              <a:gd name="connsiteX14" fmla="*/ 1946705 w 2972016"/>
              <a:gd name="connsiteY14" fmla="*/ 2555482 h 2698682"/>
              <a:gd name="connsiteX15" fmla="*/ 1635123 w 2972016"/>
              <a:gd name="connsiteY15" fmla="*/ 2695859 h 2698682"/>
              <a:gd name="connsiteX16" fmla="*/ 1537754 w 2972016"/>
              <a:gd name="connsiteY16" fmla="*/ 2479444 h 2698682"/>
              <a:gd name="connsiteX17" fmla="*/ 1161260 w 2972016"/>
              <a:gd name="connsiteY17" fmla="*/ 2303973 h 2698682"/>
              <a:gd name="connsiteX18" fmla="*/ 304411 w 2972016"/>
              <a:gd name="connsiteY18" fmla="*/ 2333218 h 2698682"/>
              <a:gd name="connsiteX19" fmla="*/ 336868 w 2972016"/>
              <a:gd name="connsiteY19" fmla="*/ 1882842 h 2698682"/>
              <a:gd name="connsiteX20" fmla="*/ 220025 w 2972016"/>
              <a:gd name="connsiteY20" fmla="*/ 1935484 h 2698682"/>
              <a:gd name="connsiteX21" fmla="*/ 70725 w 2972016"/>
              <a:gd name="connsiteY21" fmla="*/ 1964729 h 2698682"/>
              <a:gd name="connsiteX22" fmla="*/ 31777 w 2972016"/>
              <a:gd name="connsiteY22" fmla="*/ 1678126 h 2698682"/>
              <a:gd name="connsiteX23" fmla="*/ 220025 w 2972016"/>
              <a:gd name="connsiteY23" fmla="*/ 1654730 h 2698682"/>
              <a:gd name="connsiteX24" fmla="*/ 330376 w 2972016"/>
              <a:gd name="connsiteY24" fmla="*/ 1602088 h 2698682"/>
              <a:gd name="connsiteX25" fmla="*/ 297920 w 2972016"/>
              <a:gd name="connsiteY25" fmla="*/ 1099071 h 2698682"/>
              <a:gd name="connsiteX26" fmla="*/ 304411 w 2972016"/>
              <a:gd name="connsiteY26" fmla="*/ 52093 h 2698682"/>
              <a:gd name="connsiteX27" fmla="*/ 973013 w 2972016"/>
              <a:gd name="connsiteY27" fmla="*/ 63791 h 2698682"/>
              <a:gd name="connsiteX28" fmla="*/ 1122312 w 2972016"/>
              <a:gd name="connsiteY28" fmla="*/ 139828 h 2698682"/>
              <a:gd name="connsiteX29" fmla="*/ 1070382 w 2972016"/>
              <a:gd name="connsiteY29" fmla="*/ 291904 h 2698682"/>
              <a:gd name="connsiteX30" fmla="*/ 1388455 w 2972016"/>
              <a:gd name="connsiteY30" fmla="*/ 332847 h 2698682"/>
              <a:gd name="connsiteX31" fmla="*/ 1401437 w 2972016"/>
              <a:gd name="connsiteY31" fmla="*/ 116432 h 2698682"/>
              <a:gd name="connsiteX32" fmla="*/ 1622597 w 2972016"/>
              <a:gd name="connsiteY32" fmla="*/ 0 h 269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72016" h="2698682">
                <a:moveTo>
                  <a:pt x="1622597" y="0"/>
                </a:moveTo>
                <a:cubicBezTo>
                  <a:pt x="1642832" y="0"/>
                  <a:pt x="1664334" y="1645"/>
                  <a:pt x="1687054" y="5300"/>
                </a:cubicBezTo>
                <a:cubicBezTo>
                  <a:pt x="1868810" y="40395"/>
                  <a:pt x="2199865" y="75489"/>
                  <a:pt x="2589341" y="40395"/>
                </a:cubicBezTo>
                <a:cubicBezTo>
                  <a:pt x="2667237" y="397186"/>
                  <a:pt x="2615307" y="794921"/>
                  <a:pt x="2602324" y="917751"/>
                </a:cubicBezTo>
                <a:cubicBezTo>
                  <a:pt x="2589341" y="1034732"/>
                  <a:pt x="2556885" y="1251146"/>
                  <a:pt x="2576359" y="1344731"/>
                </a:cubicBezTo>
                <a:cubicBezTo>
                  <a:pt x="2589341" y="1444164"/>
                  <a:pt x="2654254" y="1479259"/>
                  <a:pt x="2732150" y="1467561"/>
                </a:cubicBezTo>
                <a:cubicBezTo>
                  <a:pt x="2803554" y="1450013"/>
                  <a:pt x="2900923" y="1379825"/>
                  <a:pt x="2952853" y="1420768"/>
                </a:cubicBezTo>
                <a:cubicBezTo>
                  <a:pt x="2998292" y="1455862"/>
                  <a:pt x="2952853" y="1549447"/>
                  <a:pt x="2920397" y="1637183"/>
                </a:cubicBezTo>
                <a:cubicBezTo>
                  <a:pt x="2887940" y="1719069"/>
                  <a:pt x="2797062" y="1818503"/>
                  <a:pt x="2738641" y="1818503"/>
                </a:cubicBezTo>
                <a:cubicBezTo>
                  <a:pt x="2673728" y="1818503"/>
                  <a:pt x="2647763" y="1754164"/>
                  <a:pt x="2634780" y="1719069"/>
                </a:cubicBezTo>
                <a:cubicBezTo>
                  <a:pt x="2621798" y="1678126"/>
                  <a:pt x="2582850" y="1678126"/>
                  <a:pt x="2550394" y="1719069"/>
                </a:cubicBezTo>
                <a:cubicBezTo>
                  <a:pt x="2517937" y="1760013"/>
                  <a:pt x="2569868" y="2216238"/>
                  <a:pt x="2595833" y="2303973"/>
                </a:cubicBezTo>
                <a:cubicBezTo>
                  <a:pt x="2349164" y="2368313"/>
                  <a:pt x="2297234" y="2315671"/>
                  <a:pt x="2121970" y="2298124"/>
                </a:cubicBezTo>
                <a:cubicBezTo>
                  <a:pt x="1953196" y="2280577"/>
                  <a:pt x="1823371" y="2350766"/>
                  <a:pt x="1816879" y="2420954"/>
                </a:cubicBezTo>
                <a:cubicBezTo>
                  <a:pt x="1816879" y="2485294"/>
                  <a:pt x="1946705" y="2461897"/>
                  <a:pt x="1946705" y="2555482"/>
                </a:cubicBezTo>
                <a:cubicBezTo>
                  <a:pt x="1946705" y="2590576"/>
                  <a:pt x="1881792" y="2719255"/>
                  <a:pt x="1635123" y="2695859"/>
                </a:cubicBezTo>
                <a:cubicBezTo>
                  <a:pt x="1381964" y="2672463"/>
                  <a:pt x="1511789" y="2549633"/>
                  <a:pt x="1537754" y="2479444"/>
                </a:cubicBezTo>
                <a:cubicBezTo>
                  <a:pt x="1563719" y="2391709"/>
                  <a:pt x="1349507" y="2333218"/>
                  <a:pt x="1161260" y="2303973"/>
                </a:cubicBezTo>
                <a:cubicBezTo>
                  <a:pt x="908100" y="2257181"/>
                  <a:pt x="434237" y="2333218"/>
                  <a:pt x="304411" y="2333218"/>
                </a:cubicBezTo>
                <a:cubicBezTo>
                  <a:pt x="258972" y="2046616"/>
                  <a:pt x="453711" y="1988125"/>
                  <a:pt x="336868" y="1882842"/>
                </a:cubicBezTo>
                <a:cubicBezTo>
                  <a:pt x="297920" y="1847748"/>
                  <a:pt x="245990" y="1876993"/>
                  <a:pt x="220025" y="1935484"/>
                </a:cubicBezTo>
                <a:cubicBezTo>
                  <a:pt x="200551" y="1993974"/>
                  <a:pt x="122655" y="1988125"/>
                  <a:pt x="70725" y="1964729"/>
                </a:cubicBezTo>
                <a:cubicBezTo>
                  <a:pt x="25286" y="1947182"/>
                  <a:pt x="-39627" y="1783409"/>
                  <a:pt x="31777" y="1678126"/>
                </a:cubicBezTo>
                <a:cubicBezTo>
                  <a:pt x="96690" y="1572843"/>
                  <a:pt x="174586" y="1619636"/>
                  <a:pt x="220025" y="1654730"/>
                </a:cubicBezTo>
                <a:cubicBezTo>
                  <a:pt x="271955" y="1689824"/>
                  <a:pt x="310902" y="1654730"/>
                  <a:pt x="330376" y="1602088"/>
                </a:cubicBezTo>
                <a:cubicBezTo>
                  <a:pt x="349850" y="1549447"/>
                  <a:pt x="375815" y="1350580"/>
                  <a:pt x="297920" y="1099071"/>
                </a:cubicBezTo>
                <a:cubicBezTo>
                  <a:pt x="226516" y="847562"/>
                  <a:pt x="291429" y="128130"/>
                  <a:pt x="304411" y="52093"/>
                </a:cubicBezTo>
                <a:cubicBezTo>
                  <a:pt x="654940" y="98885"/>
                  <a:pt x="895117" y="63791"/>
                  <a:pt x="973013" y="63791"/>
                </a:cubicBezTo>
                <a:cubicBezTo>
                  <a:pt x="1057400" y="63791"/>
                  <a:pt x="1122312" y="104734"/>
                  <a:pt x="1122312" y="139828"/>
                </a:cubicBezTo>
                <a:cubicBezTo>
                  <a:pt x="1122312" y="174923"/>
                  <a:pt x="1024943" y="210017"/>
                  <a:pt x="1070382" y="291904"/>
                </a:cubicBezTo>
                <a:cubicBezTo>
                  <a:pt x="1122312" y="367941"/>
                  <a:pt x="1284594" y="379639"/>
                  <a:pt x="1388455" y="332847"/>
                </a:cubicBezTo>
                <a:cubicBezTo>
                  <a:pt x="1492315" y="286054"/>
                  <a:pt x="1401437" y="163224"/>
                  <a:pt x="1401437" y="116432"/>
                </a:cubicBezTo>
                <a:cubicBezTo>
                  <a:pt x="1401437" y="80607"/>
                  <a:pt x="1480955" y="0"/>
                  <a:pt x="162259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85460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75 -0.492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t="-1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97546" y="2514494"/>
              <a:ext cx="1519200" cy="180000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7855" y="5110466"/>
              <a:ext cx="1275208" cy="147728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19800" y="5004337"/>
              <a:ext cx="1611527" cy="155595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54E1F981-2778-769F-D021-0AF1361A3B43}"/>
              </a:ext>
            </a:extLst>
          </p:cNvPr>
          <p:cNvGrpSpPr/>
          <p:nvPr/>
        </p:nvGrpSpPr>
        <p:grpSpPr>
          <a:xfrm>
            <a:off x="1971250" y="2210602"/>
            <a:ext cx="3037919" cy="2743200"/>
            <a:chOff x="1949218" y="2220803"/>
            <a:chExt cx="3037919" cy="2743200"/>
          </a:xfrm>
        </p:grpSpPr>
        <p:sp useBgFill="1">
          <p:nvSpPr>
            <p:cNvPr id="70" name="Freeform 11">
              <a:extLst>
                <a:ext uri="{FF2B5EF4-FFF2-40B4-BE49-F238E27FC236}">
                  <a16:creationId xmlns:a16="http://schemas.microsoft.com/office/drawing/2014/main" xmlns="" id="{A8833AAA-FBF1-659A-400B-4B673502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A34D5507-BEC7-65E7-687B-B5EF43DA0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79408" flipH="1">
              <a:off x="2535009" y="2697153"/>
              <a:ext cx="1580417" cy="1580417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416642" y="5232988"/>
              <a:ext cx="1159819" cy="1159819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F8FF8F91-C11E-C95C-D03A-2318F057607F}"/>
              </a:ext>
            </a:extLst>
          </p:cNvPr>
          <p:cNvGrpSpPr/>
          <p:nvPr/>
        </p:nvGrpSpPr>
        <p:grpSpPr>
          <a:xfrm>
            <a:off x="6482766" y="-22581"/>
            <a:ext cx="2683266" cy="2314885"/>
            <a:chOff x="6460734" y="-12380"/>
            <a:chExt cx="2683266" cy="2314885"/>
          </a:xfrm>
        </p:grpSpPr>
        <p:sp useBgFill="1">
          <p:nvSpPr>
            <p:cNvPr id="82" name="Freeform 9">
              <a:extLst>
                <a:ext uri="{FF2B5EF4-FFF2-40B4-BE49-F238E27FC236}">
                  <a16:creationId xmlns:a16="http://schemas.microsoft.com/office/drawing/2014/main" xmlns="" id="{51B26D2E-C4B1-5446-6DE7-6310B8D6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1C0F78B0-560D-10CD-4C69-E8C08ACF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030587" y="485595"/>
              <a:ext cx="1906555" cy="1371587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2E4934C8-4B7F-A260-7C63-A432FAF92EB4}"/>
              </a:ext>
            </a:extLst>
          </p:cNvPr>
          <p:cNvGrpSpPr/>
          <p:nvPr/>
        </p:nvGrpSpPr>
        <p:grpSpPr>
          <a:xfrm>
            <a:off x="4528051" y="2205650"/>
            <a:ext cx="2741000" cy="2374305"/>
            <a:chOff x="4506019" y="2215851"/>
            <a:chExt cx="2741000" cy="2374305"/>
          </a:xfrm>
        </p:grpSpPr>
        <p:sp useBgFill="1">
          <p:nvSpPr>
            <p:cNvPr id="85" name="Freeform 10">
              <a:extLst>
                <a:ext uri="{FF2B5EF4-FFF2-40B4-BE49-F238E27FC236}">
                  <a16:creationId xmlns:a16="http://schemas.microsoft.com/office/drawing/2014/main" xmlns="" id="{DE234477-CBB4-181D-E014-589D467A2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590444FA-D5F9-BB65-EC04-07A77531C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20890507">
              <a:off x="5064162" y="2710677"/>
              <a:ext cx="1605757" cy="1225900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hlinkClick r:id="" action="ppaction://hlinkshowjump?jump=nextslide">
              <a:snd r:embed="rId13" name="пик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Прямоугольник 91">
            <a:hlinkClick r:id="" action="ppaction://hlinkshowjump?jump=nextslide">
              <a:snd r:embed="rId13" name="пик.wav"/>
            </a:hlinkClick>
            <a:extLst>
              <a:ext uri="{FF2B5EF4-FFF2-40B4-BE49-F238E27FC236}">
                <a16:creationId xmlns:a16="http://schemas.microsoft.com/office/drawing/2014/main" xmlns="" id="{68D34180-1F1F-46BE-21D8-BD146D86D595}"/>
              </a:ext>
            </a:extLst>
          </p:cNvPr>
          <p:cNvSpPr/>
          <p:nvPr/>
        </p:nvSpPr>
        <p:spPr>
          <a:xfrm>
            <a:off x="4712846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Прямоугольник 100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D0E902DD-809E-D3DE-222A-5A645BFDA9D9}"/>
              </a:ext>
            </a:extLst>
          </p:cNvPr>
          <p:cNvSpPr/>
          <p:nvPr/>
        </p:nvSpPr>
        <p:spPr>
          <a:xfrm>
            <a:off x="6918337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8"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A2156A0-D52F-705A-7FC9-D37141B0E8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09" t="32708" r="38006" b="27942"/>
          <a:stretch/>
        </p:blipFill>
        <p:spPr>
          <a:xfrm>
            <a:off x="9143242" y="3526622"/>
            <a:ext cx="2972016" cy="2698682"/>
          </a:xfrm>
          <a:custGeom>
            <a:avLst/>
            <a:gdLst>
              <a:gd name="connsiteX0" fmla="*/ 1622597 w 2972016"/>
              <a:gd name="connsiteY0" fmla="*/ 0 h 2698682"/>
              <a:gd name="connsiteX1" fmla="*/ 1687054 w 2972016"/>
              <a:gd name="connsiteY1" fmla="*/ 5300 h 2698682"/>
              <a:gd name="connsiteX2" fmla="*/ 2589341 w 2972016"/>
              <a:gd name="connsiteY2" fmla="*/ 40395 h 2698682"/>
              <a:gd name="connsiteX3" fmla="*/ 2602324 w 2972016"/>
              <a:gd name="connsiteY3" fmla="*/ 917751 h 2698682"/>
              <a:gd name="connsiteX4" fmla="*/ 2576359 w 2972016"/>
              <a:gd name="connsiteY4" fmla="*/ 1344731 h 2698682"/>
              <a:gd name="connsiteX5" fmla="*/ 2732150 w 2972016"/>
              <a:gd name="connsiteY5" fmla="*/ 1467561 h 2698682"/>
              <a:gd name="connsiteX6" fmla="*/ 2952853 w 2972016"/>
              <a:gd name="connsiteY6" fmla="*/ 1420768 h 2698682"/>
              <a:gd name="connsiteX7" fmla="*/ 2920397 w 2972016"/>
              <a:gd name="connsiteY7" fmla="*/ 1637183 h 2698682"/>
              <a:gd name="connsiteX8" fmla="*/ 2738641 w 2972016"/>
              <a:gd name="connsiteY8" fmla="*/ 1818503 h 2698682"/>
              <a:gd name="connsiteX9" fmla="*/ 2634780 w 2972016"/>
              <a:gd name="connsiteY9" fmla="*/ 1719069 h 2698682"/>
              <a:gd name="connsiteX10" fmla="*/ 2550394 w 2972016"/>
              <a:gd name="connsiteY10" fmla="*/ 1719069 h 2698682"/>
              <a:gd name="connsiteX11" fmla="*/ 2595833 w 2972016"/>
              <a:gd name="connsiteY11" fmla="*/ 2303973 h 2698682"/>
              <a:gd name="connsiteX12" fmla="*/ 2121970 w 2972016"/>
              <a:gd name="connsiteY12" fmla="*/ 2298124 h 2698682"/>
              <a:gd name="connsiteX13" fmla="*/ 1816879 w 2972016"/>
              <a:gd name="connsiteY13" fmla="*/ 2420954 h 2698682"/>
              <a:gd name="connsiteX14" fmla="*/ 1946705 w 2972016"/>
              <a:gd name="connsiteY14" fmla="*/ 2555482 h 2698682"/>
              <a:gd name="connsiteX15" fmla="*/ 1635123 w 2972016"/>
              <a:gd name="connsiteY15" fmla="*/ 2695859 h 2698682"/>
              <a:gd name="connsiteX16" fmla="*/ 1537754 w 2972016"/>
              <a:gd name="connsiteY16" fmla="*/ 2479444 h 2698682"/>
              <a:gd name="connsiteX17" fmla="*/ 1161260 w 2972016"/>
              <a:gd name="connsiteY17" fmla="*/ 2303973 h 2698682"/>
              <a:gd name="connsiteX18" fmla="*/ 304411 w 2972016"/>
              <a:gd name="connsiteY18" fmla="*/ 2333218 h 2698682"/>
              <a:gd name="connsiteX19" fmla="*/ 336868 w 2972016"/>
              <a:gd name="connsiteY19" fmla="*/ 1882842 h 2698682"/>
              <a:gd name="connsiteX20" fmla="*/ 220025 w 2972016"/>
              <a:gd name="connsiteY20" fmla="*/ 1935484 h 2698682"/>
              <a:gd name="connsiteX21" fmla="*/ 70725 w 2972016"/>
              <a:gd name="connsiteY21" fmla="*/ 1964729 h 2698682"/>
              <a:gd name="connsiteX22" fmla="*/ 31777 w 2972016"/>
              <a:gd name="connsiteY22" fmla="*/ 1678126 h 2698682"/>
              <a:gd name="connsiteX23" fmla="*/ 220025 w 2972016"/>
              <a:gd name="connsiteY23" fmla="*/ 1654730 h 2698682"/>
              <a:gd name="connsiteX24" fmla="*/ 330376 w 2972016"/>
              <a:gd name="connsiteY24" fmla="*/ 1602088 h 2698682"/>
              <a:gd name="connsiteX25" fmla="*/ 297920 w 2972016"/>
              <a:gd name="connsiteY25" fmla="*/ 1099071 h 2698682"/>
              <a:gd name="connsiteX26" fmla="*/ 304411 w 2972016"/>
              <a:gd name="connsiteY26" fmla="*/ 52093 h 2698682"/>
              <a:gd name="connsiteX27" fmla="*/ 973013 w 2972016"/>
              <a:gd name="connsiteY27" fmla="*/ 63791 h 2698682"/>
              <a:gd name="connsiteX28" fmla="*/ 1122312 w 2972016"/>
              <a:gd name="connsiteY28" fmla="*/ 139828 h 2698682"/>
              <a:gd name="connsiteX29" fmla="*/ 1070382 w 2972016"/>
              <a:gd name="connsiteY29" fmla="*/ 291904 h 2698682"/>
              <a:gd name="connsiteX30" fmla="*/ 1388455 w 2972016"/>
              <a:gd name="connsiteY30" fmla="*/ 332847 h 2698682"/>
              <a:gd name="connsiteX31" fmla="*/ 1401437 w 2972016"/>
              <a:gd name="connsiteY31" fmla="*/ 116432 h 2698682"/>
              <a:gd name="connsiteX32" fmla="*/ 1622597 w 2972016"/>
              <a:gd name="connsiteY32" fmla="*/ 0 h 269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72016" h="2698682">
                <a:moveTo>
                  <a:pt x="1622597" y="0"/>
                </a:moveTo>
                <a:cubicBezTo>
                  <a:pt x="1642832" y="0"/>
                  <a:pt x="1664334" y="1645"/>
                  <a:pt x="1687054" y="5300"/>
                </a:cubicBezTo>
                <a:cubicBezTo>
                  <a:pt x="1868810" y="40395"/>
                  <a:pt x="2199865" y="75489"/>
                  <a:pt x="2589341" y="40395"/>
                </a:cubicBezTo>
                <a:cubicBezTo>
                  <a:pt x="2667237" y="397186"/>
                  <a:pt x="2615307" y="794921"/>
                  <a:pt x="2602324" y="917751"/>
                </a:cubicBezTo>
                <a:cubicBezTo>
                  <a:pt x="2589341" y="1034732"/>
                  <a:pt x="2556885" y="1251146"/>
                  <a:pt x="2576359" y="1344731"/>
                </a:cubicBezTo>
                <a:cubicBezTo>
                  <a:pt x="2589341" y="1444164"/>
                  <a:pt x="2654254" y="1479259"/>
                  <a:pt x="2732150" y="1467561"/>
                </a:cubicBezTo>
                <a:cubicBezTo>
                  <a:pt x="2803554" y="1450013"/>
                  <a:pt x="2900923" y="1379825"/>
                  <a:pt x="2952853" y="1420768"/>
                </a:cubicBezTo>
                <a:cubicBezTo>
                  <a:pt x="2998292" y="1455862"/>
                  <a:pt x="2952853" y="1549447"/>
                  <a:pt x="2920397" y="1637183"/>
                </a:cubicBezTo>
                <a:cubicBezTo>
                  <a:pt x="2887940" y="1719069"/>
                  <a:pt x="2797062" y="1818503"/>
                  <a:pt x="2738641" y="1818503"/>
                </a:cubicBezTo>
                <a:cubicBezTo>
                  <a:pt x="2673728" y="1818503"/>
                  <a:pt x="2647763" y="1754164"/>
                  <a:pt x="2634780" y="1719069"/>
                </a:cubicBezTo>
                <a:cubicBezTo>
                  <a:pt x="2621798" y="1678126"/>
                  <a:pt x="2582850" y="1678126"/>
                  <a:pt x="2550394" y="1719069"/>
                </a:cubicBezTo>
                <a:cubicBezTo>
                  <a:pt x="2517937" y="1760013"/>
                  <a:pt x="2569868" y="2216238"/>
                  <a:pt x="2595833" y="2303973"/>
                </a:cubicBezTo>
                <a:cubicBezTo>
                  <a:pt x="2349164" y="2368313"/>
                  <a:pt x="2297234" y="2315671"/>
                  <a:pt x="2121970" y="2298124"/>
                </a:cubicBezTo>
                <a:cubicBezTo>
                  <a:pt x="1953196" y="2280577"/>
                  <a:pt x="1823371" y="2350766"/>
                  <a:pt x="1816879" y="2420954"/>
                </a:cubicBezTo>
                <a:cubicBezTo>
                  <a:pt x="1816879" y="2485294"/>
                  <a:pt x="1946705" y="2461897"/>
                  <a:pt x="1946705" y="2555482"/>
                </a:cubicBezTo>
                <a:cubicBezTo>
                  <a:pt x="1946705" y="2590576"/>
                  <a:pt x="1881792" y="2719255"/>
                  <a:pt x="1635123" y="2695859"/>
                </a:cubicBezTo>
                <a:cubicBezTo>
                  <a:pt x="1381964" y="2672463"/>
                  <a:pt x="1511789" y="2549633"/>
                  <a:pt x="1537754" y="2479444"/>
                </a:cubicBezTo>
                <a:cubicBezTo>
                  <a:pt x="1563719" y="2391709"/>
                  <a:pt x="1349507" y="2333218"/>
                  <a:pt x="1161260" y="2303973"/>
                </a:cubicBezTo>
                <a:cubicBezTo>
                  <a:pt x="908100" y="2257181"/>
                  <a:pt x="434237" y="2333218"/>
                  <a:pt x="304411" y="2333218"/>
                </a:cubicBezTo>
                <a:cubicBezTo>
                  <a:pt x="258972" y="2046616"/>
                  <a:pt x="453711" y="1988125"/>
                  <a:pt x="336868" y="1882842"/>
                </a:cubicBezTo>
                <a:cubicBezTo>
                  <a:pt x="297920" y="1847748"/>
                  <a:pt x="245990" y="1876993"/>
                  <a:pt x="220025" y="1935484"/>
                </a:cubicBezTo>
                <a:cubicBezTo>
                  <a:pt x="200551" y="1993974"/>
                  <a:pt x="122655" y="1988125"/>
                  <a:pt x="70725" y="1964729"/>
                </a:cubicBezTo>
                <a:cubicBezTo>
                  <a:pt x="25286" y="1947182"/>
                  <a:pt x="-39627" y="1783409"/>
                  <a:pt x="31777" y="1678126"/>
                </a:cubicBezTo>
                <a:cubicBezTo>
                  <a:pt x="96690" y="1572843"/>
                  <a:pt x="174586" y="1619636"/>
                  <a:pt x="220025" y="1654730"/>
                </a:cubicBezTo>
                <a:cubicBezTo>
                  <a:pt x="271955" y="1689824"/>
                  <a:pt x="310902" y="1654730"/>
                  <a:pt x="330376" y="1602088"/>
                </a:cubicBezTo>
                <a:cubicBezTo>
                  <a:pt x="349850" y="1549447"/>
                  <a:pt x="375815" y="1350580"/>
                  <a:pt x="297920" y="1099071"/>
                </a:cubicBezTo>
                <a:cubicBezTo>
                  <a:pt x="226516" y="847562"/>
                  <a:pt x="291429" y="128130"/>
                  <a:pt x="304411" y="52093"/>
                </a:cubicBezTo>
                <a:cubicBezTo>
                  <a:pt x="654940" y="98885"/>
                  <a:pt x="895117" y="63791"/>
                  <a:pt x="973013" y="63791"/>
                </a:cubicBezTo>
                <a:cubicBezTo>
                  <a:pt x="1057400" y="63791"/>
                  <a:pt x="1122312" y="104734"/>
                  <a:pt x="1122312" y="139828"/>
                </a:cubicBezTo>
                <a:cubicBezTo>
                  <a:pt x="1122312" y="174923"/>
                  <a:pt x="1024943" y="210017"/>
                  <a:pt x="1070382" y="291904"/>
                </a:cubicBezTo>
                <a:cubicBezTo>
                  <a:pt x="1122312" y="367941"/>
                  <a:pt x="1284594" y="379639"/>
                  <a:pt x="1388455" y="332847"/>
                </a:cubicBezTo>
                <a:cubicBezTo>
                  <a:pt x="1492315" y="286054"/>
                  <a:pt x="1401437" y="163224"/>
                  <a:pt x="1401437" y="116432"/>
                </a:cubicBezTo>
                <a:cubicBezTo>
                  <a:pt x="1401437" y="80607"/>
                  <a:pt x="1480955" y="0"/>
                  <a:pt x="1622597" y="0"/>
                </a:cubicBezTo>
                <a:close/>
              </a:path>
            </a:pathLst>
          </a:custGeom>
        </p:spPr>
      </p:pic>
      <p:pic>
        <p:nvPicPr>
          <p:cNvPr id="7" name="Рисунок 6" descr="Изображение выглядит как млекопитающее, домашнее животное, в помещении, Питом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9D31098-018D-940A-2B96-B7D9DF8AD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072" t="32669" r="17338" b="33393"/>
          <a:stretch/>
        </p:blipFill>
        <p:spPr>
          <a:xfrm>
            <a:off x="9402467" y="3582202"/>
            <a:ext cx="2698279" cy="2327402"/>
          </a:xfrm>
          <a:custGeom>
            <a:avLst/>
            <a:gdLst>
              <a:gd name="connsiteX0" fmla="*/ 1752773 w 2698279"/>
              <a:gd name="connsiteY0" fmla="*/ 531 h 2327402"/>
              <a:gd name="connsiteX1" fmla="*/ 2348649 w 2698279"/>
              <a:gd name="connsiteY1" fmla="*/ 24278 h 2327402"/>
              <a:gd name="connsiteX2" fmla="*/ 2361640 w 2698279"/>
              <a:gd name="connsiteY2" fmla="*/ 702650 h 2327402"/>
              <a:gd name="connsiteX3" fmla="*/ 2394116 w 2698279"/>
              <a:gd name="connsiteY3" fmla="*/ 901484 h 2327402"/>
              <a:gd name="connsiteX4" fmla="*/ 2627945 w 2698279"/>
              <a:gd name="connsiteY4" fmla="*/ 889788 h 2327402"/>
              <a:gd name="connsiteX5" fmla="*/ 2686403 w 2698279"/>
              <a:gd name="connsiteY5" fmla="*/ 1117862 h 2327402"/>
              <a:gd name="connsiteX6" fmla="*/ 2472059 w 2698279"/>
              <a:gd name="connsiteY6" fmla="*/ 1135406 h 2327402"/>
              <a:gd name="connsiteX7" fmla="*/ 2342154 w 2698279"/>
              <a:gd name="connsiteY7" fmla="*/ 1410263 h 2327402"/>
              <a:gd name="connsiteX8" fmla="*/ 2335659 w 2698279"/>
              <a:gd name="connsiteY8" fmla="*/ 2316710 h 2327402"/>
              <a:gd name="connsiteX9" fmla="*/ 1614685 w 2698279"/>
              <a:gd name="connsiteY9" fmla="*/ 2264078 h 2327402"/>
              <a:gd name="connsiteX10" fmla="*/ 1263941 w 2698279"/>
              <a:gd name="connsiteY10" fmla="*/ 2100332 h 2327402"/>
              <a:gd name="connsiteX11" fmla="*/ 1283427 w 2698279"/>
              <a:gd name="connsiteY11" fmla="*/ 1924891 h 2327402"/>
              <a:gd name="connsiteX12" fmla="*/ 926187 w 2698279"/>
              <a:gd name="connsiteY12" fmla="*/ 1942435 h 2327402"/>
              <a:gd name="connsiteX13" fmla="*/ 919692 w 2698279"/>
              <a:gd name="connsiteY13" fmla="*/ 2123725 h 2327402"/>
              <a:gd name="connsiteX14" fmla="*/ 529976 w 2698279"/>
              <a:gd name="connsiteY14" fmla="*/ 2264078 h 2327402"/>
              <a:gd name="connsiteX15" fmla="*/ 55822 w 2698279"/>
              <a:gd name="connsiteY15" fmla="*/ 2305014 h 2327402"/>
              <a:gd name="connsiteX16" fmla="*/ 10356 w 2698279"/>
              <a:gd name="connsiteY16" fmla="*/ 1720210 h 2327402"/>
              <a:gd name="connsiteX17" fmla="*/ 94794 w 2698279"/>
              <a:gd name="connsiteY17" fmla="*/ 1720210 h 2327402"/>
              <a:gd name="connsiteX18" fmla="*/ 198718 w 2698279"/>
              <a:gd name="connsiteY18" fmla="*/ 1819626 h 2327402"/>
              <a:gd name="connsiteX19" fmla="*/ 380585 w 2698279"/>
              <a:gd name="connsiteY19" fmla="*/ 1638337 h 2327402"/>
              <a:gd name="connsiteX20" fmla="*/ 413062 w 2698279"/>
              <a:gd name="connsiteY20" fmla="*/ 1421960 h 2327402"/>
              <a:gd name="connsiteX21" fmla="*/ 192223 w 2698279"/>
              <a:gd name="connsiteY21" fmla="*/ 1468744 h 2327402"/>
              <a:gd name="connsiteX22" fmla="*/ 36337 w 2698279"/>
              <a:gd name="connsiteY22" fmla="*/ 1345935 h 2327402"/>
              <a:gd name="connsiteX23" fmla="*/ 62318 w 2698279"/>
              <a:gd name="connsiteY23" fmla="*/ 919028 h 2327402"/>
              <a:gd name="connsiteX24" fmla="*/ 49327 w 2698279"/>
              <a:gd name="connsiteY24" fmla="*/ 41822 h 2327402"/>
              <a:gd name="connsiteX25" fmla="*/ 705348 w 2698279"/>
              <a:gd name="connsiteY25" fmla="*/ 82758 h 2327402"/>
              <a:gd name="connsiteX26" fmla="*/ 659882 w 2698279"/>
              <a:gd name="connsiteY26" fmla="*/ 234807 h 2327402"/>
              <a:gd name="connsiteX27" fmla="*/ 841749 w 2698279"/>
              <a:gd name="connsiteY27" fmla="*/ 345920 h 2327402"/>
              <a:gd name="connsiteX28" fmla="*/ 1160017 w 2698279"/>
              <a:gd name="connsiteY28" fmla="*/ 293287 h 2327402"/>
              <a:gd name="connsiteX29" fmla="*/ 997635 w 2698279"/>
              <a:gd name="connsiteY29" fmla="*/ 71062 h 2327402"/>
              <a:gd name="connsiteX30" fmla="*/ 1752773 w 2698279"/>
              <a:gd name="connsiteY30" fmla="*/ 531 h 232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98279" h="2327402">
                <a:moveTo>
                  <a:pt x="1752773" y="531"/>
                </a:moveTo>
                <a:cubicBezTo>
                  <a:pt x="1969894" y="-2039"/>
                  <a:pt x="2190327" y="4541"/>
                  <a:pt x="2348649" y="24278"/>
                </a:cubicBezTo>
                <a:cubicBezTo>
                  <a:pt x="2368135" y="199719"/>
                  <a:pt x="2446078" y="386856"/>
                  <a:pt x="2361640" y="702650"/>
                </a:cubicBezTo>
                <a:cubicBezTo>
                  <a:pt x="2329163" y="802067"/>
                  <a:pt x="2316173" y="866396"/>
                  <a:pt x="2394116" y="901484"/>
                </a:cubicBezTo>
                <a:cubicBezTo>
                  <a:pt x="2472059" y="942420"/>
                  <a:pt x="2575983" y="854699"/>
                  <a:pt x="2627945" y="889788"/>
                </a:cubicBezTo>
                <a:cubicBezTo>
                  <a:pt x="2679908" y="924876"/>
                  <a:pt x="2718879" y="1030141"/>
                  <a:pt x="2686403" y="1117862"/>
                </a:cubicBezTo>
                <a:cubicBezTo>
                  <a:pt x="2653927" y="1205582"/>
                  <a:pt x="2582479" y="1223126"/>
                  <a:pt x="2472059" y="1135406"/>
                </a:cubicBezTo>
                <a:cubicBezTo>
                  <a:pt x="2394116" y="1065229"/>
                  <a:pt x="2348649" y="1228974"/>
                  <a:pt x="2342154" y="1410263"/>
                </a:cubicBezTo>
                <a:cubicBezTo>
                  <a:pt x="2335659" y="1550616"/>
                  <a:pt x="2205754" y="1843019"/>
                  <a:pt x="2335659" y="2316710"/>
                </a:cubicBezTo>
                <a:cubicBezTo>
                  <a:pt x="2166782" y="2345950"/>
                  <a:pt x="1945943" y="2310862"/>
                  <a:pt x="1614685" y="2264078"/>
                </a:cubicBezTo>
                <a:cubicBezTo>
                  <a:pt x="1387351" y="2234837"/>
                  <a:pt x="1205483" y="2158813"/>
                  <a:pt x="1263941" y="2100332"/>
                </a:cubicBezTo>
                <a:cubicBezTo>
                  <a:pt x="1302912" y="2053548"/>
                  <a:pt x="1335389" y="1959979"/>
                  <a:pt x="1283427" y="1924891"/>
                </a:cubicBezTo>
                <a:cubicBezTo>
                  <a:pt x="1224969" y="1895651"/>
                  <a:pt x="978149" y="1919043"/>
                  <a:pt x="926187" y="1942435"/>
                </a:cubicBezTo>
                <a:cubicBezTo>
                  <a:pt x="874225" y="1965827"/>
                  <a:pt x="867730" y="2024308"/>
                  <a:pt x="919692" y="2123725"/>
                </a:cubicBezTo>
                <a:cubicBezTo>
                  <a:pt x="991140" y="2252381"/>
                  <a:pt x="692358" y="2310862"/>
                  <a:pt x="529976" y="2264078"/>
                </a:cubicBezTo>
                <a:cubicBezTo>
                  <a:pt x="322128" y="2199749"/>
                  <a:pt x="185728" y="2258229"/>
                  <a:pt x="55822" y="2305014"/>
                </a:cubicBezTo>
                <a:cubicBezTo>
                  <a:pt x="29841" y="2217293"/>
                  <a:pt x="-22121" y="1761146"/>
                  <a:pt x="10356" y="1720210"/>
                </a:cubicBezTo>
                <a:cubicBezTo>
                  <a:pt x="42832" y="1679273"/>
                  <a:pt x="81803" y="1679273"/>
                  <a:pt x="94794" y="1720210"/>
                </a:cubicBezTo>
                <a:cubicBezTo>
                  <a:pt x="107784" y="1755298"/>
                  <a:pt x="133765" y="1819626"/>
                  <a:pt x="198718" y="1819626"/>
                </a:cubicBezTo>
                <a:cubicBezTo>
                  <a:pt x="257175" y="1819626"/>
                  <a:pt x="348109" y="1720210"/>
                  <a:pt x="380585" y="1638337"/>
                </a:cubicBezTo>
                <a:cubicBezTo>
                  <a:pt x="413062" y="1550616"/>
                  <a:pt x="458529" y="1457048"/>
                  <a:pt x="413062" y="1421960"/>
                </a:cubicBezTo>
                <a:cubicBezTo>
                  <a:pt x="361100" y="1381023"/>
                  <a:pt x="263671" y="1451200"/>
                  <a:pt x="192223" y="1468744"/>
                </a:cubicBezTo>
                <a:cubicBezTo>
                  <a:pt x="114280" y="1480440"/>
                  <a:pt x="49327" y="1445352"/>
                  <a:pt x="36337" y="1345935"/>
                </a:cubicBezTo>
                <a:cubicBezTo>
                  <a:pt x="16851" y="1252366"/>
                  <a:pt x="49327" y="1035989"/>
                  <a:pt x="62318" y="919028"/>
                </a:cubicBezTo>
                <a:cubicBezTo>
                  <a:pt x="75308" y="796219"/>
                  <a:pt x="127270" y="398552"/>
                  <a:pt x="49327" y="41822"/>
                </a:cubicBezTo>
                <a:cubicBezTo>
                  <a:pt x="120775" y="30126"/>
                  <a:pt x="536472" y="885"/>
                  <a:pt x="705348" y="82758"/>
                </a:cubicBezTo>
                <a:cubicBezTo>
                  <a:pt x="776796" y="117846"/>
                  <a:pt x="659882" y="170479"/>
                  <a:pt x="659882" y="234807"/>
                </a:cubicBezTo>
                <a:cubicBezTo>
                  <a:pt x="653386" y="299136"/>
                  <a:pt x="711844" y="340072"/>
                  <a:pt x="841749" y="345920"/>
                </a:cubicBezTo>
                <a:cubicBezTo>
                  <a:pt x="978149" y="357616"/>
                  <a:pt x="1134036" y="369312"/>
                  <a:pt x="1160017" y="293287"/>
                </a:cubicBezTo>
                <a:cubicBezTo>
                  <a:pt x="1185998" y="217263"/>
                  <a:pt x="932683" y="129542"/>
                  <a:pt x="997635" y="71062"/>
                </a:cubicBezTo>
                <a:cubicBezTo>
                  <a:pt x="1038231" y="34512"/>
                  <a:pt x="1390903" y="4815"/>
                  <a:pt x="1752773" y="53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99428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57579 -0.1898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154</Words>
  <Application>Microsoft Office PowerPoint</Application>
  <PresentationFormat>Произвольный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Пазлы_Рначало</dc:title>
  <dc:creator>ЕН</dc:creator>
  <cp:keywords>логопедия</cp:keywords>
  <cp:lastModifiedBy>Loader</cp:lastModifiedBy>
  <cp:revision>71</cp:revision>
  <dcterms:created xsi:type="dcterms:W3CDTF">2023-09-13T04:51:43Z</dcterms:created>
  <dcterms:modified xsi:type="dcterms:W3CDTF">2023-11-03T21:06:15Z</dcterms:modified>
  <cp:category>звукопроизношение</cp:category>
</cp:coreProperties>
</file>