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8FD"/>
    <a:srgbClr val="94DDFE"/>
    <a:srgbClr val="4472C4"/>
    <a:srgbClr val="8FAADC"/>
    <a:srgbClr val="03A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03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96" y="-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2DEFF-87D3-FDB9-6E48-0D560C03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21EB58-2405-3143-3F11-E2540859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33E78-96DA-9947-E86A-97FE1836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F35029-EC60-A455-A270-65760290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7F99A-E3C6-BE94-1A0D-754E902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4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469C5-52C3-5878-F0C4-C61BF3D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DB9E96-97B1-14D9-3F31-F2116A25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2B6875-4390-AE22-0566-48540398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23324-1EA1-C248-FB8F-3E97A2C0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9A5C9F-5E91-E51F-3036-EA80928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00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805A47-BDEC-F4EF-34A7-05CA29046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3DEF99-EAE4-1ECB-0A29-ED4072144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70A831-C513-15A3-6486-9966B8F7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57213B-1641-0E09-C188-ADDAA0C5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E533F-9BBC-02F4-98EB-61C326F5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6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F9F76-FF17-925B-F54E-DCAC017E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1C60B-D46C-43E0-F142-E8AA0D13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481959-E0DB-594A-3210-A847EA84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2C8AE2-3F0D-8E83-763F-F333BCB0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1F9A8-31B7-9FE1-CBCA-468D7D7C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06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569DB-6920-E7D1-DD8C-F0C466D5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B6E64-4FCB-21EB-9287-3C20EBBE5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B0CB43-C00F-9840-7559-EB3456EC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14C24A-8A37-A103-887C-1F53112E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0C191D-E935-BE28-431A-9C3967ED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2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49026-A0EB-C400-2D06-78C71057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9469C9-3A2E-7386-94FB-8B590735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B4A8C5-47EE-749C-95D4-AF2F521F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3EF4A3-4FA7-B771-74A2-EEE9940C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039C0A-4A0F-0A10-9D49-2B66A2E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7D4C4-A76E-D323-7284-4B1613C9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8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7F9CE-A38F-635E-C972-80DB4060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99AA9A-3015-A2BF-393D-67A84BE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A49CDE-DF2A-2AC4-1AB2-5FC1983D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A07AF8-0012-98E0-5A9C-799728147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6E420-7516-AB3C-74D3-D7D7F7948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00191A-F4F9-5877-C796-0C9083B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6A7D02-7189-BB64-A1F2-DEE4FC43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400E897-CDF7-05C7-9068-C637226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F5EB8-C91D-83A6-CBC2-9AB0F9B2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426505-60D9-65B1-DB7B-7687D58D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BB2204-215A-83BD-B135-D79B8922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0E727D-9739-03A8-BD20-8D936BFF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42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C854CE-16B0-1E88-86AD-3C278744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B89DC6-2B72-B208-465A-80610849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F6339F-38EC-AE88-32BB-C6263C8C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28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2E937-DE64-78DD-FB5C-91D64CE3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5E9A4-2A2A-C73D-D8A7-B3338451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320520-AF18-A93C-ECA0-275F887F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C7C5AB-8261-C063-09FB-6F660B3D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01CC83-6100-B6C5-3E5F-BA420E9E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3EF50-9313-3B09-887B-AC6D8C9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9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22C9F-E75D-9B09-A145-89C56BB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070AEA-C121-59C9-234A-FE4F4EF71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11B238-0255-4413-EEAD-3112C0BD4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850DC5-C5E0-5EB0-DD6F-C9F88480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9C302E-121A-30FD-34AB-937CF7CC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AD7238-CDFB-3640-C8C9-48CB1C7F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2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EF7B3-B20E-F97C-725F-210A0DB1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BDDA13-F821-DE1F-5FC4-8D3B4E02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95BF0-CBB2-8537-CBE2-852CE0C14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3BCD-0214-4A9E-BD45-2F0DB74CB083}" type="datetimeFigureOut">
              <a:rPr lang="ru-RU" smtClean="0"/>
              <a:pPr/>
              <a:t>04.11.2023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BEC6A-775D-E2EC-D5DC-4C6AF56E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2A479-7940-3692-3E9E-18D13E66D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16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3.wav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5.wav"/><Relationship Id="rId5" Type="http://schemas.openxmlformats.org/officeDocument/2006/relationships/image" Target="../media/image7.png"/><Relationship Id="rId10" Type="http://schemas.openxmlformats.org/officeDocument/2006/relationships/audio" Target="../media/audio3.wav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audio" Target="../media/audio5.wav"/><Relationship Id="rId4" Type="http://schemas.openxmlformats.org/officeDocument/2006/relationships/image" Target="../media/image4.png"/><Relationship Id="rId9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image" Target="../media/image12.png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5.wav"/><Relationship Id="rId2" Type="http://schemas.openxmlformats.org/officeDocument/2006/relationships/audio" Target="../media/audio4.wav"/><Relationship Id="rId16" Type="http://schemas.openxmlformats.org/officeDocument/2006/relationships/image" Target="../media/image16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audio" Target="../media/audio5.wav"/><Relationship Id="rId2" Type="http://schemas.openxmlformats.org/officeDocument/2006/relationships/audio" Target="../media/audio4.wav"/><Relationship Id="rId16" Type="http://schemas.openxmlformats.org/officeDocument/2006/relationships/image" Target="../media/image16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audio" Target="../media/audio3.wav"/><Relationship Id="rId2" Type="http://schemas.openxmlformats.org/officeDocument/2006/relationships/audio" Target="../media/audio4.wav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audio4.wav"/><Relationship Id="rId16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8.jpeg"/><Relationship Id="rId2" Type="http://schemas.openxmlformats.org/officeDocument/2006/relationships/audio" Target="../media/audio4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5.wav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3.wav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4DDF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2C27FFE0-12CF-4F79-8C47-AF34DE308284}"/>
              </a:ext>
            </a:extLst>
          </p:cNvPr>
          <p:cNvSpPr>
            <a:spLocks/>
          </p:cNvSpPr>
          <p:nvPr/>
        </p:nvSpPr>
        <p:spPr bwMode="auto">
          <a:xfrm>
            <a:off x="1786096" y="1645285"/>
            <a:ext cx="1712913" cy="1714500"/>
          </a:xfrm>
          <a:custGeom>
            <a:avLst/>
            <a:gdLst>
              <a:gd name="T0" fmla="*/ 1202846 w 450"/>
              <a:gd name="T1" fmla="*/ 1394460 h 450"/>
              <a:gd name="T2" fmla="*/ 1195233 w 450"/>
              <a:gd name="T3" fmla="*/ 1379220 h 450"/>
              <a:gd name="T4" fmla="*/ 1183813 w 450"/>
              <a:gd name="T5" fmla="*/ 1375410 h 450"/>
              <a:gd name="T6" fmla="*/ 1020135 w 450"/>
              <a:gd name="T7" fmla="*/ 1322070 h 450"/>
              <a:gd name="T8" fmla="*/ 993490 w 450"/>
              <a:gd name="T9" fmla="*/ 1234440 h 450"/>
              <a:gd name="T10" fmla="*/ 1016328 w 450"/>
              <a:gd name="T11" fmla="*/ 1143000 h 450"/>
              <a:gd name="T12" fmla="*/ 1069619 w 450"/>
              <a:gd name="T13" fmla="*/ 1066800 h 450"/>
              <a:gd name="T14" fmla="*/ 1145748 w 450"/>
              <a:gd name="T15" fmla="*/ 1009650 h 450"/>
              <a:gd name="T16" fmla="*/ 1324653 w 450"/>
              <a:gd name="T17" fmla="*/ 1017270 h 450"/>
              <a:gd name="T18" fmla="*/ 1381750 w 450"/>
              <a:gd name="T19" fmla="*/ 1143000 h 450"/>
              <a:gd name="T20" fmla="*/ 1377943 w 450"/>
              <a:gd name="T21" fmla="*/ 1181100 h 450"/>
              <a:gd name="T22" fmla="*/ 1377943 w 450"/>
              <a:gd name="T23" fmla="*/ 1184910 h 450"/>
              <a:gd name="T24" fmla="*/ 1389363 w 450"/>
              <a:gd name="T25" fmla="*/ 1196340 h 450"/>
              <a:gd name="T26" fmla="*/ 1404589 w 450"/>
              <a:gd name="T27" fmla="*/ 1196340 h 450"/>
              <a:gd name="T28" fmla="*/ 1674848 w 450"/>
              <a:gd name="T29" fmla="*/ 925830 h 450"/>
              <a:gd name="T30" fmla="*/ 1674848 w 450"/>
              <a:gd name="T31" fmla="*/ 784860 h 450"/>
              <a:gd name="T32" fmla="*/ 1400782 w 450"/>
              <a:gd name="T33" fmla="*/ 510540 h 450"/>
              <a:gd name="T34" fmla="*/ 1480718 w 450"/>
              <a:gd name="T35" fmla="*/ 369570 h 450"/>
              <a:gd name="T36" fmla="*/ 1575880 w 450"/>
              <a:gd name="T37" fmla="*/ 342900 h 450"/>
              <a:gd name="T38" fmla="*/ 1575880 w 450"/>
              <a:gd name="T39" fmla="*/ 236220 h 450"/>
              <a:gd name="T40" fmla="*/ 1534009 w 450"/>
              <a:gd name="T41" fmla="*/ 179070 h 450"/>
              <a:gd name="T42" fmla="*/ 1476912 w 450"/>
              <a:gd name="T43" fmla="*/ 137160 h 450"/>
              <a:gd name="T44" fmla="*/ 1370330 w 450"/>
              <a:gd name="T45" fmla="*/ 137160 h 450"/>
              <a:gd name="T46" fmla="*/ 1343685 w 450"/>
              <a:gd name="T47" fmla="*/ 232410 h 450"/>
              <a:gd name="T48" fmla="*/ 1202846 w 450"/>
              <a:gd name="T49" fmla="*/ 312420 h 450"/>
              <a:gd name="T50" fmla="*/ 928779 w 450"/>
              <a:gd name="T51" fmla="*/ 38100 h 450"/>
              <a:gd name="T52" fmla="*/ 787940 w 450"/>
              <a:gd name="T53" fmla="*/ 38100 h 450"/>
              <a:gd name="T54" fmla="*/ 510067 w 450"/>
              <a:gd name="T55" fmla="*/ 312420 h 450"/>
              <a:gd name="T56" fmla="*/ 510067 w 450"/>
              <a:gd name="T57" fmla="*/ 327660 h 450"/>
              <a:gd name="T58" fmla="*/ 525293 w 450"/>
              <a:gd name="T59" fmla="*/ 339090 h 450"/>
              <a:gd name="T60" fmla="*/ 525293 w 450"/>
              <a:gd name="T61" fmla="*/ 339090 h 450"/>
              <a:gd name="T62" fmla="*/ 567165 w 450"/>
              <a:gd name="T63" fmla="*/ 335280 h 450"/>
              <a:gd name="T64" fmla="*/ 692778 w 450"/>
              <a:gd name="T65" fmla="*/ 392430 h 450"/>
              <a:gd name="T66" fmla="*/ 696585 w 450"/>
              <a:gd name="T67" fmla="*/ 571500 h 450"/>
              <a:gd name="T68" fmla="*/ 643294 w 450"/>
              <a:gd name="T69" fmla="*/ 647700 h 450"/>
              <a:gd name="T70" fmla="*/ 567165 w 450"/>
              <a:gd name="T71" fmla="*/ 704850 h 450"/>
              <a:gd name="T72" fmla="*/ 475809 w 450"/>
              <a:gd name="T73" fmla="*/ 723900 h 450"/>
              <a:gd name="T74" fmla="*/ 388260 w 450"/>
              <a:gd name="T75" fmla="*/ 697230 h 450"/>
              <a:gd name="T76" fmla="*/ 331163 w 450"/>
              <a:gd name="T77" fmla="*/ 529590 h 450"/>
              <a:gd name="T78" fmla="*/ 331163 w 450"/>
              <a:gd name="T79" fmla="*/ 521970 h 450"/>
              <a:gd name="T80" fmla="*/ 315937 w 450"/>
              <a:gd name="T81" fmla="*/ 514350 h 450"/>
              <a:gd name="T82" fmla="*/ 308324 w 450"/>
              <a:gd name="T83" fmla="*/ 514350 h 450"/>
              <a:gd name="T84" fmla="*/ 213163 w 450"/>
              <a:gd name="T85" fmla="*/ 613410 h 450"/>
              <a:gd name="T86" fmla="*/ 38065 w 450"/>
              <a:gd name="T87" fmla="*/ 784860 h 450"/>
              <a:gd name="T88" fmla="*/ 38065 w 450"/>
              <a:gd name="T89" fmla="*/ 925830 h 450"/>
              <a:gd name="T90" fmla="*/ 308324 w 450"/>
              <a:gd name="T91" fmla="*/ 1196340 h 450"/>
              <a:gd name="T92" fmla="*/ 236001 w 450"/>
              <a:gd name="T93" fmla="*/ 1344930 h 450"/>
              <a:gd name="T94" fmla="*/ 137033 w 450"/>
              <a:gd name="T95" fmla="*/ 1371600 h 450"/>
              <a:gd name="T96" fmla="*/ 137033 w 450"/>
              <a:gd name="T97" fmla="*/ 1478280 h 450"/>
              <a:gd name="T98" fmla="*/ 178904 w 450"/>
              <a:gd name="T99" fmla="*/ 1535430 h 450"/>
              <a:gd name="T100" fmla="*/ 236001 w 450"/>
              <a:gd name="T101" fmla="*/ 1573530 h 450"/>
              <a:gd name="T102" fmla="*/ 342583 w 450"/>
              <a:gd name="T103" fmla="*/ 1577340 h 450"/>
              <a:gd name="T104" fmla="*/ 369228 w 450"/>
              <a:gd name="T105" fmla="*/ 1478280 h 450"/>
              <a:gd name="T106" fmla="*/ 517680 w 450"/>
              <a:gd name="T107" fmla="*/ 1402080 h 450"/>
              <a:gd name="T108" fmla="*/ 787940 w 450"/>
              <a:gd name="T109" fmla="*/ 1672590 h 450"/>
              <a:gd name="T110" fmla="*/ 928779 w 450"/>
              <a:gd name="T111" fmla="*/ 1672590 h 450"/>
              <a:gd name="T112" fmla="*/ 1199039 w 450"/>
              <a:gd name="T113" fmla="*/ 1402080 h 450"/>
              <a:gd name="T114" fmla="*/ 1202846 w 450"/>
              <a:gd name="T115" fmla="*/ 1394460 h 4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450">
                <a:moveTo>
                  <a:pt x="316" y="366"/>
                </a:moveTo>
                <a:cubicBezTo>
                  <a:pt x="316" y="364"/>
                  <a:pt x="315" y="363"/>
                  <a:pt x="314" y="362"/>
                </a:cubicBezTo>
                <a:cubicBezTo>
                  <a:pt x="313" y="361"/>
                  <a:pt x="312" y="361"/>
                  <a:pt x="311" y="361"/>
                </a:cubicBezTo>
                <a:cubicBezTo>
                  <a:pt x="293" y="364"/>
                  <a:pt x="277" y="359"/>
                  <a:pt x="268" y="347"/>
                </a:cubicBezTo>
                <a:cubicBezTo>
                  <a:pt x="263" y="340"/>
                  <a:pt x="261" y="332"/>
                  <a:pt x="261" y="324"/>
                </a:cubicBezTo>
                <a:cubicBezTo>
                  <a:pt x="261" y="314"/>
                  <a:pt x="264" y="305"/>
                  <a:pt x="267" y="300"/>
                </a:cubicBezTo>
                <a:cubicBezTo>
                  <a:pt x="270" y="293"/>
                  <a:pt x="275" y="286"/>
                  <a:pt x="281" y="280"/>
                </a:cubicBezTo>
                <a:cubicBezTo>
                  <a:pt x="287" y="274"/>
                  <a:pt x="294" y="269"/>
                  <a:pt x="301" y="265"/>
                </a:cubicBezTo>
                <a:cubicBezTo>
                  <a:pt x="318" y="257"/>
                  <a:pt x="335" y="258"/>
                  <a:pt x="348" y="267"/>
                </a:cubicBezTo>
                <a:cubicBezTo>
                  <a:pt x="358" y="274"/>
                  <a:pt x="363" y="286"/>
                  <a:pt x="363" y="300"/>
                </a:cubicBezTo>
                <a:cubicBezTo>
                  <a:pt x="363" y="303"/>
                  <a:pt x="363" y="307"/>
                  <a:pt x="362" y="310"/>
                </a:cubicBezTo>
                <a:cubicBezTo>
                  <a:pt x="362" y="310"/>
                  <a:pt x="362" y="311"/>
                  <a:pt x="362" y="311"/>
                </a:cubicBezTo>
                <a:cubicBezTo>
                  <a:pt x="362" y="313"/>
                  <a:pt x="364" y="314"/>
                  <a:pt x="365" y="314"/>
                </a:cubicBezTo>
                <a:cubicBezTo>
                  <a:pt x="367" y="315"/>
                  <a:pt x="368" y="315"/>
                  <a:pt x="369" y="314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8" y="134"/>
                  <a:pt x="368" y="134"/>
                  <a:pt x="368" y="134"/>
                </a:cubicBezTo>
                <a:cubicBezTo>
                  <a:pt x="355" y="119"/>
                  <a:pt x="368" y="94"/>
                  <a:pt x="389" y="97"/>
                </a:cubicBezTo>
                <a:cubicBezTo>
                  <a:pt x="398" y="98"/>
                  <a:pt x="409" y="98"/>
                  <a:pt x="414" y="90"/>
                </a:cubicBezTo>
                <a:cubicBezTo>
                  <a:pt x="420" y="82"/>
                  <a:pt x="418" y="70"/>
                  <a:pt x="414" y="62"/>
                </a:cubicBezTo>
                <a:cubicBezTo>
                  <a:pt x="411" y="57"/>
                  <a:pt x="408" y="51"/>
                  <a:pt x="403" y="47"/>
                </a:cubicBezTo>
                <a:cubicBezTo>
                  <a:pt x="399" y="42"/>
                  <a:pt x="393" y="39"/>
                  <a:pt x="388" y="36"/>
                </a:cubicBezTo>
                <a:cubicBezTo>
                  <a:pt x="380" y="32"/>
                  <a:pt x="368" y="30"/>
                  <a:pt x="360" y="36"/>
                </a:cubicBezTo>
                <a:cubicBezTo>
                  <a:pt x="352" y="41"/>
                  <a:pt x="352" y="53"/>
                  <a:pt x="353" y="61"/>
                </a:cubicBezTo>
                <a:cubicBezTo>
                  <a:pt x="356" y="82"/>
                  <a:pt x="331" y="95"/>
                  <a:pt x="316" y="82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33" y="0"/>
                  <a:pt x="217" y="0"/>
                  <a:pt x="207" y="10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3" y="84"/>
                  <a:pt x="134" y="85"/>
                  <a:pt x="134" y="86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2" y="88"/>
                  <a:pt x="145" y="88"/>
                  <a:pt x="149" y="88"/>
                </a:cubicBezTo>
                <a:cubicBezTo>
                  <a:pt x="163" y="88"/>
                  <a:pt x="175" y="93"/>
                  <a:pt x="182" y="103"/>
                </a:cubicBezTo>
                <a:cubicBezTo>
                  <a:pt x="191" y="116"/>
                  <a:pt x="191" y="133"/>
                  <a:pt x="183" y="150"/>
                </a:cubicBezTo>
                <a:cubicBezTo>
                  <a:pt x="180" y="157"/>
                  <a:pt x="175" y="164"/>
                  <a:pt x="169" y="170"/>
                </a:cubicBezTo>
                <a:cubicBezTo>
                  <a:pt x="163" y="176"/>
                  <a:pt x="156" y="181"/>
                  <a:pt x="149" y="185"/>
                </a:cubicBezTo>
                <a:cubicBezTo>
                  <a:pt x="143" y="187"/>
                  <a:pt x="135" y="190"/>
                  <a:pt x="125" y="190"/>
                </a:cubicBezTo>
                <a:cubicBezTo>
                  <a:pt x="116" y="190"/>
                  <a:pt x="108" y="188"/>
                  <a:pt x="102" y="183"/>
                </a:cubicBezTo>
                <a:cubicBezTo>
                  <a:pt x="89" y="174"/>
                  <a:pt x="84" y="158"/>
                  <a:pt x="87" y="139"/>
                </a:cubicBezTo>
                <a:cubicBezTo>
                  <a:pt x="88" y="139"/>
                  <a:pt x="87" y="138"/>
                  <a:pt x="87" y="137"/>
                </a:cubicBezTo>
                <a:cubicBezTo>
                  <a:pt x="86" y="136"/>
                  <a:pt x="84" y="135"/>
                  <a:pt x="83" y="135"/>
                </a:cubicBezTo>
                <a:cubicBezTo>
                  <a:pt x="82" y="135"/>
                  <a:pt x="82" y="135"/>
                  <a:pt x="81" y="135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1" y="314"/>
                  <a:pt x="81" y="314"/>
                  <a:pt x="81" y="314"/>
                </a:cubicBezTo>
                <a:cubicBezTo>
                  <a:pt x="96" y="329"/>
                  <a:pt x="83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7"/>
                  <a:pt x="82" y="419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7"/>
                  <a:pt x="120" y="353"/>
                  <a:pt x="136" y="368"/>
                </a:cubicBezTo>
                <a:cubicBezTo>
                  <a:pt x="207" y="439"/>
                  <a:pt x="207" y="439"/>
                  <a:pt x="207" y="439"/>
                </a:cubicBezTo>
                <a:cubicBezTo>
                  <a:pt x="217" y="450"/>
                  <a:pt x="233" y="450"/>
                  <a:pt x="244" y="439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16" y="367"/>
                  <a:pt x="316" y="366"/>
                  <a:pt x="316" y="366"/>
                </a:cubicBezTo>
                <a:close/>
              </a:path>
            </a:pathLst>
          </a:custGeom>
          <a:solidFill>
            <a:srgbClr val="FE26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5378D88D-C956-42A0-8DEF-12FEB86FD99A}"/>
              </a:ext>
            </a:extLst>
          </p:cNvPr>
          <p:cNvSpPr>
            <a:spLocks/>
          </p:cNvSpPr>
          <p:nvPr/>
        </p:nvSpPr>
        <p:spPr bwMode="auto">
          <a:xfrm>
            <a:off x="1786096" y="3518535"/>
            <a:ext cx="1712913" cy="1714500"/>
          </a:xfrm>
          <a:custGeom>
            <a:avLst/>
            <a:gdLst>
              <a:gd name="T0" fmla="*/ 357 w 450"/>
              <a:gd name="T1" fmla="*/ 125 h 450"/>
              <a:gd name="T2" fmla="*/ 382 w 450"/>
              <a:gd name="T3" fmla="*/ 92 h 450"/>
              <a:gd name="T4" fmla="*/ 407 w 450"/>
              <a:gd name="T5" fmla="*/ 85 h 450"/>
              <a:gd name="T6" fmla="*/ 407 w 450"/>
              <a:gd name="T7" fmla="*/ 57 h 450"/>
              <a:gd name="T8" fmla="*/ 396 w 450"/>
              <a:gd name="T9" fmla="*/ 42 h 450"/>
              <a:gd name="T10" fmla="*/ 381 w 450"/>
              <a:gd name="T11" fmla="*/ 32 h 450"/>
              <a:gd name="T12" fmla="*/ 353 w 450"/>
              <a:gd name="T13" fmla="*/ 31 h 450"/>
              <a:gd name="T14" fmla="*/ 346 w 450"/>
              <a:gd name="T15" fmla="*/ 57 h 450"/>
              <a:gd name="T16" fmla="*/ 314 w 450"/>
              <a:gd name="T17" fmla="*/ 81 h 450"/>
              <a:gd name="T18" fmla="*/ 244 w 450"/>
              <a:gd name="T19" fmla="*/ 11 h 450"/>
              <a:gd name="T20" fmla="*/ 207 w 450"/>
              <a:gd name="T21" fmla="*/ 11 h 450"/>
              <a:gd name="T22" fmla="*/ 206 w 450"/>
              <a:gd name="T23" fmla="*/ 11 h 450"/>
              <a:gd name="T24" fmla="*/ 135 w 450"/>
              <a:gd name="T25" fmla="*/ 82 h 450"/>
              <a:gd name="T26" fmla="*/ 134 w 450"/>
              <a:gd name="T27" fmla="*/ 87 h 450"/>
              <a:gd name="T28" fmla="*/ 138 w 450"/>
              <a:gd name="T29" fmla="*/ 89 h 450"/>
              <a:gd name="T30" fmla="*/ 139 w 450"/>
              <a:gd name="T31" fmla="*/ 89 h 450"/>
              <a:gd name="T32" fmla="*/ 149 w 450"/>
              <a:gd name="T33" fmla="*/ 88 h 450"/>
              <a:gd name="T34" fmla="*/ 182 w 450"/>
              <a:gd name="T35" fmla="*/ 104 h 450"/>
              <a:gd name="T36" fmla="*/ 184 w 450"/>
              <a:gd name="T37" fmla="*/ 151 h 450"/>
              <a:gd name="T38" fmla="*/ 169 w 450"/>
              <a:gd name="T39" fmla="*/ 171 h 450"/>
              <a:gd name="T40" fmla="*/ 149 w 450"/>
              <a:gd name="T41" fmla="*/ 185 h 450"/>
              <a:gd name="T42" fmla="*/ 125 w 450"/>
              <a:gd name="T43" fmla="*/ 191 h 450"/>
              <a:gd name="T44" fmla="*/ 102 w 450"/>
              <a:gd name="T45" fmla="*/ 184 h 450"/>
              <a:gd name="T46" fmla="*/ 88 w 450"/>
              <a:gd name="T47" fmla="*/ 140 h 450"/>
              <a:gd name="T48" fmla="*/ 87 w 450"/>
              <a:gd name="T49" fmla="*/ 137 h 450"/>
              <a:gd name="T50" fmla="*/ 83 w 450"/>
              <a:gd name="T51" fmla="*/ 136 h 450"/>
              <a:gd name="T52" fmla="*/ 81 w 450"/>
              <a:gd name="T53" fmla="*/ 137 h 450"/>
              <a:gd name="T54" fmla="*/ 79 w 450"/>
              <a:gd name="T55" fmla="*/ 138 h 450"/>
              <a:gd name="T56" fmla="*/ 50 w 450"/>
              <a:gd name="T57" fmla="*/ 168 h 450"/>
              <a:gd name="T58" fmla="*/ 10 w 450"/>
              <a:gd name="T59" fmla="*/ 207 h 450"/>
              <a:gd name="T60" fmla="*/ 10 w 450"/>
              <a:gd name="T61" fmla="*/ 244 h 450"/>
              <a:gd name="T62" fmla="*/ 84 w 450"/>
              <a:gd name="T63" fmla="*/ 317 h 450"/>
              <a:gd name="T64" fmla="*/ 62 w 450"/>
              <a:gd name="T65" fmla="*/ 353 h 450"/>
              <a:gd name="T66" fmla="*/ 36 w 450"/>
              <a:gd name="T67" fmla="*/ 360 h 450"/>
              <a:gd name="T68" fmla="*/ 36 w 450"/>
              <a:gd name="T69" fmla="*/ 388 h 450"/>
              <a:gd name="T70" fmla="*/ 47 w 450"/>
              <a:gd name="T71" fmla="*/ 403 h 450"/>
              <a:gd name="T72" fmla="*/ 62 w 450"/>
              <a:gd name="T73" fmla="*/ 413 h 450"/>
              <a:gd name="T74" fmla="*/ 90 w 450"/>
              <a:gd name="T75" fmla="*/ 414 h 450"/>
              <a:gd name="T76" fmla="*/ 97 w 450"/>
              <a:gd name="T77" fmla="*/ 388 h 450"/>
              <a:gd name="T78" fmla="*/ 133 w 450"/>
              <a:gd name="T79" fmla="*/ 366 h 450"/>
              <a:gd name="T80" fmla="*/ 207 w 450"/>
              <a:gd name="T81" fmla="*/ 440 h 450"/>
              <a:gd name="T82" fmla="*/ 244 w 450"/>
              <a:gd name="T83" fmla="*/ 440 h 450"/>
              <a:gd name="T84" fmla="*/ 303 w 450"/>
              <a:gd name="T85" fmla="*/ 381 h 450"/>
              <a:gd name="T86" fmla="*/ 304 w 450"/>
              <a:gd name="T87" fmla="*/ 376 h 450"/>
              <a:gd name="T88" fmla="*/ 300 w 450"/>
              <a:gd name="T89" fmla="*/ 373 h 450"/>
              <a:gd name="T90" fmla="*/ 299 w 450"/>
              <a:gd name="T91" fmla="*/ 373 h 450"/>
              <a:gd name="T92" fmla="*/ 289 w 450"/>
              <a:gd name="T93" fmla="*/ 374 h 450"/>
              <a:gd name="T94" fmla="*/ 256 w 450"/>
              <a:gd name="T95" fmla="*/ 359 h 450"/>
              <a:gd name="T96" fmla="*/ 255 w 450"/>
              <a:gd name="T97" fmla="*/ 312 h 450"/>
              <a:gd name="T98" fmla="*/ 269 w 450"/>
              <a:gd name="T99" fmla="*/ 292 h 450"/>
              <a:gd name="T100" fmla="*/ 289 w 450"/>
              <a:gd name="T101" fmla="*/ 278 h 450"/>
              <a:gd name="T102" fmla="*/ 313 w 450"/>
              <a:gd name="T103" fmla="*/ 272 h 450"/>
              <a:gd name="T104" fmla="*/ 336 w 450"/>
              <a:gd name="T105" fmla="*/ 279 h 450"/>
              <a:gd name="T106" fmla="*/ 350 w 450"/>
              <a:gd name="T107" fmla="*/ 323 h 450"/>
              <a:gd name="T108" fmla="*/ 351 w 450"/>
              <a:gd name="T109" fmla="*/ 325 h 450"/>
              <a:gd name="T110" fmla="*/ 355 w 450"/>
              <a:gd name="T111" fmla="*/ 327 h 450"/>
              <a:gd name="T112" fmla="*/ 358 w 450"/>
              <a:gd name="T113" fmla="*/ 326 h 450"/>
              <a:gd name="T114" fmla="*/ 440 w 450"/>
              <a:gd name="T115" fmla="*/ 244 h 450"/>
              <a:gd name="T116" fmla="*/ 440 w 450"/>
              <a:gd name="T117" fmla="*/ 207 h 450"/>
              <a:gd name="T118" fmla="*/ 357 w 450"/>
              <a:gd name="T119" fmla="*/ 1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" h="450">
                <a:moveTo>
                  <a:pt x="357" y="125"/>
                </a:moveTo>
                <a:cubicBezTo>
                  <a:pt x="351" y="109"/>
                  <a:pt x="363" y="90"/>
                  <a:pt x="382" y="92"/>
                </a:cubicBezTo>
                <a:cubicBezTo>
                  <a:pt x="391" y="94"/>
                  <a:pt x="402" y="93"/>
                  <a:pt x="407" y="85"/>
                </a:cubicBezTo>
                <a:cubicBezTo>
                  <a:pt x="413" y="77"/>
                  <a:pt x="411" y="66"/>
                  <a:pt x="407" y="57"/>
                </a:cubicBezTo>
                <a:cubicBezTo>
                  <a:pt x="404" y="52"/>
                  <a:pt x="401" y="47"/>
                  <a:pt x="396" y="42"/>
                </a:cubicBezTo>
                <a:cubicBezTo>
                  <a:pt x="392" y="38"/>
                  <a:pt x="386" y="34"/>
                  <a:pt x="381" y="32"/>
                </a:cubicBezTo>
                <a:cubicBezTo>
                  <a:pt x="373" y="28"/>
                  <a:pt x="361" y="26"/>
                  <a:pt x="353" y="31"/>
                </a:cubicBezTo>
                <a:cubicBezTo>
                  <a:pt x="345" y="37"/>
                  <a:pt x="345" y="48"/>
                  <a:pt x="346" y="57"/>
                </a:cubicBezTo>
                <a:cubicBezTo>
                  <a:pt x="349" y="76"/>
                  <a:pt x="329" y="88"/>
                  <a:pt x="314" y="8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233" y="0"/>
                  <a:pt x="217" y="0"/>
                  <a:pt x="207" y="11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3"/>
                  <a:pt x="133" y="84"/>
                  <a:pt x="134" y="87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9" y="89"/>
                  <a:pt x="139" y="89"/>
                </a:cubicBezTo>
                <a:cubicBezTo>
                  <a:pt x="142" y="89"/>
                  <a:pt x="146" y="88"/>
                  <a:pt x="149" y="88"/>
                </a:cubicBezTo>
                <a:cubicBezTo>
                  <a:pt x="163" y="88"/>
                  <a:pt x="175" y="94"/>
                  <a:pt x="182" y="104"/>
                </a:cubicBezTo>
                <a:cubicBezTo>
                  <a:pt x="191" y="116"/>
                  <a:pt x="192" y="134"/>
                  <a:pt x="184" y="151"/>
                </a:cubicBezTo>
                <a:cubicBezTo>
                  <a:pt x="180" y="158"/>
                  <a:pt x="175" y="165"/>
                  <a:pt x="169" y="171"/>
                </a:cubicBezTo>
                <a:cubicBezTo>
                  <a:pt x="163" y="177"/>
                  <a:pt x="156" y="182"/>
                  <a:pt x="149" y="185"/>
                </a:cubicBezTo>
                <a:cubicBezTo>
                  <a:pt x="144" y="188"/>
                  <a:pt x="135" y="191"/>
                  <a:pt x="125" y="191"/>
                </a:cubicBezTo>
                <a:cubicBezTo>
                  <a:pt x="117" y="191"/>
                  <a:pt x="109" y="188"/>
                  <a:pt x="102" y="184"/>
                </a:cubicBezTo>
                <a:cubicBezTo>
                  <a:pt x="90" y="175"/>
                  <a:pt x="85" y="159"/>
                  <a:pt x="88" y="140"/>
                </a:cubicBezTo>
                <a:cubicBezTo>
                  <a:pt x="88" y="139"/>
                  <a:pt x="88" y="138"/>
                  <a:pt x="87" y="137"/>
                </a:cubicBezTo>
                <a:cubicBezTo>
                  <a:pt x="86" y="136"/>
                  <a:pt x="85" y="136"/>
                  <a:pt x="83" y="136"/>
                </a:cubicBezTo>
                <a:cubicBezTo>
                  <a:pt x="82" y="136"/>
                  <a:pt x="81" y="136"/>
                  <a:pt x="81" y="137"/>
                </a:cubicBezTo>
                <a:cubicBezTo>
                  <a:pt x="79" y="138"/>
                  <a:pt x="79" y="138"/>
                  <a:pt x="79" y="13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95" y="333"/>
                  <a:pt x="82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8"/>
                  <a:pt x="82" y="420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8"/>
                  <a:pt x="117" y="355"/>
                  <a:pt x="133" y="366"/>
                </a:cubicBezTo>
                <a:cubicBezTo>
                  <a:pt x="207" y="440"/>
                  <a:pt x="207" y="440"/>
                  <a:pt x="207" y="440"/>
                </a:cubicBezTo>
                <a:cubicBezTo>
                  <a:pt x="217" y="450"/>
                  <a:pt x="233" y="450"/>
                  <a:pt x="244" y="440"/>
                </a:cubicBezTo>
                <a:cubicBezTo>
                  <a:pt x="303" y="381"/>
                  <a:pt x="303" y="381"/>
                  <a:pt x="303" y="381"/>
                </a:cubicBezTo>
                <a:cubicBezTo>
                  <a:pt x="303" y="380"/>
                  <a:pt x="305" y="379"/>
                  <a:pt x="304" y="376"/>
                </a:cubicBezTo>
                <a:cubicBezTo>
                  <a:pt x="303" y="375"/>
                  <a:pt x="302" y="373"/>
                  <a:pt x="300" y="373"/>
                </a:cubicBezTo>
                <a:cubicBezTo>
                  <a:pt x="300" y="373"/>
                  <a:pt x="300" y="373"/>
                  <a:pt x="299" y="373"/>
                </a:cubicBezTo>
                <a:cubicBezTo>
                  <a:pt x="296" y="374"/>
                  <a:pt x="293" y="374"/>
                  <a:pt x="289" y="374"/>
                </a:cubicBezTo>
                <a:cubicBezTo>
                  <a:pt x="275" y="374"/>
                  <a:pt x="263" y="369"/>
                  <a:pt x="256" y="359"/>
                </a:cubicBezTo>
                <a:cubicBezTo>
                  <a:pt x="247" y="346"/>
                  <a:pt x="247" y="329"/>
                  <a:pt x="255" y="312"/>
                </a:cubicBezTo>
                <a:cubicBezTo>
                  <a:pt x="258" y="305"/>
                  <a:pt x="263" y="298"/>
                  <a:pt x="269" y="292"/>
                </a:cubicBezTo>
                <a:cubicBezTo>
                  <a:pt x="275" y="286"/>
                  <a:pt x="282" y="281"/>
                  <a:pt x="289" y="278"/>
                </a:cubicBezTo>
                <a:cubicBezTo>
                  <a:pt x="294" y="275"/>
                  <a:pt x="303" y="272"/>
                  <a:pt x="313" y="272"/>
                </a:cubicBezTo>
                <a:cubicBezTo>
                  <a:pt x="321" y="272"/>
                  <a:pt x="329" y="274"/>
                  <a:pt x="336" y="279"/>
                </a:cubicBezTo>
                <a:cubicBezTo>
                  <a:pt x="348" y="288"/>
                  <a:pt x="354" y="304"/>
                  <a:pt x="350" y="323"/>
                </a:cubicBezTo>
                <a:cubicBezTo>
                  <a:pt x="350" y="324"/>
                  <a:pt x="350" y="324"/>
                  <a:pt x="351" y="325"/>
                </a:cubicBezTo>
                <a:cubicBezTo>
                  <a:pt x="352" y="326"/>
                  <a:pt x="354" y="327"/>
                  <a:pt x="355" y="327"/>
                </a:cubicBezTo>
                <a:cubicBezTo>
                  <a:pt x="356" y="327"/>
                  <a:pt x="357" y="327"/>
                  <a:pt x="358" y="326"/>
                </a:cubicBezTo>
                <a:cubicBezTo>
                  <a:pt x="358" y="326"/>
                  <a:pt x="411" y="273"/>
                  <a:pt x="440" y="244"/>
                </a:cubicBezTo>
                <a:cubicBezTo>
                  <a:pt x="450" y="234"/>
                  <a:pt x="450" y="217"/>
                  <a:pt x="440" y="207"/>
                </a:cubicBezTo>
                <a:lnTo>
                  <a:pt x="357" y="125"/>
                </a:lnTo>
                <a:close/>
              </a:path>
            </a:pathLst>
          </a:custGeom>
          <a:solidFill>
            <a:srgbClr val="03A9F4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E5F61336-84D6-45BA-948C-45C37D7215FA}"/>
              </a:ext>
            </a:extLst>
          </p:cNvPr>
          <p:cNvSpPr>
            <a:spLocks/>
          </p:cNvSpPr>
          <p:nvPr/>
        </p:nvSpPr>
        <p:spPr bwMode="auto">
          <a:xfrm>
            <a:off x="849471" y="4459922"/>
            <a:ext cx="1712913" cy="1712913"/>
          </a:xfrm>
          <a:custGeom>
            <a:avLst/>
            <a:gdLst>
              <a:gd name="T0" fmla="*/ 398 w 450"/>
              <a:gd name="T1" fmla="*/ 342 h 450"/>
              <a:gd name="T2" fmla="*/ 375 w 450"/>
              <a:gd name="T3" fmla="*/ 308 h 450"/>
              <a:gd name="T4" fmla="*/ 440 w 450"/>
              <a:gd name="T5" fmla="*/ 243 h 450"/>
              <a:gd name="T6" fmla="*/ 440 w 450"/>
              <a:gd name="T7" fmla="*/ 206 h 450"/>
              <a:gd name="T8" fmla="*/ 367 w 450"/>
              <a:gd name="T9" fmla="*/ 134 h 450"/>
              <a:gd name="T10" fmla="*/ 366 w 450"/>
              <a:gd name="T11" fmla="*/ 134 h 450"/>
              <a:gd name="T12" fmla="*/ 362 w 450"/>
              <a:gd name="T13" fmla="*/ 136 h 450"/>
              <a:gd name="T14" fmla="*/ 361 w 450"/>
              <a:gd name="T15" fmla="*/ 138 h 450"/>
              <a:gd name="T16" fmla="*/ 347 w 450"/>
              <a:gd name="T17" fmla="*/ 182 h 450"/>
              <a:gd name="T18" fmla="*/ 324 w 450"/>
              <a:gd name="T19" fmla="*/ 189 h 450"/>
              <a:gd name="T20" fmla="*/ 300 w 450"/>
              <a:gd name="T21" fmla="*/ 183 h 450"/>
              <a:gd name="T22" fmla="*/ 280 w 450"/>
              <a:gd name="T23" fmla="*/ 169 h 450"/>
              <a:gd name="T24" fmla="*/ 266 w 450"/>
              <a:gd name="T25" fmla="*/ 149 h 450"/>
              <a:gd name="T26" fmla="*/ 267 w 450"/>
              <a:gd name="T27" fmla="*/ 102 h 450"/>
              <a:gd name="T28" fmla="*/ 300 w 450"/>
              <a:gd name="T29" fmla="*/ 87 h 450"/>
              <a:gd name="T30" fmla="*/ 311 w 450"/>
              <a:gd name="T31" fmla="*/ 87 h 450"/>
              <a:gd name="T32" fmla="*/ 311 w 450"/>
              <a:gd name="T33" fmla="*/ 87 h 450"/>
              <a:gd name="T34" fmla="*/ 315 w 450"/>
              <a:gd name="T35" fmla="*/ 85 h 450"/>
              <a:gd name="T36" fmla="*/ 315 w 450"/>
              <a:gd name="T37" fmla="*/ 82 h 450"/>
              <a:gd name="T38" fmla="*/ 243 w 450"/>
              <a:gd name="T39" fmla="*/ 10 h 450"/>
              <a:gd name="T40" fmla="*/ 206 w 450"/>
              <a:gd name="T41" fmla="*/ 10 h 450"/>
              <a:gd name="T42" fmla="*/ 137 w 450"/>
              <a:gd name="T43" fmla="*/ 80 h 450"/>
              <a:gd name="T44" fmla="*/ 103 w 450"/>
              <a:gd name="T45" fmla="*/ 56 h 450"/>
              <a:gd name="T46" fmla="*/ 96 w 450"/>
              <a:gd name="T47" fmla="*/ 31 h 450"/>
              <a:gd name="T48" fmla="*/ 68 w 450"/>
              <a:gd name="T49" fmla="*/ 31 h 450"/>
              <a:gd name="T50" fmla="*/ 53 w 450"/>
              <a:gd name="T51" fmla="*/ 42 h 450"/>
              <a:gd name="T52" fmla="*/ 42 w 450"/>
              <a:gd name="T53" fmla="*/ 57 h 450"/>
              <a:gd name="T54" fmla="*/ 42 w 450"/>
              <a:gd name="T55" fmla="*/ 85 h 450"/>
              <a:gd name="T56" fmla="*/ 67 w 450"/>
              <a:gd name="T57" fmla="*/ 92 h 450"/>
              <a:gd name="T58" fmla="*/ 90 w 450"/>
              <a:gd name="T59" fmla="*/ 126 h 450"/>
              <a:gd name="T60" fmla="*/ 10 w 450"/>
              <a:gd name="T61" fmla="*/ 206 h 450"/>
              <a:gd name="T62" fmla="*/ 10 w 450"/>
              <a:gd name="T63" fmla="*/ 243 h 450"/>
              <a:gd name="T64" fmla="*/ 82 w 450"/>
              <a:gd name="T65" fmla="*/ 315 h 450"/>
              <a:gd name="T66" fmla="*/ 84 w 450"/>
              <a:gd name="T67" fmla="*/ 316 h 450"/>
              <a:gd name="T68" fmla="*/ 88 w 450"/>
              <a:gd name="T69" fmla="*/ 314 h 450"/>
              <a:gd name="T70" fmla="*/ 89 w 450"/>
              <a:gd name="T71" fmla="*/ 311 h 450"/>
              <a:gd name="T72" fmla="*/ 103 w 450"/>
              <a:gd name="T73" fmla="*/ 268 h 450"/>
              <a:gd name="T74" fmla="*/ 126 w 450"/>
              <a:gd name="T75" fmla="*/ 260 h 450"/>
              <a:gd name="T76" fmla="*/ 150 w 450"/>
              <a:gd name="T77" fmla="*/ 266 h 450"/>
              <a:gd name="T78" fmla="*/ 170 w 450"/>
              <a:gd name="T79" fmla="*/ 280 h 450"/>
              <a:gd name="T80" fmla="*/ 185 w 450"/>
              <a:gd name="T81" fmla="*/ 301 h 450"/>
              <a:gd name="T82" fmla="*/ 183 w 450"/>
              <a:gd name="T83" fmla="*/ 347 h 450"/>
              <a:gd name="T84" fmla="*/ 150 w 450"/>
              <a:gd name="T85" fmla="*/ 363 h 450"/>
              <a:gd name="T86" fmla="*/ 140 w 450"/>
              <a:gd name="T87" fmla="*/ 362 h 450"/>
              <a:gd name="T88" fmla="*/ 139 w 450"/>
              <a:gd name="T89" fmla="*/ 362 h 450"/>
              <a:gd name="T90" fmla="*/ 136 w 450"/>
              <a:gd name="T91" fmla="*/ 365 h 450"/>
              <a:gd name="T92" fmla="*/ 136 w 450"/>
              <a:gd name="T93" fmla="*/ 369 h 450"/>
              <a:gd name="T94" fmla="*/ 206 w 450"/>
              <a:gd name="T95" fmla="*/ 439 h 450"/>
              <a:gd name="T96" fmla="*/ 243 w 450"/>
              <a:gd name="T97" fmla="*/ 439 h 450"/>
              <a:gd name="T98" fmla="*/ 329 w 450"/>
              <a:gd name="T99" fmla="*/ 354 h 450"/>
              <a:gd name="T100" fmla="*/ 363 w 450"/>
              <a:gd name="T101" fmla="*/ 377 h 450"/>
              <a:gd name="T102" fmla="*/ 370 w 450"/>
              <a:gd name="T103" fmla="*/ 403 h 450"/>
              <a:gd name="T104" fmla="*/ 398 w 450"/>
              <a:gd name="T105" fmla="*/ 402 h 450"/>
              <a:gd name="T106" fmla="*/ 413 w 450"/>
              <a:gd name="T107" fmla="*/ 392 h 450"/>
              <a:gd name="T108" fmla="*/ 423 w 450"/>
              <a:gd name="T109" fmla="*/ 377 h 450"/>
              <a:gd name="T110" fmla="*/ 424 w 450"/>
              <a:gd name="T111" fmla="*/ 349 h 450"/>
              <a:gd name="T112" fmla="*/ 398 w 450"/>
              <a:gd name="T113" fmla="*/ 342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450">
                <a:moveTo>
                  <a:pt x="398" y="342"/>
                </a:moveTo>
                <a:cubicBezTo>
                  <a:pt x="379" y="345"/>
                  <a:pt x="366" y="323"/>
                  <a:pt x="375" y="308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67" y="134"/>
                  <a:pt x="367" y="134"/>
                  <a:pt x="366" y="134"/>
                </a:cubicBezTo>
                <a:cubicBezTo>
                  <a:pt x="365" y="134"/>
                  <a:pt x="363" y="134"/>
                  <a:pt x="362" y="136"/>
                </a:cubicBezTo>
                <a:cubicBezTo>
                  <a:pt x="361" y="136"/>
                  <a:pt x="361" y="137"/>
                  <a:pt x="361" y="138"/>
                </a:cubicBezTo>
                <a:cubicBezTo>
                  <a:pt x="365" y="157"/>
                  <a:pt x="359" y="173"/>
                  <a:pt x="347" y="182"/>
                </a:cubicBezTo>
                <a:cubicBezTo>
                  <a:pt x="340" y="187"/>
                  <a:pt x="332" y="189"/>
                  <a:pt x="324" y="189"/>
                </a:cubicBezTo>
                <a:cubicBezTo>
                  <a:pt x="314" y="189"/>
                  <a:pt x="305" y="186"/>
                  <a:pt x="300" y="183"/>
                </a:cubicBezTo>
                <a:cubicBezTo>
                  <a:pt x="293" y="180"/>
                  <a:pt x="286" y="175"/>
                  <a:pt x="280" y="169"/>
                </a:cubicBezTo>
                <a:cubicBezTo>
                  <a:pt x="274" y="163"/>
                  <a:pt x="269" y="156"/>
                  <a:pt x="266" y="149"/>
                </a:cubicBezTo>
                <a:cubicBezTo>
                  <a:pt x="258" y="132"/>
                  <a:pt x="258" y="114"/>
                  <a:pt x="267" y="102"/>
                </a:cubicBezTo>
                <a:cubicBezTo>
                  <a:pt x="274" y="92"/>
                  <a:pt x="286" y="87"/>
                  <a:pt x="300" y="87"/>
                </a:cubicBezTo>
                <a:cubicBezTo>
                  <a:pt x="304" y="87"/>
                  <a:pt x="307" y="87"/>
                  <a:pt x="311" y="87"/>
                </a:cubicBezTo>
                <a:cubicBezTo>
                  <a:pt x="311" y="87"/>
                  <a:pt x="311" y="87"/>
                  <a:pt x="311" y="87"/>
                </a:cubicBezTo>
                <a:cubicBezTo>
                  <a:pt x="313" y="87"/>
                  <a:pt x="314" y="86"/>
                  <a:pt x="315" y="85"/>
                </a:cubicBezTo>
                <a:cubicBezTo>
                  <a:pt x="315" y="84"/>
                  <a:pt x="315" y="83"/>
                  <a:pt x="315" y="82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1" y="89"/>
                  <a:pt x="100" y="76"/>
                  <a:pt x="103" y="56"/>
                </a:cubicBezTo>
                <a:cubicBezTo>
                  <a:pt x="104" y="48"/>
                  <a:pt x="103" y="37"/>
                  <a:pt x="96" y="31"/>
                </a:cubicBezTo>
                <a:cubicBezTo>
                  <a:pt x="88" y="25"/>
                  <a:pt x="76" y="27"/>
                  <a:pt x="68" y="31"/>
                </a:cubicBezTo>
                <a:cubicBezTo>
                  <a:pt x="62" y="34"/>
                  <a:pt x="57" y="37"/>
                  <a:pt x="53" y="42"/>
                </a:cubicBezTo>
                <a:cubicBezTo>
                  <a:pt x="48" y="46"/>
                  <a:pt x="45" y="52"/>
                  <a:pt x="42" y="57"/>
                </a:cubicBezTo>
                <a:cubicBezTo>
                  <a:pt x="38" y="65"/>
                  <a:pt x="36" y="77"/>
                  <a:pt x="42" y="85"/>
                </a:cubicBezTo>
                <a:cubicBezTo>
                  <a:pt x="47" y="93"/>
                  <a:pt x="58" y="93"/>
                  <a:pt x="67" y="92"/>
                </a:cubicBezTo>
                <a:cubicBezTo>
                  <a:pt x="87" y="89"/>
                  <a:pt x="99" y="110"/>
                  <a:pt x="90" y="12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2" y="315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3"/>
                  <a:pt x="89" y="312"/>
                  <a:pt x="89" y="311"/>
                </a:cubicBezTo>
                <a:cubicBezTo>
                  <a:pt x="86" y="292"/>
                  <a:pt x="91" y="276"/>
                  <a:pt x="103" y="268"/>
                </a:cubicBezTo>
                <a:cubicBezTo>
                  <a:pt x="110" y="263"/>
                  <a:pt x="118" y="260"/>
                  <a:pt x="126" y="260"/>
                </a:cubicBezTo>
                <a:cubicBezTo>
                  <a:pt x="136" y="260"/>
                  <a:pt x="145" y="264"/>
                  <a:pt x="150" y="266"/>
                </a:cubicBezTo>
                <a:cubicBezTo>
                  <a:pt x="157" y="270"/>
                  <a:pt x="164" y="275"/>
                  <a:pt x="170" y="280"/>
                </a:cubicBezTo>
                <a:cubicBezTo>
                  <a:pt x="176" y="287"/>
                  <a:pt x="181" y="293"/>
                  <a:pt x="185" y="301"/>
                </a:cubicBezTo>
                <a:cubicBezTo>
                  <a:pt x="193" y="317"/>
                  <a:pt x="192" y="335"/>
                  <a:pt x="183" y="347"/>
                </a:cubicBezTo>
                <a:cubicBezTo>
                  <a:pt x="176" y="357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4"/>
                  <a:pt x="136" y="365"/>
                </a:cubicBezTo>
                <a:cubicBezTo>
                  <a:pt x="134" y="367"/>
                  <a:pt x="136" y="369"/>
                  <a:pt x="136" y="369"/>
                </a:cubicBezTo>
                <a:cubicBezTo>
                  <a:pt x="136" y="369"/>
                  <a:pt x="180" y="414"/>
                  <a:pt x="206" y="439"/>
                </a:cubicBezTo>
                <a:cubicBezTo>
                  <a:pt x="217" y="450"/>
                  <a:pt x="233" y="450"/>
                  <a:pt x="243" y="439"/>
                </a:cubicBezTo>
                <a:cubicBezTo>
                  <a:pt x="329" y="354"/>
                  <a:pt x="329" y="354"/>
                  <a:pt x="329" y="354"/>
                </a:cubicBezTo>
                <a:cubicBezTo>
                  <a:pt x="344" y="345"/>
                  <a:pt x="366" y="358"/>
                  <a:pt x="363" y="377"/>
                </a:cubicBezTo>
                <a:cubicBezTo>
                  <a:pt x="361" y="386"/>
                  <a:pt x="362" y="397"/>
                  <a:pt x="370" y="403"/>
                </a:cubicBezTo>
                <a:cubicBezTo>
                  <a:pt x="378" y="408"/>
                  <a:pt x="389" y="406"/>
                  <a:pt x="398" y="402"/>
                </a:cubicBezTo>
                <a:cubicBezTo>
                  <a:pt x="403" y="400"/>
                  <a:pt x="408" y="396"/>
                  <a:pt x="413" y="392"/>
                </a:cubicBezTo>
                <a:cubicBezTo>
                  <a:pt x="417" y="387"/>
                  <a:pt x="421" y="382"/>
                  <a:pt x="423" y="377"/>
                </a:cubicBezTo>
                <a:cubicBezTo>
                  <a:pt x="427" y="368"/>
                  <a:pt x="429" y="357"/>
                  <a:pt x="424" y="349"/>
                </a:cubicBezTo>
                <a:cubicBezTo>
                  <a:pt x="418" y="341"/>
                  <a:pt x="407" y="340"/>
                  <a:pt x="398" y="342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17F01893-009B-43FB-B52F-8DAEC97FB3DB}"/>
              </a:ext>
            </a:extLst>
          </p:cNvPr>
          <p:cNvSpPr>
            <a:spLocks/>
          </p:cNvSpPr>
          <p:nvPr/>
        </p:nvSpPr>
        <p:spPr bwMode="auto">
          <a:xfrm>
            <a:off x="849471" y="2581910"/>
            <a:ext cx="1712913" cy="1714500"/>
          </a:xfrm>
          <a:custGeom>
            <a:avLst/>
            <a:gdLst>
              <a:gd name="T0" fmla="*/ 440 w 450"/>
              <a:gd name="T1" fmla="*/ 243 h 450"/>
              <a:gd name="T2" fmla="*/ 440 w 450"/>
              <a:gd name="T3" fmla="*/ 207 h 450"/>
              <a:gd name="T4" fmla="*/ 368 w 450"/>
              <a:gd name="T5" fmla="*/ 135 h 450"/>
              <a:gd name="T6" fmla="*/ 366 w 450"/>
              <a:gd name="T7" fmla="*/ 135 h 450"/>
              <a:gd name="T8" fmla="*/ 362 w 450"/>
              <a:gd name="T9" fmla="*/ 136 h 450"/>
              <a:gd name="T10" fmla="*/ 361 w 450"/>
              <a:gd name="T11" fmla="*/ 139 h 450"/>
              <a:gd name="T12" fmla="*/ 347 w 450"/>
              <a:gd name="T13" fmla="*/ 183 h 450"/>
              <a:gd name="T14" fmla="*/ 324 w 450"/>
              <a:gd name="T15" fmla="*/ 190 h 450"/>
              <a:gd name="T16" fmla="*/ 300 w 450"/>
              <a:gd name="T17" fmla="*/ 184 h 450"/>
              <a:gd name="T18" fmla="*/ 280 w 450"/>
              <a:gd name="T19" fmla="*/ 170 h 450"/>
              <a:gd name="T20" fmla="*/ 266 w 450"/>
              <a:gd name="T21" fmla="*/ 150 h 450"/>
              <a:gd name="T22" fmla="*/ 267 w 450"/>
              <a:gd name="T23" fmla="*/ 103 h 450"/>
              <a:gd name="T24" fmla="*/ 300 w 450"/>
              <a:gd name="T25" fmla="*/ 87 h 450"/>
              <a:gd name="T26" fmla="*/ 311 w 450"/>
              <a:gd name="T27" fmla="*/ 88 h 450"/>
              <a:gd name="T28" fmla="*/ 311 w 450"/>
              <a:gd name="T29" fmla="*/ 88 h 450"/>
              <a:gd name="T30" fmla="*/ 315 w 450"/>
              <a:gd name="T31" fmla="*/ 86 h 450"/>
              <a:gd name="T32" fmla="*/ 314 w 450"/>
              <a:gd name="T33" fmla="*/ 81 h 450"/>
              <a:gd name="T34" fmla="*/ 243 w 450"/>
              <a:gd name="T35" fmla="*/ 10 h 450"/>
              <a:gd name="T36" fmla="*/ 206 w 450"/>
              <a:gd name="T37" fmla="*/ 10 h 450"/>
              <a:gd name="T38" fmla="*/ 138 w 450"/>
              <a:gd name="T39" fmla="*/ 79 h 450"/>
              <a:gd name="T40" fmla="*/ 105 w 450"/>
              <a:gd name="T41" fmla="*/ 55 h 450"/>
              <a:gd name="T42" fmla="*/ 98 w 450"/>
              <a:gd name="T43" fmla="*/ 29 h 450"/>
              <a:gd name="T44" fmla="*/ 70 w 450"/>
              <a:gd name="T45" fmla="*/ 30 h 450"/>
              <a:gd name="T46" fmla="*/ 55 w 450"/>
              <a:gd name="T47" fmla="*/ 40 h 450"/>
              <a:gd name="T48" fmla="*/ 45 w 450"/>
              <a:gd name="T49" fmla="*/ 55 h 450"/>
              <a:gd name="T50" fmla="*/ 44 w 450"/>
              <a:gd name="T51" fmla="*/ 83 h 450"/>
              <a:gd name="T52" fmla="*/ 70 w 450"/>
              <a:gd name="T53" fmla="*/ 90 h 450"/>
              <a:gd name="T54" fmla="*/ 94 w 450"/>
              <a:gd name="T55" fmla="*/ 123 h 450"/>
              <a:gd name="T56" fmla="*/ 10 w 450"/>
              <a:gd name="T57" fmla="*/ 207 h 450"/>
              <a:gd name="T58" fmla="*/ 10 w 450"/>
              <a:gd name="T59" fmla="*/ 243 h 450"/>
              <a:gd name="T60" fmla="*/ 82 w 450"/>
              <a:gd name="T61" fmla="*/ 315 h 450"/>
              <a:gd name="T62" fmla="*/ 84 w 450"/>
              <a:gd name="T63" fmla="*/ 316 h 450"/>
              <a:gd name="T64" fmla="*/ 88 w 450"/>
              <a:gd name="T65" fmla="*/ 314 h 450"/>
              <a:gd name="T66" fmla="*/ 89 w 450"/>
              <a:gd name="T67" fmla="*/ 311 h 450"/>
              <a:gd name="T68" fmla="*/ 103 w 450"/>
              <a:gd name="T69" fmla="*/ 268 h 450"/>
              <a:gd name="T70" fmla="*/ 126 w 450"/>
              <a:gd name="T71" fmla="*/ 261 h 450"/>
              <a:gd name="T72" fmla="*/ 150 w 450"/>
              <a:gd name="T73" fmla="*/ 267 h 450"/>
              <a:gd name="T74" fmla="*/ 170 w 450"/>
              <a:gd name="T75" fmla="*/ 281 h 450"/>
              <a:gd name="T76" fmla="*/ 185 w 450"/>
              <a:gd name="T77" fmla="*/ 301 h 450"/>
              <a:gd name="T78" fmla="*/ 183 w 450"/>
              <a:gd name="T79" fmla="*/ 348 h 450"/>
              <a:gd name="T80" fmla="*/ 150 w 450"/>
              <a:gd name="T81" fmla="*/ 363 h 450"/>
              <a:gd name="T82" fmla="*/ 140 w 450"/>
              <a:gd name="T83" fmla="*/ 362 h 450"/>
              <a:gd name="T84" fmla="*/ 139 w 450"/>
              <a:gd name="T85" fmla="*/ 362 h 450"/>
              <a:gd name="T86" fmla="*/ 136 w 450"/>
              <a:gd name="T87" fmla="*/ 365 h 450"/>
              <a:gd name="T88" fmla="*/ 136 w 450"/>
              <a:gd name="T89" fmla="*/ 369 h 450"/>
              <a:gd name="T90" fmla="*/ 206 w 450"/>
              <a:gd name="T91" fmla="*/ 440 h 450"/>
              <a:gd name="T92" fmla="*/ 243 w 450"/>
              <a:gd name="T93" fmla="*/ 440 h 450"/>
              <a:gd name="T94" fmla="*/ 313 w 450"/>
              <a:gd name="T95" fmla="*/ 370 h 450"/>
              <a:gd name="T96" fmla="*/ 314 w 450"/>
              <a:gd name="T97" fmla="*/ 369 h 450"/>
              <a:gd name="T98" fmla="*/ 352 w 450"/>
              <a:gd name="T99" fmla="*/ 389 h 450"/>
              <a:gd name="T100" fmla="*/ 359 w 450"/>
              <a:gd name="T101" fmla="*/ 415 h 450"/>
              <a:gd name="T102" fmla="*/ 387 w 450"/>
              <a:gd name="T103" fmla="*/ 414 h 450"/>
              <a:gd name="T104" fmla="*/ 402 w 450"/>
              <a:gd name="T105" fmla="*/ 404 h 450"/>
              <a:gd name="T106" fmla="*/ 413 w 450"/>
              <a:gd name="T107" fmla="*/ 389 h 450"/>
              <a:gd name="T108" fmla="*/ 413 w 450"/>
              <a:gd name="T109" fmla="*/ 361 h 450"/>
              <a:gd name="T110" fmla="*/ 388 w 450"/>
              <a:gd name="T111" fmla="*/ 354 h 450"/>
              <a:gd name="T112" fmla="*/ 368 w 450"/>
              <a:gd name="T113" fmla="*/ 315 h 450"/>
              <a:gd name="T114" fmla="*/ 440 w 450"/>
              <a:gd name="T115" fmla="*/ 243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0" h="450">
                <a:moveTo>
                  <a:pt x="440" y="243"/>
                </a:moveTo>
                <a:cubicBezTo>
                  <a:pt x="450" y="233"/>
                  <a:pt x="450" y="217"/>
                  <a:pt x="440" y="207"/>
                </a:cubicBezTo>
                <a:cubicBezTo>
                  <a:pt x="368" y="135"/>
                  <a:pt x="368" y="135"/>
                  <a:pt x="368" y="135"/>
                </a:cubicBezTo>
                <a:cubicBezTo>
                  <a:pt x="368" y="135"/>
                  <a:pt x="367" y="135"/>
                  <a:pt x="366" y="135"/>
                </a:cubicBezTo>
                <a:cubicBezTo>
                  <a:pt x="365" y="135"/>
                  <a:pt x="363" y="135"/>
                  <a:pt x="362" y="136"/>
                </a:cubicBezTo>
                <a:cubicBezTo>
                  <a:pt x="361" y="137"/>
                  <a:pt x="361" y="138"/>
                  <a:pt x="361" y="139"/>
                </a:cubicBezTo>
                <a:cubicBezTo>
                  <a:pt x="365" y="158"/>
                  <a:pt x="359" y="174"/>
                  <a:pt x="347" y="183"/>
                </a:cubicBezTo>
                <a:cubicBezTo>
                  <a:pt x="340" y="187"/>
                  <a:pt x="332" y="190"/>
                  <a:pt x="324" y="190"/>
                </a:cubicBezTo>
                <a:cubicBezTo>
                  <a:pt x="314" y="190"/>
                  <a:pt x="305" y="187"/>
                  <a:pt x="300" y="184"/>
                </a:cubicBezTo>
                <a:cubicBezTo>
                  <a:pt x="293" y="181"/>
                  <a:pt x="286" y="176"/>
                  <a:pt x="280" y="170"/>
                </a:cubicBezTo>
                <a:cubicBezTo>
                  <a:pt x="274" y="164"/>
                  <a:pt x="269" y="157"/>
                  <a:pt x="266" y="150"/>
                </a:cubicBezTo>
                <a:cubicBezTo>
                  <a:pt x="258" y="133"/>
                  <a:pt x="258" y="115"/>
                  <a:pt x="267" y="103"/>
                </a:cubicBezTo>
                <a:cubicBezTo>
                  <a:pt x="274" y="93"/>
                  <a:pt x="286" y="87"/>
                  <a:pt x="300" y="87"/>
                </a:cubicBezTo>
                <a:cubicBezTo>
                  <a:pt x="304" y="87"/>
                  <a:pt x="307" y="88"/>
                  <a:pt x="311" y="88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313" y="88"/>
                  <a:pt x="314" y="86"/>
                  <a:pt x="315" y="86"/>
                </a:cubicBezTo>
                <a:cubicBezTo>
                  <a:pt x="316" y="83"/>
                  <a:pt x="314" y="81"/>
                  <a:pt x="314" y="81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22" y="86"/>
                  <a:pt x="102" y="74"/>
                  <a:pt x="105" y="55"/>
                </a:cubicBezTo>
                <a:cubicBezTo>
                  <a:pt x="107" y="46"/>
                  <a:pt x="106" y="35"/>
                  <a:pt x="98" y="29"/>
                </a:cubicBezTo>
                <a:cubicBezTo>
                  <a:pt x="90" y="24"/>
                  <a:pt x="79" y="26"/>
                  <a:pt x="70" y="30"/>
                </a:cubicBezTo>
                <a:cubicBezTo>
                  <a:pt x="65" y="32"/>
                  <a:pt x="60" y="36"/>
                  <a:pt x="55" y="40"/>
                </a:cubicBezTo>
                <a:cubicBezTo>
                  <a:pt x="51" y="45"/>
                  <a:pt x="47" y="50"/>
                  <a:pt x="45" y="55"/>
                </a:cubicBezTo>
                <a:cubicBezTo>
                  <a:pt x="41" y="64"/>
                  <a:pt x="38" y="75"/>
                  <a:pt x="44" y="83"/>
                </a:cubicBezTo>
                <a:cubicBezTo>
                  <a:pt x="50" y="91"/>
                  <a:pt x="61" y="92"/>
                  <a:pt x="70" y="90"/>
                </a:cubicBezTo>
                <a:cubicBezTo>
                  <a:pt x="89" y="87"/>
                  <a:pt x="101" y="107"/>
                  <a:pt x="94" y="123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3" y="316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4"/>
                  <a:pt x="89" y="313"/>
                  <a:pt x="89" y="311"/>
                </a:cubicBezTo>
                <a:cubicBezTo>
                  <a:pt x="86" y="293"/>
                  <a:pt x="91" y="277"/>
                  <a:pt x="103" y="268"/>
                </a:cubicBezTo>
                <a:cubicBezTo>
                  <a:pt x="110" y="263"/>
                  <a:pt x="118" y="261"/>
                  <a:pt x="126" y="261"/>
                </a:cubicBezTo>
                <a:cubicBezTo>
                  <a:pt x="136" y="261"/>
                  <a:pt x="145" y="264"/>
                  <a:pt x="150" y="267"/>
                </a:cubicBezTo>
                <a:cubicBezTo>
                  <a:pt x="157" y="270"/>
                  <a:pt x="164" y="275"/>
                  <a:pt x="170" y="281"/>
                </a:cubicBezTo>
                <a:cubicBezTo>
                  <a:pt x="176" y="287"/>
                  <a:pt x="181" y="294"/>
                  <a:pt x="185" y="301"/>
                </a:cubicBezTo>
                <a:cubicBezTo>
                  <a:pt x="193" y="318"/>
                  <a:pt x="192" y="335"/>
                  <a:pt x="183" y="348"/>
                </a:cubicBezTo>
                <a:cubicBezTo>
                  <a:pt x="176" y="358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5"/>
                  <a:pt x="136" y="365"/>
                </a:cubicBezTo>
                <a:cubicBezTo>
                  <a:pt x="135" y="367"/>
                  <a:pt x="135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3" y="370"/>
                  <a:pt x="313" y="370"/>
                  <a:pt x="313" y="370"/>
                </a:cubicBezTo>
                <a:cubicBezTo>
                  <a:pt x="313" y="370"/>
                  <a:pt x="313" y="370"/>
                  <a:pt x="314" y="369"/>
                </a:cubicBezTo>
                <a:cubicBezTo>
                  <a:pt x="329" y="354"/>
                  <a:pt x="355" y="368"/>
                  <a:pt x="352" y="389"/>
                </a:cubicBezTo>
                <a:cubicBezTo>
                  <a:pt x="351" y="398"/>
                  <a:pt x="351" y="409"/>
                  <a:pt x="359" y="415"/>
                </a:cubicBezTo>
                <a:cubicBezTo>
                  <a:pt x="367" y="421"/>
                  <a:pt x="379" y="418"/>
                  <a:pt x="387" y="414"/>
                </a:cubicBezTo>
                <a:cubicBezTo>
                  <a:pt x="392" y="412"/>
                  <a:pt x="398" y="408"/>
                  <a:pt x="402" y="404"/>
                </a:cubicBezTo>
                <a:cubicBezTo>
                  <a:pt x="407" y="399"/>
                  <a:pt x="410" y="394"/>
                  <a:pt x="413" y="389"/>
                </a:cubicBezTo>
                <a:cubicBezTo>
                  <a:pt x="417" y="380"/>
                  <a:pt x="419" y="369"/>
                  <a:pt x="413" y="361"/>
                </a:cubicBezTo>
                <a:cubicBezTo>
                  <a:pt x="408" y="353"/>
                  <a:pt x="396" y="352"/>
                  <a:pt x="388" y="354"/>
                </a:cubicBezTo>
                <a:cubicBezTo>
                  <a:pt x="366" y="357"/>
                  <a:pt x="353" y="330"/>
                  <a:pt x="368" y="315"/>
                </a:cubicBezTo>
                <a:lnTo>
                  <a:pt x="440" y="243"/>
                </a:lnTo>
                <a:close/>
              </a:path>
            </a:pathLst>
          </a:custGeom>
          <a:solidFill>
            <a:srgbClr val="00CEE8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1EAD9135-81F0-4CB2-ACA0-BF92ACD847C0}"/>
              </a:ext>
            </a:extLst>
          </p:cNvPr>
          <p:cNvSpPr>
            <a:spLocks/>
          </p:cNvSpPr>
          <p:nvPr/>
        </p:nvSpPr>
        <p:spPr bwMode="auto">
          <a:xfrm>
            <a:off x="849471" y="705485"/>
            <a:ext cx="1712913" cy="1712912"/>
          </a:xfrm>
          <a:custGeom>
            <a:avLst/>
            <a:gdLst>
              <a:gd name="T0" fmla="*/ 1674848 w 450"/>
              <a:gd name="T1" fmla="*/ 928779 h 450"/>
              <a:gd name="T2" fmla="*/ 1674848 w 450"/>
              <a:gd name="T3" fmla="*/ 787940 h 450"/>
              <a:gd name="T4" fmla="*/ 1438847 w 450"/>
              <a:gd name="T5" fmla="*/ 551939 h 450"/>
              <a:gd name="T6" fmla="*/ 1431234 w 450"/>
              <a:gd name="T7" fmla="*/ 551939 h 450"/>
              <a:gd name="T8" fmla="*/ 1416008 w 450"/>
              <a:gd name="T9" fmla="*/ 555745 h 450"/>
              <a:gd name="T10" fmla="*/ 1412202 w 450"/>
              <a:gd name="T11" fmla="*/ 567165 h 450"/>
              <a:gd name="T12" fmla="*/ 1358911 w 450"/>
              <a:gd name="T13" fmla="*/ 734649 h 450"/>
              <a:gd name="T14" fmla="*/ 1271362 w 450"/>
              <a:gd name="T15" fmla="*/ 761295 h 450"/>
              <a:gd name="T16" fmla="*/ 1180007 w 450"/>
              <a:gd name="T17" fmla="*/ 738456 h 450"/>
              <a:gd name="T18" fmla="*/ 1103877 w 450"/>
              <a:gd name="T19" fmla="*/ 685165 h 450"/>
              <a:gd name="T20" fmla="*/ 1050587 w 450"/>
              <a:gd name="T21" fmla="*/ 609036 h 450"/>
              <a:gd name="T22" fmla="*/ 1054393 w 450"/>
              <a:gd name="T23" fmla="*/ 430131 h 450"/>
              <a:gd name="T24" fmla="*/ 1180007 w 450"/>
              <a:gd name="T25" fmla="*/ 369228 h 450"/>
              <a:gd name="T26" fmla="*/ 1221878 w 450"/>
              <a:gd name="T27" fmla="*/ 373034 h 450"/>
              <a:gd name="T28" fmla="*/ 1221878 w 450"/>
              <a:gd name="T29" fmla="*/ 373034 h 450"/>
              <a:gd name="T30" fmla="*/ 1237104 w 450"/>
              <a:gd name="T31" fmla="*/ 365421 h 450"/>
              <a:gd name="T32" fmla="*/ 1237104 w 450"/>
              <a:gd name="T33" fmla="*/ 350196 h 450"/>
              <a:gd name="T34" fmla="*/ 924973 w 450"/>
              <a:gd name="T35" fmla="*/ 41871 h 450"/>
              <a:gd name="T36" fmla="*/ 784134 w 450"/>
              <a:gd name="T37" fmla="*/ 41871 h 450"/>
              <a:gd name="T38" fmla="*/ 521487 w 450"/>
              <a:gd name="T39" fmla="*/ 304518 h 450"/>
              <a:gd name="T40" fmla="*/ 388260 w 450"/>
              <a:gd name="T41" fmla="*/ 220775 h 450"/>
              <a:gd name="T42" fmla="*/ 361615 w 450"/>
              <a:gd name="T43" fmla="*/ 121807 h 450"/>
              <a:gd name="T44" fmla="*/ 255034 w 450"/>
              <a:gd name="T45" fmla="*/ 121807 h 450"/>
              <a:gd name="T46" fmla="*/ 197937 w 450"/>
              <a:gd name="T47" fmla="*/ 163678 h 450"/>
              <a:gd name="T48" fmla="*/ 156065 w 450"/>
              <a:gd name="T49" fmla="*/ 220775 h 450"/>
              <a:gd name="T50" fmla="*/ 156065 w 450"/>
              <a:gd name="T51" fmla="*/ 327357 h 450"/>
              <a:gd name="T52" fmla="*/ 251227 w 450"/>
              <a:gd name="T53" fmla="*/ 354002 h 450"/>
              <a:gd name="T54" fmla="*/ 334970 w 450"/>
              <a:gd name="T55" fmla="*/ 491035 h 450"/>
              <a:gd name="T56" fmla="*/ 38065 w 450"/>
              <a:gd name="T57" fmla="*/ 787940 h 450"/>
              <a:gd name="T58" fmla="*/ 38065 w 450"/>
              <a:gd name="T59" fmla="*/ 928779 h 450"/>
              <a:gd name="T60" fmla="*/ 327357 w 450"/>
              <a:gd name="T61" fmla="*/ 1218071 h 450"/>
              <a:gd name="T62" fmla="*/ 334970 w 450"/>
              <a:gd name="T63" fmla="*/ 1214265 h 450"/>
              <a:gd name="T64" fmla="*/ 338776 w 450"/>
              <a:gd name="T65" fmla="*/ 1202846 h 450"/>
              <a:gd name="T66" fmla="*/ 392067 w 450"/>
              <a:gd name="T67" fmla="*/ 1039167 h 450"/>
              <a:gd name="T68" fmla="*/ 479616 w 450"/>
              <a:gd name="T69" fmla="*/ 1008715 h 450"/>
              <a:gd name="T70" fmla="*/ 570971 w 450"/>
              <a:gd name="T71" fmla="*/ 1031554 h 450"/>
              <a:gd name="T72" fmla="*/ 647100 w 450"/>
              <a:gd name="T73" fmla="*/ 1084845 h 450"/>
              <a:gd name="T74" fmla="*/ 704198 w 450"/>
              <a:gd name="T75" fmla="*/ 1164781 h 450"/>
              <a:gd name="T76" fmla="*/ 696585 w 450"/>
              <a:gd name="T77" fmla="*/ 1343685 h 450"/>
              <a:gd name="T78" fmla="*/ 570971 w 450"/>
              <a:gd name="T79" fmla="*/ 1400782 h 450"/>
              <a:gd name="T80" fmla="*/ 532906 w 450"/>
              <a:gd name="T81" fmla="*/ 1396976 h 450"/>
              <a:gd name="T82" fmla="*/ 529100 w 450"/>
              <a:gd name="T83" fmla="*/ 1396976 h 450"/>
              <a:gd name="T84" fmla="*/ 517680 w 450"/>
              <a:gd name="T85" fmla="*/ 1404589 h 450"/>
              <a:gd name="T86" fmla="*/ 784134 w 450"/>
              <a:gd name="T87" fmla="*/ 1674848 h 450"/>
              <a:gd name="T88" fmla="*/ 924973 w 450"/>
              <a:gd name="T89" fmla="*/ 1674848 h 450"/>
              <a:gd name="T90" fmla="*/ 1199039 w 450"/>
              <a:gd name="T91" fmla="*/ 1400782 h 450"/>
              <a:gd name="T92" fmla="*/ 1339879 w 450"/>
              <a:gd name="T93" fmla="*/ 1484525 h 450"/>
              <a:gd name="T94" fmla="*/ 1366524 w 450"/>
              <a:gd name="T95" fmla="*/ 1579686 h 450"/>
              <a:gd name="T96" fmla="*/ 1473105 w 450"/>
              <a:gd name="T97" fmla="*/ 1579686 h 450"/>
              <a:gd name="T98" fmla="*/ 1530202 w 450"/>
              <a:gd name="T99" fmla="*/ 1537815 h 450"/>
              <a:gd name="T100" fmla="*/ 1568267 w 450"/>
              <a:gd name="T101" fmla="*/ 1480718 h 450"/>
              <a:gd name="T102" fmla="*/ 1572073 w 450"/>
              <a:gd name="T103" fmla="*/ 1374137 h 450"/>
              <a:gd name="T104" fmla="*/ 1473105 w 450"/>
              <a:gd name="T105" fmla="*/ 1347492 h 450"/>
              <a:gd name="T106" fmla="*/ 1393169 w 450"/>
              <a:gd name="T107" fmla="*/ 1206652 h 450"/>
              <a:gd name="T108" fmla="*/ 1674848 w 450"/>
              <a:gd name="T109" fmla="*/ 928779 h 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0" h="450">
                <a:moveTo>
                  <a:pt x="440" y="244"/>
                </a:moveTo>
                <a:cubicBezTo>
                  <a:pt x="450" y="234"/>
                  <a:pt x="450" y="217"/>
                  <a:pt x="440" y="207"/>
                </a:cubicBezTo>
                <a:cubicBezTo>
                  <a:pt x="378" y="145"/>
                  <a:pt x="378" y="145"/>
                  <a:pt x="378" y="145"/>
                </a:cubicBezTo>
                <a:cubicBezTo>
                  <a:pt x="377" y="145"/>
                  <a:pt x="377" y="145"/>
                  <a:pt x="376" y="145"/>
                </a:cubicBezTo>
                <a:cubicBezTo>
                  <a:pt x="375" y="145"/>
                  <a:pt x="373" y="145"/>
                  <a:pt x="372" y="146"/>
                </a:cubicBezTo>
                <a:cubicBezTo>
                  <a:pt x="371" y="147"/>
                  <a:pt x="371" y="148"/>
                  <a:pt x="371" y="149"/>
                </a:cubicBezTo>
                <a:cubicBezTo>
                  <a:pt x="374" y="168"/>
                  <a:pt x="369" y="184"/>
                  <a:pt x="357" y="193"/>
                </a:cubicBezTo>
                <a:cubicBezTo>
                  <a:pt x="350" y="197"/>
                  <a:pt x="342" y="200"/>
                  <a:pt x="334" y="200"/>
                </a:cubicBezTo>
                <a:cubicBezTo>
                  <a:pt x="324" y="200"/>
                  <a:pt x="315" y="197"/>
                  <a:pt x="310" y="194"/>
                </a:cubicBezTo>
                <a:cubicBezTo>
                  <a:pt x="303" y="191"/>
                  <a:pt x="296" y="186"/>
                  <a:pt x="290" y="180"/>
                </a:cubicBezTo>
                <a:cubicBezTo>
                  <a:pt x="284" y="174"/>
                  <a:pt x="279" y="167"/>
                  <a:pt x="276" y="160"/>
                </a:cubicBezTo>
                <a:cubicBezTo>
                  <a:pt x="267" y="143"/>
                  <a:pt x="268" y="125"/>
                  <a:pt x="277" y="113"/>
                </a:cubicBezTo>
                <a:cubicBezTo>
                  <a:pt x="284" y="103"/>
                  <a:pt x="296" y="97"/>
                  <a:pt x="310" y="97"/>
                </a:cubicBezTo>
                <a:cubicBezTo>
                  <a:pt x="314" y="97"/>
                  <a:pt x="317" y="98"/>
                  <a:pt x="321" y="98"/>
                </a:cubicBezTo>
                <a:cubicBezTo>
                  <a:pt x="321" y="98"/>
                  <a:pt x="321" y="98"/>
                  <a:pt x="321" y="98"/>
                </a:cubicBezTo>
                <a:cubicBezTo>
                  <a:pt x="323" y="98"/>
                  <a:pt x="324" y="96"/>
                  <a:pt x="325" y="96"/>
                </a:cubicBezTo>
                <a:cubicBezTo>
                  <a:pt x="325" y="94"/>
                  <a:pt x="325" y="93"/>
                  <a:pt x="325" y="92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33" y="0"/>
                  <a:pt x="217" y="0"/>
                  <a:pt x="206" y="11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2" y="91"/>
                  <a:pt x="98" y="78"/>
                  <a:pt x="102" y="58"/>
                </a:cubicBezTo>
                <a:cubicBezTo>
                  <a:pt x="103" y="49"/>
                  <a:pt x="102" y="38"/>
                  <a:pt x="95" y="32"/>
                </a:cubicBezTo>
                <a:cubicBezTo>
                  <a:pt x="86" y="26"/>
                  <a:pt x="75" y="28"/>
                  <a:pt x="67" y="32"/>
                </a:cubicBezTo>
                <a:cubicBezTo>
                  <a:pt x="61" y="35"/>
                  <a:pt x="56" y="39"/>
                  <a:pt x="52" y="43"/>
                </a:cubicBezTo>
                <a:cubicBezTo>
                  <a:pt x="47" y="48"/>
                  <a:pt x="43" y="53"/>
                  <a:pt x="41" y="58"/>
                </a:cubicBezTo>
                <a:cubicBezTo>
                  <a:pt x="37" y="66"/>
                  <a:pt x="35" y="78"/>
                  <a:pt x="41" y="86"/>
                </a:cubicBezTo>
                <a:cubicBezTo>
                  <a:pt x="46" y="94"/>
                  <a:pt x="57" y="95"/>
                  <a:pt x="66" y="93"/>
                </a:cubicBezTo>
                <a:cubicBezTo>
                  <a:pt x="86" y="90"/>
                  <a:pt x="99" y="113"/>
                  <a:pt x="88" y="129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6" y="320"/>
                  <a:pt x="86" y="320"/>
                  <a:pt x="86" y="320"/>
                </a:cubicBezTo>
                <a:cubicBezTo>
                  <a:pt x="87" y="320"/>
                  <a:pt x="88" y="319"/>
                  <a:pt x="88" y="319"/>
                </a:cubicBezTo>
                <a:cubicBezTo>
                  <a:pt x="89" y="318"/>
                  <a:pt x="89" y="317"/>
                  <a:pt x="89" y="316"/>
                </a:cubicBezTo>
                <a:cubicBezTo>
                  <a:pt x="86" y="297"/>
                  <a:pt x="91" y="281"/>
                  <a:pt x="103" y="273"/>
                </a:cubicBezTo>
                <a:cubicBezTo>
                  <a:pt x="110" y="268"/>
                  <a:pt x="118" y="265"/>
                  <a:pt x="126" y="265"/>
                </a:cubicBezTo>
                <a:cubicBezTo>
                  <a:pt x="136" y="265"/>
                  <a:pt x="145" y="269"/>
                  <a:pt x="150" y="271"/>
                </a:cubicBezTo>
                <a:cubicBezTo>
                  <a:pt x="157" y="275"/>
                  <a:pt x="164" y="280"/>
                  <a:pt x="170" y="285"/>
                </a:cubicBezTo>
                <a:cubicBezTo>
                  <a:pt x="176" y="292"/>
                  <a:pt x="181" y="298"/>
                  <a:pt x="185" y="306"/>
                </a:cubicBezTo>
                <a:cubicBezTo>
                  <a:pt x="193" y="322"/>
                  <a:pt x="192" y="340"/>
                  <a:pt x="183" y="353"/>
                </a:cubicBezTo>
                <a:cubicBezTo>
                  <a:pt x="176" y="362"/>
                  <a:pt x="164" y="368"/>
                  <a:pt x="150" y="368"/>
                </a:cubicBezTo>
                <a:cubicBezTo>
                  <a:pt x="147" y="368"/>
                  <a:pt x="143" y="368"/>
                  <a:pt x="140" y="367"/>
                </a:cubicBezTo>
                <a:cubicBezTo>
                  <a:pt x="140" y="367"/>
                  <a:pt x="139" y="367"/>
                  <a:pt x="139" y="367"/>
                </a:cubicBezTo>
                <a:cubicBezTo>
                  <a:pt x="137" y="367"/>
                  <a:pt x="136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31" y="356"/>
                  <a:pt x="355" y="369"/>
                  <a:pt x="352" y="390"/>
                </a:cubicBezTo>
                <a:cubicBezTo>
                  <a:pt x="350" y="398"/>
                  <a:pt x="351" y="409"/>
                  <a:pt x="359" y="415"/>
                </a:cubicBezTo>
                <a:cubicBezTo>
                  <a:pt x="367" y="421"/>
                  <a:pt x="378" y="419"/>
                  <a:pt x="387" y="415"/>
                </a:cubicBezTo>
                <a:cubicBezTo>
                  <a:pt x="392" y="412"/>
                  <a:pt x="397" y="409"/>
                  <a:pt x="402" y="404"/>
                </a:cubicBezTo>
                <a:cubicBezTo>
                  <a:pt x="406" y="400"/>
                  <a:pt x="410" y="394"/>
                  <a:pt x="412" y="389"/>
                </a:cubicBezTo>
                <a:cubicBezTo>
                  <a:pt x="416" y="381"/>
                  <a:pt x="419" y="369"/>
                  <a:pt x="413" y="361"/>
                </a:cubicBezTo>
                <a:cubicBezTo>
                  <a:pt x="407" y="353"/>
                  <a:pt x="396" y="353"/>
                  <a:pt x="387" y="354"/>
                </a:cubicBezTo>
                <a:cubicBezTo>
                  <a:pt x="367" y="357"/>
                  <a:pt x="354" y="333"/>
                  <a:pt x="366" y="317"/>
                </a:cubicBezTo>
                <a:lnTo>
                  <a:pt x="440" y="244"/>
                </a:lnTo>
                <a:close/>
              </a:path>
            </a:pathLst>
          </a:custGeom>
          <a:solidFill>
            <a:srgbClr val="FFD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222D3E-4EAE-9066-FBCD-83B5E9AB53FF}"/>
              </a:ext>
            </a:extLst>
          </p:cNvPr>
          <p:cNvSpPr txBox="1"/>
          <p:nvPr/>
        </p:nvSpPr>
        <p:spPr>
          <a:xfrm>
            <a:off x="4738146" y="920541"/>
            <a:ext cx="63562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>
                <a:solidFill>
                  <a:srgbClr val="03A9F4"/>
                </a:solidFill>
                <a:latin typeface="Arial Black" panose="020B0A04020102020204" pitchFamily="34" charset="0"/>
              </a:rPr>
              <a:t>ПАЗЛЫ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199EBF-1688-E87F-104C-42297576646A}"/>
              </a:ext>
            </a:extLst>
          </p:cNvPr>
          <p:cNvSpPr txBox="1"/>
          <p:nvPr/>
        </p:nvSpPr>
        <p:spPr>
          <a:xfrm>
            <a:off x="4648730" y="3136483"/>
            <a:ext cx="6535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ЗВУКА </a:t>
            </a:r>
            <a:r>
              <a:rPr lang="ru-RU" sz="44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algn="ctr"/>
            <a:r>
              <a:rPr lang="ru-RU" sz="36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СЛОВА</a:t>
            </a:r>
            <a:endParaRPr lang="ru-RU" sz="2800" b="1" dirty="0">
              <a:solidFill>
                <a:srgbClr val="03A9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 hidden="1">
            <a:extLst>
              <a:ext uri="{FF2B5EF4-FFF2-40B4-BE49-F238E27FC236}">
                <a16:creationId xmlns:a16="http://schemas.microsoft.com/office/drawing/2014/main" xmlns="" id="{A5CDBD4B-48ED-C09C-9ADF-FADAFA014B37}"/>
              </a:ext>
            </a:extLst>
          </p:cNvPr>
          <p:cNvSpPr/>
          <p:nvPr/>
        </p:nvSpPr>
        <p:spPr>
          <a:xfrm>
            <a:off x="11511275" y="70743"/>
            <a:ext cx="555692" cy="1574542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A5A55E7-D031-EEF4-168E-9F0750A9BD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7830" y="5096138"/>
            <a:ext cx="2359356" cy="84132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206CD7F-9978-F9F3-B49B-25B26ACB5CBA}"/>
              </a:ext>
            </a:extLst>
          </p:cNvPr>
          <p:cNvSpPr/>
          <p:nvPr/>
        </p:nvSpPr>
        <p:spPr>
          <a:xfrm>
            <a:off x="3881120" y="152400"/>
            <a:ext cx="7863840" cy="6451600"/>
          </a:xfrm>
          <a:prstGeom prst="roundRect">
            <a:avLst/>
          </a:prstGeom>
          <a:solidFill>
            <a:schemeClr val="bg1"/>
          </a:solidFill>
          <a:ln>
            <a:solidFill>
              <a:srgbClr val="94DD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пазлы.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 картинку и потренируй произношение звука Р в конце слов.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слайде ребенку показывают картинку целиком.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изображение делится на отдельные кусочки, которые закрываются маленькими картинками слов со звуком Р в конце.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Справа на слайде появляется один кусочек пазла. Ребенок должен догадаться, куда нужно поместить данную часть и назвать слово со звуком Р, изображенное на этом месте. Если ребенок выполнил это задание правильно, справа на слайде появляется следующая часть пазла. Таким образом, ребенок должен собрать все изображение.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kern="100" dirty="0">
                <a:solidFill>
                  <a:srgbClr val="51C8F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правом верхнем углу слайда расположен прямоугольник с надписью КАРТИНКА. При нажатии на него появляется исходное изображение. Ребенок может посмотреть на целую картинку, если будет испытывать затруднения с нахождением места для какого-то кусочка пазла.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B53703-1006-2543-6A5B-9F1F1C6D89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646" t="15643" r="25654" b="29514"/>
          <a:stretch/>
        </p:blipFill>
        <p:spPr>
          <a:xfrm>
            <a:off x="11480800" y="0"/>
            <a:ext cx="711200" cy="7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54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hlinkshowjump?jump=nextslide">
              <a:snd r:embed="rId11" name="пик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1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hlinkshowjump?jump=nextslide">
              <a:snd r:embed="rId11" name="пик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183C88-B1C0-6448-E2F7-DE5C4AE209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53" t="27725" b="28792"/>
          <a:stretch>
            <a:fillRect/>
          </a:stretch>
        </p:blipFill>
        <p:spPr>
          <a:xfrm>
            <a:off x="9483125" y="3278060"/>
            <a:ext cx="2335977" cy="2982076"/>
          </a:xfrm>
          <a:custGeom>
            <a:avLst/>
            <a:gdLst>
              <a:gd name="connsiteX0" fmla="*/ 896490 w 2335977"/>
              <a:gd name="connsiteY0" fmla="*/ 2218 h 2982076"/>
              <a:gd name="connsiteX1" fmla="*/ 1089612 w 2335977"/>
              <a:gd name="connsiteY1" fmla="*/ 19020 h 2982076"/>
              <a:gd name="connsiteX2" fmla="*/ 1251899 w 2335977"/>
              <a:gd name="connsiteY2" fmla="*/ 176809 h 2982076"/>
              <a:gd name="connsiteX3" fmla="*/ 1368745 w 2335977"/>
              <a:gd name="connsiteY3" fmla="*/ 363820 h 2982076"/>
              <a:gd name="connsiteX4" fmla="*/ 2335977 w 2335977"/>
              <a:gd name="connsiteY4" fmla="*/ 322911 h 2982076"/>
              <a:gd name="connsiteX5" fmla="*/ 2335977 w 2335977"/>
              <a:gd name="connsiteY5" fmla="*/ 327637 h 2982076"/>
              <a:gd name="connsiteX6" fmla="*/ 2335977 w 2335977"/>
              <a:gd name="connsiteY6" fmla="*/ 338860 h 2982076"/>
              <a:gd name="connsiteX7" fmla="*/ 2335977 w 2335977"/>
              <a:gd name="connsiteY7" fmla="*/ 360715 h 2982076"/>
              <a:gd name="connsiteX8" fmla="*/ 2335977 w 2335977"/>
              <a:gd name="connsiteY8" fmla="*/ 396747 h 2982076"/>
              <a:gd name="connsiteX9" fmla="*/ 2335977 w 2335977"/>
              <a:gd name="connsiteY9" fmla="*/ 450499 h 2982076"/>
              <a:gd name="connsiteX10" fmla="*/ 2335977 w 2335977"/>
              <a:gd name="connsiteY10" fmla="*/ 525516 h 2982076"/>
              <a:gd name="connsiteX11" fmla="*/ 2335977 w 2335977"/>
              <a:gd name="connsiteY11" fmla="*/ 625342 h 2982076"/>
              <a:gd name="connsiteX12" fmla="*/ 2335977 w 2335977"/>
              <a:gd name="connsiteY12" fmla="*/ 685665 h 2982076"/>
              <a:gd name="connsiteX13" fmla="*/ 2335977 w 2335977"/>
              <a:gd name="connsiteY13" fmla="*/ 753520 h 2982076"/>
              <a:gd name="connsiteX14" fmla="*/ 2335977 w 2335977"/>
              <a:gd name="connsiteY14" fmla="*/ 829349 h 2982076"/>
              <a:gd name="connsiteX15" fmla="*/ 2335977 w 2335977"/>
              <a:gd name="connsiteY15" fmla="*/ 913596 h 2982076"/>
              <a:gd name="connsiteX16" fmla="*/ 2335977 w 2335977"/>
              <a:gd name="connsiteY16" fmla="*/ 1006702 h 2982076"/>
              <a:gd name="connsiteX17" fmla="*/ 2335977 w 2335977"/>
              <a:gd name="connsiteY17" fmla="*/ 1109112 h 2982076"/>
              <a:gd name="connsiteX18" fmla="*/ 2335977 w 2335977"/>
              <a:gd name="connsiteY18" fmla="*/ 1221269 h 2982076"/>
              <a:gd name="connsiteX19" fmla="*/ 2335977 w 2335977"/>
              <a:gd name="connsiteY19" fmla="*/ 1343614 h 2982076"/>
              <a:gd name="connsiteX20" fmla="*/ 2335977 w 2335977"/>
              <a:gd name="connsiteY20" fmla="*/ 1476592 h 2982076"/>
              <a:gd name="connsiteX21" fmla="*/ 2335977 w 2335977"/>
              <a:gd name="connsiteY21" fmla="*/ 1620645 h 2982076"/>
              <a:gd name="connsiteX22" fmla="*/ 2335977 w 2335977"/>
              <a:gd name="connsiteY22" fmla="*/ 1776217 h 2982076"/>
              <a:gd name="connsiteX23" fmla="*/ 2335977 w 2335977"/>
              <a:gd name="connsiteY23" fmla="*/ 1943750 h 2982076"/>
              <a:gd name="connsiteX24" fmla="*/ 2335977 w 2335977"/>
              <a:gd name="connsiteY24" fmla="*/ 2123687 h 2982076"/>
              <a:gd name="connsiteX25" fmla="*/ 2335977 w 2335977"/>
              <a:gd name="connsiteY25" fmla="*/ 2316472 h 2982076"/>
              <a:gd name="connsiteX26" fmla="*/ 2335977 w 2335977"/>
              <a:gd name="connsiteY26" fmla="*/ 2522547 h 2982076"/>
              <a:gd name="connsiteX27" fmla="*/ 2335977 w 2335977"/>
              <a:gd name="connsiteY27" fmla="*/ 2742355 h 2982076"/>
              <a:gd name="connsiteX28" fmla="*/ 985748 w 2335977"/>
              <a:gd name="connsiteY28" fmla="*/ 2701447 h 2982076"/>
              <a:gd name="connsiteX29" fmla="*/ 1154526 w 2335977"/>
              <a:gd name="connsiteY29" fmla="*/ 2923521 h 2982076"/>
              <a:gd name="connsiteX30" fmla="*/ 836444 w 2335977"/>
              <a:gd name="connsiteY30" fmla="*/ 2976118 h 2982076"/>
              <a:gd name="connsiteX31" fmla="*/ 648190 w 2335977"/>
              <a:gd name="connsiteY31" fmla="*/ 2865081 h 2982076"/>
              <a:gd name="connsiteX32" fmla="*/ 700122 w 2335977"/>
              <a:gd name="connsiteY32" fmla="*/ 2707291 h 2982076"/>
              <a:gd name="connsiteX33" fmla="*/ 57465 w 2335977"/>
              <a:gd name="connsiteY33" fmla="*/ 2683914 h 2982076"/>
              <a:gd name="connsiteX34" fmla="*/ 63956 w 2335977"/>
              <a:gd name="connsiteY34" fmla="*/ 1778084 h 2982076"/>
              <a:gd name="connsiteX35" fmla="*/ 193786 w 2335977"/>
              <a:gd name="connsiteY35" fmla="*/ 1503413 h 2982076"/>
              <a:gd name="connsiteX36" fmla="*/ 408005 w 2335977"/>
              <a:gd name="connsiteY36" fmla="*/ 1485881 h 2982076"/>
              <a:gd name="connsiteX37" fmla="*/ 349582 w 2335977"/>
              <a:gd name="connsiteY37" fmla="*/ 1257962 h 2982076"/>
              <a:gd name="connsiteX38" fmla="*/ 115888 w 2335977"/>
              <a:gd name="connsiteY38" fmla="*/ 1269650 h 2982076"/>
              <a:gd name="connsiteX39" fmla="*/ 83431 w 2335977"/>
              <a:gd name="connsiteY39" fmla="*/ 1070952 h 2982076"/>
              <a:gd name="connsiteX40" fmla="*/ 70448 w 2335977"/>
              <a:gd name="connsiteY40" fmla="*/ 393040 h 2982076"/>
              <a:gd name="connsiteX41" fmla="*/ 700122 w 2335977"/>
              <a:gd name="connsiteY41" fmla="*/ 398884 h 2982076"/>
              <a:gd name="connsiteX42" fmla="*/ 946799 w 2335977"/>
              <a:gd name="connsiteY42" fmla="*/ 235250 h 2982076"/>
              <a:gd name="connsiteX43" fmla="*/ 771529 w 2335977"/>
              <a:gd name="connsiteY43" fmla="*/ 77460 h 2982076"/>
              <a:gd name="connsiteX44" fmla="*/ 896490 w 2335977"/>
              <a:gd name="connsiteY4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35977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53135" y="387196"/>
                  <a:pt x="1927013" y="293691"/>
                  <a:pt x="2335977" y="322911"/>
                </a:cubicBezTo>
                <a:lnTo>
                  <a:pt x="2335977" y="327637"/>
                </a:lnTo>
                <a:lnTo>
                  <a:pt x="2335977" y="338860"/>
                </a:lnTo>
                <a:lnTo>
                  <a:pt x="2335977" y="360715"/>
                </a:lnTo>
                <a:lnTo>
                  <a:pt x="2335977" y="396747"/>
                </a:lnTo>
                <a:lnTo>
                  <a:pt x="2335977" y="450499"/>
                </a:lnTo>
                <a:lnTo>
                  <a:pt x="2335977" y="525516"/>
                </a:lnTo>
                <a:lnTo>
                  <a:pt x="2335977" y="625342"/>
                </a:lnTo>
                <a:lnTo>
                  <a:pt x="2335977" y="685665"/>
                </a:lnTo>
                <a:lnTo>
                  <a:pt x="2335977" y="753520"/>
                </a:lnTo>
                <a:lnTo>
                  <a:pt x="2335977" y="829349"/>
                </a:lnTo>
                <a:lnTo>
                  <a:pt x="2335977" y="913596"/>
                </a:lnTo>
                <a:lnTo>
                  <a:pt x="2335977" y="1006702"/>
                </a:lnTo>
                <a:lnTo>
                  <a:pt x="2335977" y="1109112"/>
                </a:lnTo>
                <a:lnTo>
                  <a:pt x="2335977" y="1221269"/>
                </a:lnTo>
                <a:lnTo>
                  <a:pt x="2335977" y="1343614"/>
                </a:lnTo>
                <a:lnTo>
                  <a:pt x="2335977" y="1476592"/>
                </a:lnTo>
                <a:lnTo>
                  <a:pt x="2335977" y="1620645"/>
                </a:lnTo>
                <a:lnTo>
                  <a:pt x="2335977" y="1776217"/>
                </a:lnTo>
                <a:lnTo>
                  <a:pt x="2335977" y="1943750"/>
                </a:lnTo>
                <a:lnTo>
                  <a:pt x="2335977" y="2123687"/>
                </a:lnTo>
                <a:lnTo>
                  <a:pt x="2335977" y="2316472"/>
                </a:lnTo>
                <a:lnTo>
                  <a:pt x="2335977" y="2522547"/>
                </a:lnTo>
                <a:lnTo>
                  <a:pt x="2335977" y="2742355"/>
                </a:lnTo>
                <a:cubicBezTo>
                  <a:pt x="1901047" y="2637162"/>
                  <a:pt x="1174001" y="2572877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6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5"/>
                  <a:pt x="544327" y="428105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C4E3EAF-02A3-1811-10FB-BEC5C279BF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38" r="74165" b="29320"/>
          <a:stretch>
            <a:fillRect/>
          </a:stretch>
        </p:blipFill>
        <p:spPr>
          <a:xfrm>
            <a:off x="9609676" y="3376884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3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1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2621702 h 2883252"/>
              <a:gd name="connsiteX21" fmla="*/ 0 w 2362387"/>
              <a:gd name="connsiteY21" fmla="*/ 2610991 h 2883252"/>
              <a:gd name="connsiteX22" fmla="*/ 0 w 2362387"/>
              <a:gd name="connsiteY22" fmla="*/ 2590133 h 2883252"/>
              <a:gd name="connsiteX23" fmla="*/ 0 w 2362387"/>
              <a:gd name="connsiteY23" fmla="*/ 2555745 h 2883252"/>
              <a:gd name="connsiteX24" fmla="*/ 0 w 2362387"/>
              <a:gd name="connsiteY24" fmla="*/ 2504446 h 2883252"/>
              <a:gd name="connsiteX25" fmla="*/ 0 w 2362387"/>
              <a:gd name="connsiteY25" fmla="*/ 2432852 h 2883252"/>
              <a:gd name="connsiteX26" fmla="*/ 0 w 2362387"/>
              <a:gd name="connsiteY26" fmla="*/ 2337582 h 2883252"/>
              <a:gd name="connsiteX27" fmla="*/ 0 w 2362387"/>
              <a:gd name="connsiteY27" fmla="*/ 2280011 h 2883252"/>
              <a:gd name="connsiteX28" fmla="*/ 0 w 2362387"/>
              <a:gd name="connsiteY28" fmla="*/ 2215252 h 2883252"/>
              <a:gd name="connsiteX29" fmla="*/ 0 w 2362387"/>
              <a:gd name="connsiteY29" fmla="*/ 2142883 h 2883252"/>
              <a:gd name="connsiteX30" fmla="*/ 0 w 2362387"/>
              <a:gd name="connsiteY30" fmla="*/ 2062481 h 2883252"/>
              <a:gd name="connsiteX31" fmla="*/ 0 w 2362387"/>
              <a:gd name="connsiteY31" fmla="*/ 1973624 h 2883252"/>
              <a:gd name="connsiteX32" fmla="*/ 0 w 2362387"/>
              <a:gd name="connsiteY32" fmla="*/ 1875887 h 2883252"/>
              <a:gd name="connsiteX33" fmla="*/ 0 w 2362387"/>
              <a:gd name="connsiteY33" fmla="*/ 1768848 h 2883252"/>
              <a:gd name="connsiteX34" fmla="*/ 0 w 2362387"/>
              <a:gd name="connsiteY34" fmla="*/ 1652086 h 2883252"/>
              <a:gd name="connsiteX35" fmla="*/ 0 w 2362387"/>
              <a:gd name="connsiteY35" fmla="*/ 1525176 h 2883252"/>
              <a:gd name="connsiteX36" fmla="*/ 0 w 2362387"/>
              <a:gd name="connsiteY36" fmla="*/ 1387696 h 2883252"/>
              <a:gd name="connsiteX37" fmla="*/ 0 w 2362387"/>
              <a:gd name="connsiteY37" fmla="*/ 1239224 h 2883252"/>
              <a:gd name="connsiteX38" fmla="*/ 0 w 2362387"/>
              <a:gd name="connsiteY38" fmla="*/ 1079336 h 2883252"/>
              <a:gd name="connsiteX39" fmla="*/ 0 w 2362387"/>
              <a:gd name="connsiteY39" fmla="*/ 907610 h 2883252"/>
              <a:gd name="connsiteX40" fmla="*/ 0 w 2362387"/>
              <a:gd name="connsiteY40" fmla="*/ 723622 h 2883252"/>
              <a:gd name="connsiteX41" fmla="*/ 0 w 2362387"/>
              <a:gd name="connsiteY41" fmla="*/ 526951 h 2883252"/>
              <a:gd name="connsiteX42" fmla="*/ 0 w 2362387"/>
              <a:gd name="connsiteY42" fmla="*/ 317173 h 2883252"/>
              <a:gd name="connsiteX43" fmla="*/ 701234 w 2362387"/>
              <a:gd name="connsiteY43" fmla="*/ 264562 h 2883252"/>
              <a:gd name="connsiteX44" fmla="*/ 584362 w 2362387"/>
              <a:gd name="connsiteY44" fmla="*/ 48272 h 2883252"/>
              <a:gd name="connsiteX45" fmla="*/ 701234 w 2362387"/>
              <a:gd name="connsiteY45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5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0" y="422395"/>
                  <a:pt x="2214082" y="1141412"/>
                  <a:pt x="2285503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3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1" y="2760662"/>
                </a:cubicBezTo>
                <a:cubicBezTo>
                  <a:pt x="740191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lnTo>
                  <a:pt x="0" y="2621702"/>
                </a:lnTo>
                <a:lnTo>
                  <a:pt x="0" y="2610991"/>
                </a:lnTo>
                <a:lnTo>
                  <a:pt x="0" y="2590133"/>
                </a:lnTo>
                <a:lnTo>
                  <a:pt x="0" y="2555745"/>
                </a:lnTo>
                <a:lnTo>
                  <a:pt x="0" y="2504446"/>
                </a:lnTo>
                <a:lnTo>
                  <a:pt x="0" y="2432852"/>
                </a:lnTo>
                <a:lnTo>
                  <a:pt x="0" y="2337582"/>
                </a:lnTo>
                <a:lnTo>
                  <a:pt x="0" y="2280011"/>
                </a:lnTo>
                <a:lnTo>
                  <a:pt x="0" y="2215252"/>
                </a:lnTo>
                <a:lnTo>
                  <a:pt x="0" y="2142883"/>
                </a:lnTo>
                <a:lnTo>
                  <a:pt x="0" y="2062481"/>
                </a:lnTo>
                <a:lnTo>
                  <a:pt x="0" y="1973624"/>
                </a:lnTo>
                <a:lnTo>
                  <a:pt x="0" y="1875887"/>
                </a:lnTo>
                <a:lnTo>
                  <a:pt x="0" y="1768848"/>
                </a:lnTo>
                <a:lnTo>
                  <a:pt x="0" y="1652086"/>
                </a:lnTo>
                <a:lnTo>
                  <a:pt x="0" y="1525176"/>
                </a:lnTo>
                <a:lnTo>
                  <a:pt x="0" y="1387696"/>
                </a:lnTo>
                <a:lnTo>
                  <a:pt x="0" y="1239224"/>
                </a:lnTo>
                <a:lnTo>
                  <a:pt x="0" y="1079336"/>
                </a:lnTo>
                <a:lnTo>
                  <a:pt x="0" y="907610"/>
                </a:lnTo>
                <a:lnTo>
                  <a:pt x="0" y="723622"/>
                </a:lnTo>
                <a:lnTo>
                  <a:pt x="0" y="526951"/>
                </a:lnTo>
                <a:lnTo>
                  <a:pt x="0" y="317173"/>
                </a:ln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1521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005 -0.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0" name="Прямоугольник 89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C4E3EAF-02A3-1811-10FB-BEC5C279BF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638" r="74165" b="29320"/>
          <a:stretch>
            <a:fillRect/>
          </a:stretch>
        </p:blipFill>
        <p:spPr>
          <a:xfrm>
            <a:off x="9609676" y="3376884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3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1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2621702 h 2883252"/>
              <a:gd name="connsiteX21" fmla="*/ 0 w 2362387"/>
              <a:gd name="connsiteY21" fmla="*/ 2610991 h 2883252"/>
              <a:gd name="connsiteX22" fmla="*/ 0 w 2362387"/>
              <a:gd name="connsiteY22" fmla="*/ 2590133 h 2883252"/>
              <a:gd name="connsiteX23" fmla="*/ 0 w 2362387"/>
              <a:gd name="connsiteY23" fmla="*/ 2555745 h 2883252"/>
              <a:gd name="connsiteX24" fmla="*/ 0 w 2362387"/>
              <a:gd name="connsiteY24" fmla="*/ 2504446 h 2883252"/>
              <a:gd name="connsiteX25" fmla="*/ 0 w 2362387"/>
              <a:gd name="connsiteY25" fmla="*/ 2432852 h 2883252"/>
              <a:gd name="connsiteX26" fmla="*/ 0 w 2362387"/>
              <a:gd name="connsiteY26" fmla="*/ 2337582 h 2883252"/>
              <a:gd name="connsiteX27" fmla="*/ 0 w 2362387"/>
              <a:gd name="connsiteY27" fmla="*/ 2280011 h 2883252"/>
              <a:gd name="connsiteX28" fmla="*/ 0 w 2362387"/>
              <a:gd name="connsiteY28" fmla="*/ 2215252 h 2883252"/>
              <a:gd name="connsiteX29" fmla="*/ 0 w 2362387"/>
              <a:gd name="connsiteY29" fmla="*/ 2142883 h 2883252"/>
              <a:gd name="connsiteX30" fmla="*/ 0 w 2362387"/>
              <a:gd name="connsiteY30" fmla="*/ 2062481 h 2883252"/>
              <a:gd name="connsiteX31" fmla="*/ 0 w 2362387"/>
              <a:gd name="connsiteY31" fmla="*/ 1973624 h 2883252"/>
              <a:gd name="connsiteX32" fmla="*/ 0 w 2362387"/>
              <a:gd name="connsiteY32" fmla="*/ 1875887 h 2883252"/>
              <a:gd name="connsiteX33" fmla="*/ 0 w 2362387"/>
              <a:gd name="connsiteY33" fmla="*/ 1768848 h 2883252"/>
              <a:gd name="connsiteX34" fmla="*/ 0 w 2362387"/>
              <a:gd name="connsiteY34" fmla="*/ 1652086 h 2883252"/>
              <a:gd name="connsiteX35" fmla="*/ 0 w 2362387"/>
              <a:gd name="connsiteY35" fmla="*/ 1525176 h 2883252"/>
              <a:gd name="connsiteX36" fmla="*/ 0 w 2362387"/>
              <a:gd name="connsiteY36" fmla="*/ 1387696 h 2883252"/>
              <a:gd name="connsiteX37" fmla="*/ 0 w 2362387"/>
              <a:gd name="connsiteY37" fmla="*/ 1239224 h 2883252"/>
              <a:gd name="connsiteX38" fmla="*/ 0 w 2362387"/>
              <a:gd name="connsiteY38" fmla="*/ 1079336 h 2883252"/>
              <a:gd name="connsiteX39" fmla="*/ 0 w 2362387"/>
              <a:gd name="connsiteY39" fmla="*/ 907610 h 2883252"/>
              <a:gd name="connsiteX40" fmla="*/ 0 w 2362387"/>
              <a:gd name="connsiteY40" fmla="*/ 723622 h 2883252"/>
              <a:gd name="connsiteX41" fmla="*/ 0 w 2362387"/>
              <a:gd name="connsiteY41" fmla="*/ 526951 h 2883252"/>
              <a:gd name="connsiteX42" fmla="*/ 0 w 2362387"/>
              <a:gd name="connsiteY42" fmla="*/ 317173 h 2883252"/>
              <a:gd name="connsiteX43" fmla="*/ 701234 w 2362387"/>
              <a:gd name="connsiteY43" fmla="*/ 264562 h 2883252"/>
              <a:gd name="connsiteX44" fmla="*/ 584362 w 2362387"/>
              <a:gd name="connsiteY44" fmla="*/ 48272 h 2883252"/>
              <a:gd name="connsiteX45" fmla="*/ 701234 w 2362387"/>
              <a:gd name="connsiteY45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5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0" y="422395"/>
                  <a:pt x="2214082" y="1141412"/>
                  <a:pt x="2285503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3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1" y="2760662"/>
                </a:cubicBezTo>
                <a:cubicBezTo>
                  <a:pt x="740191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lnTo>
                  <a:pt x="0" y="2621702"/>
                </a:lnTo>
                <a:lnTo>
                  <a:pt x="0" y="2610991"/>
                </a:lnTo>
                <a:lnTo>
                  <a:pt x="0" y="2590133"/>
                </a:lnTo>
                <a:lnTo>
                  <a:pt x="0" y="2555745"/>
                </a:lnTo>
                <a:lnTo>
                  <a:pt x="0" y="2504446"/>
                </a:lnTo>
                <a:lnTo>
                  <a:pt x="0" y="2432852"/>
                </a:lnTo>
                <a:lnTo>
                  <a:pt x="0" y="2337582"/>
                </a:lnTo>
                <a:lnTo>
                  <a:pt x="0" y="2280011"/>
                </a:lnTo>
                <a:lnTo>
                  <a:pt x="0" y="2215252"/>
                </a:lnTo>
                <a:lnTo>
                  <a:pt x="0" y="2142883"/>
                </a:lnTo>
                <a:lnTo>
                  <a:pt x="0" y="2062481"/>
                </a:lnTo>
                <a:lnTo>
                  <a:pt x="0" y="1973624"/>
                </a:lnTo>
                <a:lnTo>
                  <a:pt x="0" y="1875887"/>
                </a:lnTo>
                <a:lnTo>
                  <a:pt x="0" y="1768848"/>
                </a:lnTo>
                <a:lnTo>
                  <a:pt x="0" y="1652086"/>
                </a:lnTo>
                <a:lnTo>
                  <a:pt x="0" y="1525176"/>
                </a:lnTo>
                <a:lnTo>
                  <a:pt x="0" y="1387696"/>
                </a:lnTo>
                <a:lnTo>
                  <a:pt x="0" y="1239224"/>
                </a:lnTo>
                <a:lnTo>
                  <a:pt x="0" y="1079336"/>
                </a:lnTo>
                <a:lnTo>
                  <a:pt x="0" y="907610"/>
                </a:lnTo>
                <a:lnTo>
                  <a:pt x="0" y="723622"/>
                </a:lnTo>
                <a:lnTo>
                  <a:pt x="0" y="526951"/>
                </a:lnTo>
                <a:lnTo>
                  <a:pt x="0" y="317173"/>
                </a:ln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9971297-724C-F756-C608-B7889C2C68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5" t="65740" r="49513" b="532"/>
          <a:stretch>
            <a:fillRect/>
          </a:stretch>
        </p:blipFill>
        <p:spPr>
          <a:xfrm>
            <a:off x="9588351" y="3708156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88010 w 2405036"/>
              <a:gd name="connsiteY17" fmla="*/ 2313032 h 2313032"/>
              <a:gd name="connsiteX18" fmla="*/ 3637 w 2405036"/>
              <a:gd name="connsiteY18" fmla="*/ 1459390 h 2313032"/>
              <a:gd name="connsiteX19" fmla="*/ 191855 w 2405036"/>
              <a:gd name="connsiteY19" fmla="*/ 1295678 h 2313032"/>
              <a:gd name="connsiteX20" fmla="*/ 419014 w 2405036"/>
              <a:gd name="connsiteY20" fmla="*/ 1044262 h 2313032"/>
              <a:gd name="connsiteX21" fmla="*/ 276228 w 2405036"/>
              <a:gd name="connsiteY21" fmla="*/ 833775 h 2313032"/>
              <a:gd name="connsiteX22" fmla="*/ 146423 w 2405036"/>
              <a:gd name="connsiteY22" fmla="*/ 991641 h 2313032"/>
              <a:gd name="connsiteX23" fmla="*/ 10127 w 2405036"/>
              <a:gd name="connsiteY23" fmla="*/ 746072 h 2313032"/>
              <a:gd name="connsiteX24" fmla="*/ 81520 w 2405036"/>
              <a:gd name="connsiteY24" fmla="*/ 44448 h 2313032"/>
              <a:gd name="connsiteX25" fmla="*/ 715842 w 2405036"/>
              <a:gd name="connsiteY25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1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cubicBezTo>
                  <a:pt x="2405036" y="2313032"/>
                  <a:pt x="2405036" y="2313032"/>
                  <a:pt x="88010" y="2313032"/>
                </a:cubicBez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5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5" y="833775"/>
                  <a:pt x="224306" y="991641"/>
                  <a:pt x="146423" y="991641"/>
                </a:cubicBezTo>
                <a:cubicBezTo>
                  <a:pt x="68540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1177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78763 -0.210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1" name="Прямоугольник 90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9971297-724C-F756-C608-B7889C2C68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5" t="65740" r="49513" b="532"/>
          <a:stretch>
            <a:fillRect/>
          </a:stretch>
        </p:blipFill>
        <p:spPr>
          <a:xfrm>
            <a:off x="9588351" y="3708156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88010 w 2405036"/>
              <a:gd name="connsiteY17" fmla="*/ 2313032 h 2313032"/>
              <a:gd name="connsiteX18" fmla="*/ 3637 w 2405036"/>
              <a:gd name="connsiteY18" fmla="*/ 1459390 h 2313032"/>
              <a:gd name="connsiteX19" fmla="*/ 191855 w 2405036"/>
              <a:gd name="connsiteY19" fmla="*/ 1295678 h 2313032"/>
              <a:gd name="connsiteX20" fmla="*/ 419014 w 2405036"/>
              <a:gd name="connsiteY20" fmla="*/ 1044262 h 2313032"/>
              <a:gd name="connsiteX21" fmla="*/ 276228 w 2405036"/>
              <a:gd name="connsiteY21" fmla="*/ 833775 h 2313032"/>
              <a:gd name="connsiteX22" fmla="*/ 146423 w 2405036"/>
              <a:gd name="connsiteY22" fmla="*/ 991641 h 2313032"/>
              <a:gd name="connsiteX23" fmla="*/ 10127 w 2405036"/>
              <a:gd name="connsiteY23" fmla="*/ 746072 h 2313032"/>
              <a:gd name="connsiteX24" fmla="*/ 81520 w 2405036"/>
              <a:gd name="connsiteY24" fmla="*/ 44448 h 2313032"/>
              <a:gd name="connsiteX25" fmla="*/ 715842 w 2405036"/>
              <a:gd name="connsiteY25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1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cubicBezTo>
                  <a:pt x="2405036" y="2313032"/>
                  <a:pt x="2405036" y="2313032"/>
                  <a:pt x="88010" y="2313032"/>
                </a:cubicBez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5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5" y="833775"/>
                  <a:pt x="224306" y="991641"/>
                  <a:pt x="146423" y="991641"/>
                </a:cubicBezTo>
                <a:cubicBezTo>
                  <a:pt x="68540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0712ADF-F0FC-CA38-6531-0CC94B6E73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24" t="60040" r="21016" b="729"/>
          <a:stretch>
            <a:fillRect/>
          </a:stretch>
        </p:blipFill>
        <p:spPr>
          <a:xfrm>
            <a:off x="9157519" y="3534083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6350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60079 0.1141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1" name="Прямоугольник 90">
            <a:hlinkClick r:id="" action="ppaction://hlinkshowjump?jump=nextslide">
              <a:snd r:embed="rId8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hlinkshowjump?jump=nextslide">
              <a:snd r:embed="rId8" name="пик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hlinkshowjump?jump=nextslide">
              <a:snd r:embed="rId8" name="пик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9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0712ADF-F0FC-CA38-6531-0CC94B6E73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24" t="60040" r="21016" b="729"/>
          <a:stretch>
            <a:fillRect/>
          </a:stretch>
        </p:blipFill>
        <p:spPr>
          <a:xfrm>
            <a:off x="9157519" y="3534083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77BB704-ADA1-DBDF-54D7-294CB7B193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03" r="71194" b="729"/>
          <a:stretch>
            <a:fillRect/>
          </a:stretch>
        </p:blipFill>
        <p:spPr>
          <a:xfrm>
            <a:off x="9402467" y="3874467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8 w 2634013"/>
              <a:gd name="connsiteY7" fmla="*/ 1496675 h 2350093"/>
              <a:gd name="connsiteX8" fmla="*/ 2299504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2345664 h 2350093"/>
              <a:gd name="connsiteX11" fmla="*/ 0 w 2634013"/>
              <a:gd name="connsiteY11" fmla="*/ 2335143 h 2350093"/>
              <a:gd name="connsiteX12" fmla="*/ 0 w 2634013"/>
              <a:gd name="connsiteY12" fmla="*/ 2314656 h 2350093"/>
              <a:gd name="connsiteX13" fmla="*/ 0 w 2634013"/>
              <a:gd name="connsiteY13" fmla="*/ 2280880 h 2350093"/>
              <a:gd name="connsiteX14" fmla="*/ 0 w 2634013"/>
              <a:gd name="connsiteY14" fmla="*/ 2230492 h 2350093"/>
              <a:gd name="connsiteX15" fmla="*/ 0 w 2634013"/>
              <a:gd name="connsiteY15" fmla="*/ 2160171 h 2350093"/>
              <a:gd name="connsiteX16" fmla="*/ 0 w 2634013"/>
              <a:gd name="connsiteY16" fmla="*/ 2066595 h 2350093"/>
              <a:gd name="connsiteX17" fmla="*/ 0 w 2634013"/>
              <a:gd name="connsiteY17" fmla="*/ 1946440 h 2350093"/>
              <a:gd name="connsiteX18" fmla="*/ 0 w 2634013"/>
              <a:gd name="connsiteY18" fmla="*/ 1875358 h 2350093"/>
              <a:gd name="connsiteX19" fmla="*/ 0 w 2634013"/>
              <a:gd name="connsiteY19" fmla="*/ 1796385 h 2350093"/>
              <a:gd name="connsiteX20" fmla="*/ 0 w 2634013"/>
              <a:gd name="connsiteY20" fmla="*/ 1709107 h 2350093"/>
              <a:gd name="connsiteX21" fmla="*/ 0 w 2634013"/>
              <a:gd name="connsiteY21" fmla="*/ 1613108 h 2350093"/>
              <a:gd name="connsiteX22" fmla="*/ 0 w 2634013"/>
              <a:gd name="connsiteY22" fmla="*/ 1507972 h 2350093"/>
              <a:gd name="connsiteX23" fmla="*/ 0 w 2634013"/>
              <a:gd name="connsiteY23" fmla="*/ 1393286 h 2350093"/>
              <a:gd name="connsiteX24" fmla="*/ 0 w 2634013"/>
              <a:gd name="connsiteY24" fmla="*/ 1268632 h 2350093"/>
              <a:gd name="connsiteX25" fmla="*/ 0 w 2634013"/>
              <a:gd name="connsiteY25" fmla="*/ 1133597 h 2350093"/>
              <a:gd name="connsiteX26" fmla="*/ 0 w 2634013"/>
              <a:gd name="connsiteY26" fmla="*/ 987764 h 2350093"/>
              <a:gd name="connsiteX27" fmla="*/ 0 w 2634013"/>
              <a:gd name="connsiteY27" fmla="*/ 830718 h 2350093"/>
              <a:gd name="connsiteX28" fmla="*/ 0 w 2634013"/>
              <a:gd name="connsiteY28" fmla="*/ 662045 h 2350093"/>
              <a:gd name="connsiteX29" fmla="*/ 0 w 2634013"/>
              <a:gd name="connsiteY29" fmla="*/ 481328 h 2350093"/>
              <a:gd name="connsiteX30" fmla="*/ 0 w 2634013"/>
              <a:gd name="connsiteY30" fmla="*/ 288153 h 2350093"/>
              <a:gd name="connsiteX31" fmla="*/ 0 w 2634013"/>
              <a:gd name="connsiteY31" fmla="*/ 82105 h 2350093"/>
              <a:gd name="connsiteX32" fmla="*/ 785989 w 2634013"/>
              <a:gd name="connsiteY32" fmla="*/ 64569 h 2350093"/>
              <a:gd name="connsiteX33" fmla="*/ 740518 w 2634013"/>
              <a:gd name="connsiteY33" fmla="*/ 216547 h 2350093"/>
              <a:gd name="connsiteX34" fmla="*/ 922400 w 2634013"/>
              <a:gd name="connsiteY34" fmla="*/ 333454 h 2350093"/>
              <a:gd name="connsiteX35" fmla="*/ 1240693 w 2634013"/>
              <a:gd name="connsiteY35" fmla="*/ 275000 h 2350093"/>
              <a:gd name="connsiteX36" fmla="*/ 1078298 w 2634013"/>
              <a:gd name="connsiteY36" fmla="*/ 58723 h 2350093"/>
              <a:gd name="connsiteX37" fmla="*/ 1585781 w 2634013"/>
              <a:gd name="connsiteY37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3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8" y="1321315"/>
                  <a:pt x="2202067" y="1414840"/>
                  <a:pt x="2215058" y="1496675"/>
                </a:cubicBezTo>
                <a:cubicBezTo>
                  <a:pt x="2228050" y="1555128"/>
                  <a:pt x="2293008" y="1999373"/>
                  <a:pt x="2299504" y="2350093"/>
                </a:cubicBezTo>
                <a:cubicBezTo>
                  <a:pt x="2299504" y="2350093"/>
                  <a:pt x="2299504" y="2350093"/>
                  <a:pt x="0" y="2350093"/>
                </a:cubicBezTo>
                <a:lnTo>
                  <a:pt x="0" y="2345664"/>
                </a:lnTo>
                <a:lnTo>
                  <a:pt x="0" y="2335143"/>
                </a:lnTo>
                <a:lnTo>
                  <a:pt x="0" y="2314656"/>
                </a:lnTo>
                <a:lnTo>
                  <a:pt x="0" y="2280880"/>
                </a:lnTo>
                <a:lnTo>
                  <a:pt x="0" y="2230492"/>
                </a:lnTo>
                <a:lnTo>
                  <a:pt x="0" y="2160171"/>
                </a:lnTo>
                <a:lnTo>
                  <a:pt x="0" y="2066595"/>
                </a:lnTo>
                <a:lnTo>
                  <a:pt x="0" y="1946440"/>
                </a:lnTo>
                <a:lnTo>
                  <a:pt x="0" y="1875358"/>
                </a:lnTo>
                <a:lnTo>
                  <a:pt x="0" y="1796385"/>
                </a:lnTo>
                <a:lnTo>
                  <a:pt x="0" y="1709107"/>
                </a:lnTo>
                <a:lnTo>
                  <a:pt x="0" y="1613108"/>
                </a:lnTo>
                <a:lnTo>
                  <a:pt x="0" y="1507972"/>
                </a:lnTo>
                <a:lnTo>
                  <a:pt x="0" y="1393286"/>
                </a:lnTo>
                <a:lnTo>
                  <a:pt x="0" y="1268632"/>
                </a:lnTo>
                <a:lnTo>
                  <a:pt x="0" y="1133597"/>
                </a:lnTo>
                <a:lnTo>
                  <a:pt x="0" y="987764"/>
                </a:lnTo>
                <a:lnTo>
                  <a:pt x="0" y="830718"/>
                </a:lnTo>
                <a:lnTo>
                  <a:pt x="0" y="662045"/>
                </a:lnTo>
                <a:lnTo>
                  <a:pt x="0" y="481328"/>
                </a:lnTo>
                <a:lnTo>
                  <a:pt x="0" y="288153"/>
                </a:lnTo>
                <a:lnTo>
                  <a:pt x="0" y="82105"/>
                </a:ln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7"/>
                  <a:pt x="1331633" y="3193"/>
                  <a:pt x="1585781" y="27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3967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40195 0.088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sp>
        <p:nvSpPr>
          <p:cNvPr id="91" name="Прямоугольник 90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77BB704-ADA1-DBDF-54D7-294CB7B193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003" r="71194" b="729"/>
          <a:stretch>
            <a:fillRect/>
          </a:stretch>
        </p:blipFill>
        <p:spPr>
          <a:xfrm>
            <a:off x="9402467" y="3874467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8 w 2634013"/>
              <a:gd name="connsiteY7" fmla="*/ 1496675 h 2350093"/>
              <a:gd name="connsiteX8" fmla="*/ 2299504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2345664 h 2350093"/>
              <a:gd name="connsiteX11" fmla="*/ 0 w 2634013"/>
              <a:gd name="connsiteY11" fmla="*/ 2335143 h 2350093"/>
              <a:gd name="connsiteX12" fmla="*/ 0 w 2634013"/>
              <a:gd name="connsiteY12" fmla="*/ 2314656 h 2350093"/>
              <a:gd name="connsiteX13" fmla="*/ 0 w 2634013"/>
              <a:gd name="connsiteY13" fmla="*/ 2280880 h 2350093"/>
              <a:gd name="connsiteX14" fmla="*/ 0 w 2634013"/>
              <a:gd name="connsiteY14" fmla="*/ 2230492 h 2350093"/>
              <a:gd name="connsiteX15" fmla="*/ 0 w 2634013"/>
              <a:gd name="connsiteY15" fmla="*/ 2160171 h 2350093"/>
              <a:gd name="connsiteX16" fmla="*/ 0 w 2634013"/>
              <a:gd name="connsiteY16" fmla="*/ 2066595 h 2350093"/>
              <a:gd name="connsiteX17" fmla="*/ 0 w 2634013"/>
              <a:gd name="connsiteY17" fmla="*/ 1946440 h 2350093"/>
              <a:gd name="connsiteX18" fmla="*/ 0 w 2634013"/>
              <a:gd name="connsiteY18" fmla="*/ 1875358 h 2350093"/>
              <a:gd name="connsiteX19" fmla="*/ 0 w 2634013"/>
              <a:gd name="connsiteY19" fmla="*/ 1796385 h 2350093"/>
              <a:gd name="connsiteX20" fmla="*/ 0 w 2634013"/>
              <a:gd name="connsiteY20" fmla="*/ 1709107 h 2350093"/>
              <a:gd name="connsiteX21" fmla="*/ 0 w 2634013"/>
              <a:gd name="connsiteY21" fmla="*/ 1613108 h 2350093"/>
              <a:gd name="connsiteX22" fmla="*/ 0 w 2634013"/>
              <a:gd name="connsiteY22" fmla="*/ 1507972 h 2350093"/>
              <a:gd name="connsiteX23" fmla="*/ 0 w 2634013"/>
              <a:gd name="connsiteY23" fmla="*/ 1393286 h 2350093"/>
              <a:gd name="connsiteX24" fmla="*/ 0 w 2634013"/>
              <a:gd name="connsiteY24" fmla="*/ 1268632 h 2350093"/>
              <a:gd name="connsiteX25" fmla="*/ 0 w 2634013"/>
              <a:gd name="connsiteY25" fmla="*/ 1133597 h 2350093"/>
              <a:gd name="connsiteX26" fmla="*/ 0 w 2634013"/>
              <a:gd name="connsiteY26" fmla="*/ 987764 h 2350093"/>
              <a:gd name="connsiteX27" fmla="*/ 0 w 2634013"/>
              <a:gd name="connsiteY27" fmla="*/ 830718 h 2350093"/>
              <a:gd name="connsiteX28" fmla="*/ 0 w 2634013"/>
              <a:gd name="connsiteY28" fmla="*/ 662045 h 2350093"/>
              <a:gd name="connsiteX29" fmla="*/ 0 w 2634013"/>
              <a:gd name="connsiteY29" fmla="*/ 481328 h 2350093"/>
              <a:gd name="connsiteX30" fmla="*/ 0 w 2634013"/>
              <a:gd name="connsiteY30" fmla="*/ 288153 h 2350093"/>
              <a:gd name="connsiteX31" fmla="*/ 0 w 2634013"/>
              <a:gd name="connsiteY31" fmla="*/ 82105 h 2350093"/>
              <a:gd name="connsiteX32" fmla="*/ 785989 w 2634013"/>
              <a:gd name="connsiteY32" fmla="*/ 64569 h 2350093"/>
              <a:gd name="connsiteX33" fmla="*/ 740518 w 2634013"/>
              <a:gd name="connsiteY33" fmla="*/ 216547 h 2350093"/>
              <a:gd name="connsiteX34" fmla="*/ 922400 w 2634013"/>
              <a:gd name="connsiteY34" fmla="*/ 333454 h 2350093"/>
              <a:gd name="connsiteX35" fmla="*/ 1240693 w 2634013"/>
              <a:gd name="connsiteY35" fmla="*/ 275000 h 2350093"/>
              <a:gd name="connsiteX36" fmla="*/ 1078298 w 2634013"/>
              <a:gd name="connsiteY36" fmla="*/ 58723 h 2350093"/>
              <a:gd name="connsiteX37" fmla="*/ 1585781 w 2634013"/>
              <a:gd name="connsiteY37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3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8" y="1321315"/>
                  <a:pt x="2202067" y="1414840"/>
                  <a:pt x="2215058" y="1496675"/>
                </a:cubicBezTo>
                <a:cubicBezTo>
                  <a:pt x="2228050" y="1555128"/>
                  <a:pt x="2293008" y="1999373"/>
                  <a:pt x="2299504" y="2350093"/>
                </a:cubicBezTo>
                <a:cubicBezTo>
                  <a:pt x="2299504" y="2350093"/>
                  <a:pt x="2299504" y="2350093"/>
                  <a:pt x="0" y="2350093"/>
                </a:cubicBezTo>
                <a:lnTo>
                  <a:pt x="0" y="2345664"/>
                </a:lnTo>
                <a:lnTo>
                  <a:pt x="0" y="2335143"/>
                </a:lnTo>
                <a:lnTo>
                  <a:pt x="0" y="2314656"/>
                </a:lnTo>
                <a:lnTo>
                  <a:pt x="0" y="2280880"/>
                </a:lnTo>
                <a:lnTo>
                  <a:pt x="0" y="2230492"/>
                </a:lnTo>
                <a:lnTo>
                  <a:pt x="0" y="2160171"/>
                </a:lnTo>
                <a:lnTo>
                  <a:pt x="0" y="2066595"/>
                </a:lnTo>
                <a:lnTo>
                  <a:pt x="0" y="1946440"/>
                </a:lnTo>
                <a:lnTo>
                  <a:pt x="0" y="1875358"/>
                </a:lnTo>
                <a:lnTo>
                  <a:pt x="0" y="1796385"/>
                </a:lnTo>
                <a:lnTo>
                  <a:pt x="0" y="1709107"/>
                </a:lnTo>
                <a:lnTo>
                  <a:pt x="0" y="1613108"/>
                </a:lnTo>
                <a:lnTo>
                  <a:pt x="0" y="1507972"/>
                </a:lnTo>
                <a:lnTo>
                  <a:pt x="0" y="1393286"/>
                </a:lnTo>
                <a:lnTo>
                  <a:pt x="0" y="1268632"/>
                </a:lnTo>
                <a:lnTo>
                  <a:pt x="0" y="1133597"/>
                </a:lnTo>
                <a:lnTo>
                  <a:pt x="0" y="987764"/>
                </a:lnTo>
                <a:lnTo>
                  <a:pt x="0" y="830718"/>
                </a:lnTo>
                <a:lnTo>
                  <a:pt x="0" y="662045"/>
                </a:lnTo>
                <a:lnTo>
                  <a:pt x="0" y="481328"/>
                </a:lnTo>
                <a:lnTo>
                  <a:pt x="0" y="288153"/>
                </a:lnTo>
                <a:lnTo>
                  <a:pt x="0" y="82105"/>
                </a:ln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7"/>
                  <a:pt x="1331633" y="3193"/>
                  <a:pt x="1585781" y="270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B691517-6D92-A115-DED5-00A4232C46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31" t="65068" b="819"/>
          <a:stretch>
            <a:fillRect/>
          </a:stretch>
        </p:blipFill>
        <p:spPr>
          <a:xfrm>
            <a:off x="9519185" y="3874467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116732 h 2339454"/>
              <a:gd name="connsiteX3" fmla="*/ 2301485 w 2301485"/>
              <a:gd name="connsiteY3" fmla="*/ 127063 h 2339454"/>
              <a:gd name="connsiteX4" fmla="*/ 2301485 w 2301485"/>
              <a:gd name="connsiteY4" fmla="*/ 147181 h 2339454"/>
              <a:gd name="connsiteX5" fmla="*/ 2301485 w 2301485"/>
              <a:gd name="connsiteY5" fmla="*/ 180348 h 2339454"/>
              <a:gd name="connsiteX6" fmla="*/ 2301485 w 2301485"/>
              <a:gd name="connsiteY6" fmla="*/ 229826 h 2339454"/>
              <a:gd name="connsiteX7" fmla="*/ 2301485 w 2301485"/>
              <a:gd name="connsiteY7" fmla="*/ 298878 h 2339454"/>
              <a:gd name="connsiteX8" fmla="*/ 2301485 w 2301485"/>
              <a:gd name="connsiteY8" fmla="*/ 390767 h 2339454"/>
              <a:gd name="connsiteX9" fmla="*/ 2301485 w 2301485"/>
              <a:gd name="connsiteY9" fmla="*/ 508754 h 2339454"/>
              <a:gd name="connsiteX10" fmla="*/ 2301485 w 2301485"/>
              <a:gd name="connsiteY10" fmla="*/ 578553 h 2339454"/>
              <a:gd name="connsiteX11" fmla="*/ 2301485 w 2301485"/>
              <a:gd name="connsiteY11" fmla="*/ 656101 h 2339454"/>
              <a:gd name="connsiteX12" fmla="*/ 2301485 w 2301485"/>
              <a:gd name="connsiteY12" fmla="*/ 741805 h 2339454"/>
              <a:gd name="connsiteX13" fmla="*/ 2301485 w 2301485"/>
              <a:gd name="connsiteY13" fmla="*/ 836072 h 2339454"/>
              <a:gd name="connsiteX14" fmla="*/ 2301485 w 2301485"/>
              <a:gd name="connsiteY14" fmla="*/ 939311 h 2339454"/>
              <a:gd name="connsiteX15" fmla="*/ 2301485 w 2301485"/>
              <a:gd name="connsiteY15" fmla="*/ 1051929 h 2339454"/>
              <a:gd name="connsiteX16" fmla="*/ 2301485 w 2301485"/>
              <a:gd name="connsiteY16" fmla="*/ 1174333 h 2339454"/>
              <a:gd name="connsiteX17" fmla="*/ 2301485 w 2301485"/>
              <a:gd name="connsiteY17" fmla="*/ 1306933 h 2339454"/>
              <a:gd name="connsiteX18" fmla="*/ 2301485 w 2301485"/>
              <a:gd name="connsiteY18" fmla="*/ 1450135 h 2339454"/>
              <a:gd name="connsiteX19" fmla="*/ 2301485 w 2301485"/>
              <a:gd name="connsiteY19" fmla="*/ 1604347 h 2339454"/>
              <a:gd name="connsiteX20" fmla="*/ 2301485 w 2301485"/>
              <a:gd name="connsiteY20" fmla="*/ 1769977 h 2339454"/>
              <a:gd name="connsiteX21" fmla="*/ 2301485 w 2301485"/>
              <a:gd name="connsiteY21" fmla="*/ 1947433 h 2339454"/>
              <a:gd name="connsiteX22" fmla="*/ 2301485 w 2301485"/>
              <a:gd name="connsiteY22" fmla="*/ 2137123 h 2339454"/>
              <a:gd name="connsiteX23" fmla="*/ 2301485 w 2301485"/>
              <a:gd name="connsiteY23" fmla="*/ 2339454 h 2339454"/>
              <a:gd name="connsiteX24" fmla="*/ 29537 w 2301485"/>
              <a:gd name="connsiteY24" fmla="*/ 2339454 h 2339454"/>
              <a:gd name="connsiteX25" fmla="*/ 23046 w 2301485"/>
              <a:gd name="connsiteY25" fmla="*/ 1842601 h 2339454"/>
              <a:gd name="connsiteX26" fmla="*/ 120415 w 2301485"/>
              <a:gd name="connsiteY26" fmla="*/ 1562025 h 2339454"/>
              <a:gd name="connsiteX27" fmla="*/ 269714 w 2301485"/>
              <a:gd name="connsiteY27" fmla="*/ 1602942 h 2339454"/>
              <a:gd name="connsiteX28" fmla="*/ 380066 w 2301485"/>
              <a:gd name="connsiteY28" fmla="*/ 1404201 h 2339454"/>
              <a:gd name="connsiteX29" fmla="*/ 282697 w 2301485"/>
              <a:gd name="connsiteY29" fmla="*/ 1164543 h 2339454"/>
              <a:gd name="connsiteX30" fmla="*/ 133398 w 2301485"/>
              <a:gd name="connsiteY30" fmla="*/ 1322366 h 2339454"/>
              <a:gd name="connsiteX31" fmla="*/ 23046 w 2301485"/>
              <a:gd name="connsiteY31" fmla="*/ 843049 h 2339454"/>
              <a:gd name="connsiteX32" fmla="*/ 23046 w 2301485"/>
              <a:gd name="connsiteY32" fmla="*/ 53930 h 2339454"/>
              <a:gd name="connsiteX33" fmla="*/ 665683 w 2301485"/>
              <a:gd name="connsiteY33" fmla="*/ 77311 h 2339454"/>
              <a:gd name="connsiteX34" fmla="*/ 613752 w 2301485"/>
              <a:gd name="connsiteY34" fmla="*/ 235135 h 2339454"/>
              <a:gd name="connsiteX35" fmla="*/ 801999 w 2301485"/>
              <a:gd name="connsiteY35" fmla="*/ 346196 h 2339454"/>
              <a:gd name="connsiteX36" fmla="*/ 1120072 w 2301485"/>
              <a:gd name="connsiteY36" fmla="*/ 293588 h 2339454"/>
              <a:gd name="connsiteX37" fmla="*/ 951299 w 2301485"/>
              <a:gd name="connsiteY37" fmla="*/ 71466 h 2339454"/>
              <a:gd name="connsiteX38" fmla="*/ 1346557 w 2301485"/>
              <a:gd name="connsiteY38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3" y="46623"/>
                  <a:pt x="2301485" y="112383"/>
                </a:cubicBezTo>
                <a:lnTo>
                  <a:pt x="2301485" y="116732"/>
                </a:lnTo>
                <a:lnTo>
                  <a:pt x="2301485" y="127063"/>
                </a:lnTo>
                <a:lnTo>
                  <a:pt x="2301485" y="147181"/>
                </a:lnTo>
                <a:lnTo>
                  <a:pt x="2301485" y="180348"/>
                </a:lnTo>
                <a:lnTo>
                  <a:pt x="2301485" y="229826"/>
                </a:lnTo>
                <a:lnTo>
                  <a:pt x="2301485" y="298878"/>
                </a:lnTo>
                <a:lnTo>
                  <a:pt x="2301485" y="390767"/>
                </a:lnTo>
                <a:lnTo>
                  <a:pt x="2301485" y="508754"/>
                </a:lnTo>
                <a:lnTo>
                  <a:pt x="2301485" y="578553"/>
                </a:lnTo>
                <a:lnTo>
                  <a:pt x="2301485" y="656101"/>
                </a:lnTo>
                <a:lnTo>
                  <a:pt x="2301485" y="741805"/>
                </a:lnTo>
                <a:lnTo>
                  <a:pt x="2301485" y="836072"/>
                </a:lnTo>
                <a:lnTo>
                  <a:pt x="2301485" y="939311"/>
                </a:lnTo>
                <a:lnTo>
                  <a:pt x="2301485" y="1051929"/>
                </a:lnTo>
                <a:lnTo>
                  <a:pt x="2301485" y="1174333"/>
                </a:lnTo>
                <a:lnTo>
                  <a:pt x="2301485" y="1306933"/>
                </a:lnTo>
                <a:lnTo>
                  <a:pt x="2301485" y="1450135"/>
                </a:lnTo>
                <a:lnTo>
                  <a:pt x="2301485" y="1604347"/>
                </a:lnTo>
                <a:lnTo>
                  <a:pt x="2301485" y="1769977"/>
                </a:lnTo>
                <a:lnTo>
                  <a:pt x="2301485" y="1947433"/>
                </a:lnTo>
                <a:lnTo>
                  <a:pt x="2301485" y="2137123"/>
                </a:lnTo>
                <a:lnTo>
                  <a:pt x="2301485" y="2339454"/>
                </a:lnTo>
                <a:cubicBezTo>
                  <a:pt x="2301485" y="2339454"/>
                  <a:pt x="2301485" y="2339454"/>
                  <a:pt x="29537" y="2339454"/>
                </a:cubicBez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855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76472 0.0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42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sp>
        <p:nvSpPr>
          <p:cNvPr id="91" name="Прямоугольник 90">
            <a:hlinkClick r:id="" action="ppaction://hlinkshowjump?jump=nextslide">
              <a:snd r:embed="rId5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hlinkshowjump?jump=nextslide">
              <a:snd r:embed="rId5" name="пик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B691517-6D92-A115-DED5-00A4232C46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31" t="65068" b="819"/>
          <a:stretch>
            <a:fillRect/>
          </a:stretch>
        </p:blipFill>
        <p:spPr>
          <a:xfrm>
            <a:off x="9519185" y="3874467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116732 h 2339454"/>
              <a:gd name="connsiteX3" fmla="*/ 2301485 w 2301485"/>
              <a:gd name="connsiteY3" fmla="*/ 127063 h 2339454"/>
              <a:gd name="connsiteX4" fmla="*/ 2301485 w 2301485"/>
              <a:gd name="connsiteY4" fmla="*/ 147181 h 2339454"/>
              <a:gd name="connsiteX5" fmla="*/ 2301485 w 2301485"/>
              <a:gd name="connsiteY5" fmla="*/ 180348 h 2339454"/>
              <a:gd name="connsiteX6" fmla="*/ 2301485 w 2301485"/>
              <a:gd name="connsiteY6" fmla="*/ 229826 h 2339454"/>
              <a:gd name="connsiteX7" fmla="*/ 2301485 w 2301485"/>
              <a:gd name="connsiteY7" fmla="*/ 298878 h 2339454"/>
              <a:gd name="connsiteX8" fmla="*/ 2301485 w 2301485"/>
              <a:gd name="connsiteY8" fmla="*/ 390767 h 2339454"/>
              <a:gd name="connsiteX9" fmla="*/ 2301485 w 2301485"/>
              <a:gd name="connsiteY9" fmla="*/ 508754 h 2339454"/>
              <a:gd name="connsiteX10" fmla="*/ 2301485 w 2301485"/>
              <a:gd name="connsiteY10" fmla="*/ 578553 h 2339454"/>
              <a:gd name="connsiteX11" fmla="*/ 2301485 w 2301485"/>
              <a:gd name="connsiteY11" fmla="*/ 656101 h 2339454"/>
              <a:gd name="connsiteX12" fmla="*/ 2301485 w 2301485"/>
              <a:gd name="connsiteY12" fmla="*/ 741805 h 2339454"/>
              <a:gd name="connsiteX13" fmla="*/ 2301485 w 2301485"/>
              <a:gd name="connsiteY13" fmla="*/ 836072 h 2339454"/>
              <a:gd name="connsiteX14" fmla="*/ 2301485 w 2301485"/>
              <a:gd name="connsiteY14" fmla="*/ 939311 h 2339454"/>
              <a:gd name="connsiteX15" fmla="*/ 2301485 w 2301485"/>
              <a:gd name="connsiteY15" fmla="*/ 1051929 h 2339454"/>
              <a:gd name="connsiteX16" fmla="*/ 2301485 w 2301485"/>
              <a:gd name="connsiteY16" fmla="*/ 1174333 h 2339454"/>
              <a:gd name="connsiteX17" fmla="*/ 2301485 w 2301485"/>
              <a:gd name="connsiteY17" fmla="*/ 1306933 h 2339454"/>
              <a:gd name="connsiteX18" fmla="*/ 2301485 w 2301485"/>
              <a:gd name="connsiteY18" fmla="*/ 1450135 h 2339454"/>
              <a:gd name="connsiteX19" fmla="*/ 2301485 w 2301485"/>
              <a:gd name="connsiteY19" fmla="*/ 1604347 h 2339454"/>
              <a:gd name="connsiteX20" fmla="*/ 2301485 w 2301485"/>
              <a:gd name="connsiteY20" fmla="*/ 1769977 h 2339454"/>
              <a:gd name="connsiteX21" fmla="*/ 2301485 w 2301485"/>
              <a:gd name="connsiteY21" fmla="*/ 1947433 h 2339454"/>
              <a:gd name="connsiteX22" fmla="*/ 2301485 w 2301485"/>
              <a:gd name="connsiteY22" fmla="*/ 2137123 h 2339454"/>
              <a:gd name="connsiteX23" fmla="*/ 2301485 w 2301485"/>
              <a:gd name="connsiteY23" fmla="*/ 2339454 h 2339454"/>
              <a:gd name="connsiteX24" fmla="*/ 29537 w 2301485"/>
              <a:gd name="connsiteY24" fmla="*/ 2339454 h 2339454"/>
              <a:gd name="connsiteX25" fmla="*/ 23046 w 2301485"/>
              <a:gd name="connsiteY25" fmla="*/ 1842601 h 2339454"/>
              <a:gd name="connsiteX26" fmla="*/ 120415 w 2301485"/>
              <a:gd name="connsiteY26" fmla="*/ 1562025 h 2339454"/>
              <a:gd name="connsiteX27" fmla="*/ 269714 w 2301485"/>
              <a:gd name="connsiteY27" fmla="*/ 1602942 h 2339454"/>
              <a:gd name="connsiteX28" fmla="*/ 380066 w 2301485"/>
              <a:gd name="connsiteY28" fmla="*/ 1404201 h 2339454"/>
              <a:gd name="connsiteX29" fmla="*/ 282697 w 2301485"/>
              <a:gd name="connsiteY29" fmla="*/ 1164543 h 2339454"/>
              <a:gd name="connsiteX30" fmla="*/ 133398 w 2301485"/>
              <a:gd name="connsiteY30" fmla="*/ 1322366 h 2339454"/>
              <a:gd name="connsiteX31" fmla="*/ 23046 w 2301485"/>
              <a:gd name="connsiteY31" fmla="*/ 843049 h 2339454"/>
              <a:gd name="connsiteX32" fmla="*/ 23046 w 2301485"/>
              <a:gd name="connsiteY32" fmla="*/ 53930 h 2339454"/>
              <a:gd name="connsiteX33" fmla="*/ 665683 w 2301485"/>
              <a:gd name="connsiteY33" fmla="*/ 77311 h 2339454"/>
              <a:gd name="connsiteX34" fmla="*/ 613752 w 2301485"/>
              <a:gd name="connsiteY34" fmla="*/ 235135 h 2339454"/>
              <a:gd name="connsiteX35" fmla="*/ 801999 w 2301485"/>
              <a:gd name="connsiteY35" fmla="*/ 346196 h 2339454"/>
              <a:gd name="connsiteX36" fmla="*/ 1120072 w 2301485"/>
              <a:gd name="connsiteY36" fmla="*/ 293588 h 2339454"/>
              <a:gd name="connsiteX37" fmla="*/ 951299 w 2301485"/>
              <a:gd name="connsiteY37" fmla="*/ 71466 h 2339454"/>
              <a:gd name="connsiteX38" fmla="*/ 1346557 w 2301485"/>
              <a:gd name="connsiteY38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3" y="46623"/>
                  <a:pt x="2301485" y="112383"/>
                </a:cubicBezTo>
                <a:lnTo>
                  <a:pt x="2301485" y="116732"/>
                </a:lnTo>
                <a:lnTo>
                  <a:pt x="2301485" y="127063"/>
                </a:lnTo>
                <a:lnTo>
                  <a:pt x="2301485" y="147181"/>
                </a:lnTo>
                <a:lnTo>
                  <a:pt x="2301485" y="180348"/>
                </a:lnTo>
                <a:lnTo>
                  <a:pt x="2301485" y="229826"/>
                </a:lnTo>
                <a:lnTo>
                  <a:pt x="2301485" y="298878"/>
                </a:lnTo>
                <a:lnTo>
                  <a:pt x="2301485" y="390767"/>
                </a:lnTo>
                <a:lnTo>
                  <a:pt x="2301485" y="508754"/>
                </a:lnTo>
                <a:lnTo>
                  <a:pt x="2301485" y="578553"/>
                </a:lnTo>
                <a:lnTo>
                  <a:pt x="2301485" y="656101"/>
                </a:lnTo>
                <a:lnTo>
                  <a:pt x="2301485" y="741805"/>
                </a:lnTo>
                <a:lnTo>
                  <a:pt x="2301485" y="836072"/>
                </a:lnTo>
                <a:lnTo>
                  <a:pt x="2301485" y="939311"/>
                </a:lnTo>
                <a:lnTo>
                  <a:pt x="2301485" y="1051929"/>
                </a:lnTo>
                <a:lnTo>
                  <a:pt x="2301485" y="1174333"/>
                </a:lnTo>
                <a:lnTo>
                  <a:pt x="2301485" y="1306933"/>
                </a:lnTo>
                <a:lnTo>
                  <a:pt x="2301485" y="1450135"/>
                </a:lnTo>
                <a:lnTo>
                  <a:pt x="2301485" y="1604347"/>
                </a:lnTo>
                <a:lnTo>
                  <a:pt x="2301485" y="1769977"/>
                </a:lnTo>
                <a:lnTo>
                  <a:pt x="2301485" y="1947433"/>
                </a:lnTo>
                <a:lnTo>
                  <a:pt x="2301485" y="2137123"/>
                </a:lnTo>
                <a:lnTo>
                  <a:pt x="2301485" y="2339454"/>
                </a:lnTo>
                <a:cubicBezTo>
                  <a:pt x="2301485" y="2339454"/>
                  <a:pt x="2301485" y="2339454"/>
                  <a:pt x="29537" y="2339454"/>
                </a:cubicBez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  <p:pic>
        <p:nvPicPr>
          <p:cNvPr id="1026" name="Picture 2" descr="Стикер «Празднуй в любви»">
            <a:extLst>
              <a:ext uri="{FF2B5EF4-FFF2-40B4-BE49-F238E27FC236}">
                <a16:creationId xmlns:a16="http://schemas.microsoft.com/office/drawing/2014/main" xmlns="" id="{E847283B-A2CD-7B31-425C-908FAC77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962" y="2192244"/>
            <a:ext cx="3602037" cy="29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икер Молодец от Toyboss">
            <a:extLst>
              <a:ext uri="{FF2B5EF4-FFF2-40B4-BE49-F238E27FC236}">
                <a16:creationId xmlns:a16="http://schemas.microsoft.com/office/drawing/2014/main" xmlns="" id="{3C6CEC71-94F6-CC92-7F26-3EC2A6A2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10" y="4498845"/>
            <a:ext cx="3164112" cy="31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5D5B339-31C1-F05F-2F7B-AB5A1C8811FD}"/>
              </a:ext>
            </a:extLst>
          </p:cNvPr>
          <p:cNvSpPr/>
          <p:nvPr/>
        </p:nvSpPr>
        <p:spPr>
          <a:xfrm>
            <a:off x="0" y="-49426"/>
            <a:ext cx="12192000" cy="6906688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38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22005 0.092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4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523A36E-9218-3875-8348-B4FB3505E9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3737" y="3068602"/>
            <a:ext cx="235935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D4A3136-CA41-D997-BB24-EC22316E75A3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55" name="Freeform 7">
              <a:extLst>
                <a:ext uri="{FF2B5EF4-FFF2-40B4-BE49-F238E27FC236}">
                  <a16:creationId xmlns:a16="http://schemas.microsoft.com/office/drawing/2014/main" xmlns="" id="{C76A4291-CAF0-7CC4-562B-FA4E74A5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 descr="Изображение выглядит как желтый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B16C0C-B868-6194-6D99-83E5A83B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62579" y="179036"/>
              <a:ext cx="1573931" cy="172733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 descr="Изображение выглядит как Орнамент, шаблон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225879" flipH="1">
              <a:off x="2198247" y="2850938"/>
              <a:ext cx="2438441" cy="132180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5A38652-4A2D-C2E4-65FB-FEB34B987469}"/>
              </a:ext>
            </a:extLst>
          </p:cNvPr>
          <p:cNvGrpSpPr/>
          <p:nvPr/>
        </p:nvGrpSpPr>
        <p:grpSpPr>
          <a:xfrm>
            <a:off x="2243425" y="-22581"/>
            <a:ext cx="2446831" cy="2636741"/>
            <a:chOff x="2221393" y="-12380"/>
            <a:chExt cx="2446831" cy="2636741"/>
          </a:xfrm>
        </p:grpSpPr>
        <p:sp useBgFill="1">
          <p:nvSpPr>
            <p:cNvPr id="73" name="Freeform 8">
              <a:extLst>
                <a:ext uri="{FF2B5EF4-FFF2-40B4-BE49-F238E27FC236}">
                  <a16:creationId xmlns:a16="http://schemas.microsoft.com/office/drawing/2014/main" xmlns="" id="{363AF93F-33AD-91DC-C954-F4F2850C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Рисунок 73" descr="Изображение выглядит как насекомое, беспозвоночный, членистоноги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89DE33-D173-CFE2-7839-02BE57B9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487" y="295524"/>
              <a:ext cx="1682642" cy="168873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 descr="Изображение выглядит как томат, овощи, Австралийский томат, Помидоры черр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520" y="579955"/>
              <a:ext cx="1422434" cy="132642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Прямоугольник 98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30108937-41AD-761E-0D52-5FEDEA662873}"/>
              </a:ext>
            </a:extLst>
          </p:cNvPr>
          <p:cNvSpPr/>
          <p:nvPr/>
        </p:nvSpPr>
        <p:spPr>
          <a:xfrm>
            <a:off x="2359071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BCB1A05-EE26-21E5-3398-48D93E1290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9" t="199" r="49299" b="61632"/>
          <a:stretch>
            <a:fillRect/>
          </a:stretch>
        </p:blipFill>
        <p:spPr>
          <a:xfrm>
            <a:off x="9495654" y="3865499"/>
            <a:ext cx="2383117" cy="2617669"/>
          </a:xfrm>
          <a:custGeom>
            <a:avLst/>
            <a:gdLst>
              <a:gd name="connsiteX0" fmla="*/ 26826 w 2383117"/>
              <a:gd name="connsiteY0" fmla="*/ 0 h 2617669"/>
              <a:gd name="connsiteX1" fmla="*/ 2265968 w 2383117"/>
              <a:gd name="connsiteY1" fmla="*/ 0 h 2617669"/>
              <a:gd name="connsiteX2" fmla="*/ 2350341 w 2383117"/>
              <a:gd name="connsiteY2" fmla="*/ 508640 h 2617669"/>
              <a:gd name="connsiteX3" fmla="*/ 2207556 w 2383117"/>
              <a:gd name="connsiteY3" fmla="*/ 742497 h 2617669"/>
              <a:gd name="connsiteX4" fmla="*/ 2032318 w 2383117"/>
              <a:gd name="connsiteY4" fmla="*/ 1023126 h 2617669"/>
              <a:gd name="connsiteX5" fmla="*/ 2240007 w 2383117"/>
              <a:gd name="connsiteY5" fmla="*/ 1081590 h 2617669"/>
              <a:gd name="connsiteX6" fmla="*/ 2356832 w 2383117"/>
              <a:gd name="connsiteY6" fmla="*/ 1210212 h 2617669"/>
              <a:gd name="connsiteX7" fmla="*/ 2324380 w 2383117"/>
              <a:gd name="connsiteY7" fmla="*/ 2297648 h 2617669"/>
              <a:gd name="connsiteX8" fmla="*/ 1422233 w 2383117"/>
              <a:gd name="connsiteY8" fmla="*/ 2262569 h 2617669"/>
              <a:gd name="connsiteX9" fmla="*/ 1136662 w 2383117"/>
              <a:gd name="connsiteY9" fmla="*/ 2373652 h 2617669"/>
              <a:gd name="connsiteX10" fmla="*/ 1123681 w 2383117"/>
              <a:gd name="connsiteY10" fmla="*/ 2589970 h 2617669"/>
              <a:gd name="connsiteX11" fmla="*/ 805658 w 2383117"/>
              <a:gd name="connsiteY11" fmla="*/ 2549045 h 2617669"/>
              <a:gd name="connsiteX12" fmla="*/ 857580 w 2383117"/>
              <a:gd name="connsiteY12" fmla="*/ 2397037 h 2617669"/>
              <a:gd name="connsiteX13" fmla="*/ 708304 w 2383117"/>
              <a:gd name="connsiteY13" fmla="*/ 2321034 h 2617669"/>
              <a:gd name="connsiteX14" fmla="*/ 39806 w 2383117"/>
              <a:gd name="connsiteY14" fmla="*/ 2309341 h 2617669"/>
              <a:gd name="connsiteX15" fmla="*/ 33316 w 2383117"/>
              <a:gd name="connsiteY15" fmla="*/ 1672080 h 2617669"/>
              <a:gd name="connsiteX16" fmla="*/ 228024 w 2383117"/>
              <a:gd name="connsiteY16" fmla="*/ 1718851 h 2617669"/>
              <a:gd name="connsiteX17" fmla="*/ 403261 w 2383117"/>
              <a:gd name="connsiteY17" fmla="*/ 1590230 h 2617669"/>
              <a:gd name="connsiteX18" fmla="*/ 448693 w 2383117"/>
              <a:gd name="connsiteY18" fmla="*/ 1344680 h 2617669"/>
              <a:gd name="connsiteX19" fmla="*/ 260475 w 2383117"/>
              <a:gd name="connsiteY19" fmla="*/ 1373912 h 2617669"/>
              <a:gd name="connsiteX20" fmla="*/ 59277 w 2383117"/>
              <a:gd name="connsiteY20" fmla="*/ 1315447 h 2617669"/>
              <a:gd name="connsiteX21" fmla="*/ 52787 w 2383117"/>
              <a:gd name="connsiteY21" fmla="*/ 900351 h 2617669"/>
              <a:gd name="connsiteX22" fmla="*/ 26826 w 2383117"/>
              <a:gd name="connsiteY22" fmla="*/ 0 h 26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83117" h="2617669">
                <a:moveTo>
                  <a:pt x="26826" y="0"/>
                </a:moveTo>
                <a:cubicBezTo>
                  <a:pt x="26826" y="0"/>
                  <a:pt x="26826" y="0"/>
                  <a:pt x="2265968" y="0"/>
                </a:cubicBezTo>
                <a:cubicBezTo>
                  <a:pt x="2337361" y="169547"/>
                  <a:pt x="2389283" y="368325"/>
                  <a:pt x="2350341" y="508640"/>
                </a:cubicBezTo>
                <a:cubicBezTo>
                  <a:pt x="2330871" y="584643"/>
                  <a:pt x="2298419" y="713265"/>
                  <a:pt x="2207556" y="742497"/>
                </a:cubicBezTo>
                <a:cubicBezTo>
                  <a:pt x="2084240" y="777576"/>
                  <a:pt x="1986887" y="894504"/>
                  <a:pt x="2032318" y="1023126"/>
                </a:cubicBezTo>
                <a:cubicBezTo>
                  <a:pt x="2077750" y="1134208"/>
                  <a:pt x="2188085" y="1140055"/>
                  <a:pt x="2240007" y="1081590"/>
                </a:cubicBezTo>
                <a:cubicBezTo>
                  <a:pt x="2376303" y="929583"/>
                  <a:pt x="2415244" y="1034819"/>
                  <a:pt x="2356832" y="1210212"/>
                </a:cubicBezTo>
                <a:cubicBezTo>
                  <a:pt x="2194575" y="1677926"/>
                  <a:pt x="2272458" y="1993634"/>
                  <a:pt x="2324380" y="2297648"/>
                </a:cubicBezTo>
                <a:cubicBezTo>
                  <a:pt x="1934964" y="2332727"/>
                  <a:pt x="1603961" y="2297648"/>
                  <a:pt x="1422233" y="2262569"/>
                </a:cubicBezTo>
                <a:cubicBezTo>
                  <a:pt x="1240506" y="2233338"/>
                  <a:pt x="1136662" y="2332727"/>
                  <a:pt x="1136662" y="2373652"/>
                </a:cubicBezTo>
                <a:cubicBezTo>
                  <a:pt x="1136662" y="2420423"/>
                  <a:pt x="1227525" y="2543198"/>
                  <a:pt x="1123681" y="2589970"/>
                </a:cubicBezTo>
                <a:cubicBezTo>
                  <a:pt x="1019837" y="2636741"/>
                  <a:pt x="857580" y="2625048"/>
                  <a:pt x="805658" y="2549045"/>
                </a:cubicBezTo>
                <a:cubicBezTo>
                  <a:pt x="760226" y="2467195"/>
                  <a:pt x="857580" y="2432116"/>
                  <a:pt x="857580" y="2397037"/>
                </a:cubicBezTo>
                <a:cubicBezTo>
                  <a:pt x="857580" y="2361959"/>
                  <a:pt x="792677" y="2321034"/>
                  <a:pt x="708304" y="2321034"/>
                </a:cubicBezTo>
                <a:cubicBezTo>
                  <a:pt x="630421" y="2321034"/>
                  <a:pt x="390281" y="2356112"/>
                  <a:pt x="39806" y="2309341"/>
                </a:cubicBezTo>
                <a:cubicBezTo>
                  <a:pt x="13845" y="2245030"/>
                  <a:pt x="-31587" y="1753930"/>
                  <a:pt x="33316" y="1672080"/>
                </a:cubicBezTo>
                <a:cubicBezTo>
                  <a:pt x="98218" y="1596076"/>
                  <a:pt x="169612" y="1666233"/>
                  <a:pt x="228024" y="1718851"/>
                </a:cubicBezTo>
                <a:cubicBezTo>
                  <a:pt x="279946" y="1771469"/>
                  <a:pt x="344849" y="1677926"/>
                  <a:pt x="403261" y="1590230"/>
                </a:cubicBezTo>
                <a:cubicBezTo>
                  <a:pt x="461674" y="1502533"/>
                  <a:pt x="494125" y="1391451"/>
                  <a:pt x="448693" y="1344680"/>
                </a:cubicBezTo>
                <a:cubicBezTo>
                  <a:pt x="409752" y="1297908"/>
                  <a:pt x="351339" y="1297908"/>
                  <a:pt x="260475" y="1373912"/>
                </a:cubicBezTo>
                <a:cubicBezTo>
                  <a:pt x="202063" y="1420683"/>
                  <a:pt x="117689" y="1414837"/>
                  <a:pt x="59277" y="1315447"/>
                </a:cubicBezTo>
                <a:cubicBezTo>
                  <a:pt x="20335" y="1245290"/>
                  <a:pt x="20335" y="1093283"/>
                  <a:pt x="52787" y="900351"/>
                </a:cubicBezTo>
                <a:cubicBezTo>
                  <a:pt x="85238" y="719111"/>
                  <a:pt x="98218" y="210472"/>
                  <a:pt x="26826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48723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D4A3136-CA41-D997-BB24-EC22316E75A3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55" name="Freeform 7">
              <a:extLst>
                <a:ext uri="{FF2B5EF4-FFF2-40B4-BE49-F238E27FC236}">
                  <a16:creationId xmlns:a16="http://schemas.microsoft.com/office/drawing/2014/main" xmlns="" id="{C76A4291-CAF0-7CC4-562B-FA4E74A5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 descr="Изображение выглядит как желтый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B16C0C-B868-6194-6D99-83E5A83B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62579" y="179036"/>
              <a:ext cx="1573931" cy="172733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 descr="Изображение выглядит как Орнамент, шаблон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225879" flipH="1">
              <a:off x="2198247" y="2850938"/>
              <a:ext cx="2438441" cy="1321801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5A38652-4A2D-C2E4-65FB-FEB34B987469}"/>
              </a:ext>
            </a:extLst>
          </p:cNvPr>
          <p:cNvGrpSpPr/>
          <p:nvPr/>
        </p:nvGrpSpPr>
        <p:grpSpPr>
          <a:xfrm>
            <a:off x="2243425" y="-22581"/>
            <a:ext cx="2446831" cy="2636741"/>
            <a:chOff x="2221393" y="-12380"/>
            <a:chExt cx="2446831" cy="2636741"/>
          </a:xfrm>
        </p:grpSpPr>
        <p:sp useBgFill="1">
          <p:nvSpPr>
            <p:cNvPr id="73" name="Freeform 8">
              <a:extLst>
                <a:ext uri="{FF2B5EF4-FFF2-40B4-BE49-F238E27FC236}">
                  <a16:creationId xmlns:a16="http://schemas.microsoft.com/office/drawing/2014/main" xmlns="" id="{363AF93F-33AD-91DC-C954-F4F2850C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Рисунок 73" descr="Изображение выглядит как насекомое, беспозвоночный, членистоноги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89DE33-D173-CFE2-7839-02BE57B9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487" y="295524"/>
              <a:ext cx="1682642" cy="168873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 descr="Изображение выглядит как томат, овощи, Австралийский томат, Помидоры черр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520" y="579955"/>
              <a:ext cx="1422434" cy="132642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Прямоугольник 98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30108937-41AD-761E-0D52-5FEDEA662873}"/>
              </a:ext>
            </a:extLst>
          </p:cNvPr>
          <p:cNvSpPr/>
          <p:nvPr/>
        </p:nvSpPr>
        <p:spPr>
          <a:xfrm>
            <a:off x="2285088" y="2939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BCB1A05-EE26-21E5-3398-48D93E1290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39" t="199" r="49299" b="61632"/>
          <a:stretch>
            <a:fillRect/>
          </a:stretch>
        </p:blipFill>
        <p:spPr>
          <a:xfrm>
            <a:off x="9495654" y="3865499"/>
            <a:ext cx="2383117" cy="2617669"/>
          </a:xfrm>
          <a:custGeom>
            <a:avLst/>
            <a:gdLst>
              <a:gd name="connsiteX0" fmla="*/ 26826 w 2383117"/>
              <a:gd name="connsiteY0" fmla="*/ 0 h 2617669"/>
              <a:gd name="connsiteX1" fmla="*/ 2265968 w 2383117"/>
              <a:gd name="connsiteY1" fmla="*/ 0 h 2617669"/>
              <a:gd name="connsiteX2" fmla="*/ 2350341 w 2383117"/>
              <a:gd name="connsiteY2" fmla="*/ 508640 h 2617669"/>
              <a:gd name="connsiteX3" fmla="*/ 2207556 w 2383117"/>
              <a:gd name="connsiteY3" fmla="*/ 742497 h 2617669"/>
              <a:gd name="connsiteX4" fmla="*/ 2032318 w 2383117"/>
              <a:gd name="connsiteY4" fmla="*/ 1023126 h 2617669"/>
              <a:gd name="connsiteX5" fmla="*/ 2240007 w 2383117"/>
              <a:gd name="connsiteY5" fmla="*/ 1081590 h 2617669"/>
              <a:gd name="connsiteX6" fmla="*/ 2356832 w 2383117"/>
              <a:gd name="connsiteY6" fmla="*/ 1210212 h 2617669"/>
              <a:gd name="connsiteX7" fmla="*/ 2324380 w 2383117"/>
              <a:gd name="connsiteY7" fmla="*/ 2297648 h 2617669"/>
              <a:gd name="connsiteX8" fmla="*/ 1422233 w 2383117"/>
              <a:gd name="connsiteY8" fmla="*/ 2262569 h 2617669"/>
              <a:gd name="connsiteX9" fmla="*/ 1136662 w 2383117"/>
              <a:gd name="connsiteY9" fmla="*/ 2373652 h 2617669"/>
              <a:gd name="connsiteX10" fmla="*/ 1123681 w 2383117"/>
              <a:gd name="connsiteY10" fmla="*/ 2589970 h 2617669"/>
              <a:gd name="connsiteX11" fmla="*/ 805658 w 2383117"/>
              <a:gd name="connsiteY11" fmla="*/ 2549045 h 2617669"/>
              <a:gd name="connsiteX12" fmla="*/ 857580 w 2383117"/>
              <a:gd name="connsiteY12" fmla="*/ 2397037 h 2617669"/>
              <a:gd name="connsiteX13" fmla="*/ 708304 w 2383117"/>
              <a:gd name="connsiteY13" fmla="*/ 2321034 h 2617669"/>
              <a:gd name="connsiteX14" fmla="*/ 39806 w 2383117"/>
              <a:gd name="connsiteY14" fmla="*/ 2309341 h 2617669"/>
              <a:gd name="connsiteX15" fmla="*/ 33316 w 2383117"/>
              <a:gd name="connsiteY15" fmla="*/ 1672080 h 2617669"/>
              <a:gd name="connsiteX16" fmla="*/ 228024 w 2383117"/>
              <a:gd name="connsiteY16" fmla="*/ 1718851 h 2617669"/>
              <a:gd name="connsiteX17" fmla="*/ 403261 w 2383117"/>
              <a:gd name="connsiteY17" fmla="*/ 1590230 h 2617669"/>
              <a:gd name="connsiteX18" fmla="*/ 448693 w 2383117"/>
              <a:gd name="connsiteY18" fmla="*/ 1344680 h 2617669"/>
              <a:gd name="connsiteX19" fmla="*/ 260475 w 2383117"/>
              <a:gd name="connsiteY19" fmla="*/ 1373912 h 2617669"/>
              <a:gd name="connsiteX20" fmla="*/ 59277 w 2383117"/>
              <a:gd name="connsiteY20" fmla="*/ 1315447 h 2617669"/>
              <a:gd name="connsiteX21" fmla="*/ 52787 w 2383117"/>
              <a:gd name="connsiteY21" fmla="*/ 900351 h 2617669"/>
              <a:gd name="connsiteX22" fmla="*/ 26826 w 2383117"/>
              <a:gd name="connsiteY22" fmla="*/ 0 h 261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83117" h="2617669">
                <a:moveTo>
                  <a:pt x="26826" y="0"/>
                </a:moveTo>
                <a:cubicBezTo>
                  <a:pt x="26826" y="0"/>
                  <a:pt x="26826" y="0"/>
                  <a:pt x="2265968" y="0"/>
                </a:cubicBezTo>
                <a:cubicBezTo>
                  <a:pt x="2337361" y="169547"/>
                  <a:pt x="2389283" y="368325"/>
                  <a:pt x="2350341" y="508640"/>
                </a:cubicBezTo>
                <a:cubicBezTo>
                  <a:pt x="2330871" y="584643"/>
                  <a:pt x="2298419" y="713265"/>
                  <a:pt x="2207556" y="742497"/>
                </a:cubicBezTo>
                <a:cubicBezTo>
                  <a:pt x="2084240" y="777576"/>
                  <a:pt x="1986887" y="894504"/>
                  <a:pt x="2032318" y="1023126"/>
                </a:cubicBezTo>
                <a:cubicBezTo>
                  <a:pt x="2077750" y="1134208"/>
                  <a:pt x="2188085" y="1140055"/>
                  <a:pt x="2240007" y="1081590"/>
                </a:cubicBezTo>
                <a:cubicBezTo>
                  <a:pt x="2376303" y="929583"/>
                  <a:pt x="2415244" y="1034819"/>
                  <a:pt x="2356832" y="1210212"/>
                </a:cubicBezTo>
                <a:cubicBezTo>
                  <a:pt x="2194575" y="1677926"/>
                  <a:pt x="2272458" y="1993634"/>
                  <a:pt x="2324380" y="2297648"/>
                </a:cubicBezTo>
                <a:cubicBezTo>
                  <a:pt x="1934964" y="2332727"/>
                  <a:pt x="1603961" y="2297648"/>
                  <a:pt x="1422233" y="2262569"/>
                </a:cubicBezTo>
                <a:cubicBezTo>
                  <a:pt x="1240506" y="2233338"/>
                  <a:pt x="1136662" y="2332727"/>
                  <a:pt x="1136662" y="2373652"/>
                </a:cubicBezTo>
                <a:cubicBezTo>
                  <a:pt x="1136662" y="2420423"/>
                  <a:pt x="1227525" y="2543198"/>
                  <a:pt x="1123681" y="2589970"/>
                </a:cubicBezTo>
                <a:cubicBezTo>
                  <a:pt x="1019837" y="2636741"/>
                  <a:pt x="857580" y="2625048"/>
                  <a:pt x="805658" y="2549045"/>
                </a:cubicBezTo>
                <a:cubicBezTo>
                  <a:pt x="760226" y="2467195"/>
                  <a:pt x="857580" y="2432116"/>
                  <a:pt x="857580" y="2397037"/>
                </a:cubicBezTo>
                <a:cubicBezTo>
                  <a:pt x="857580" y="2361959"/>
                  <a:pt x="792677" y="2321034"/>
                  <a:pt x="708304" y="2321034"/>
                </a:cubicBezTo>
                <a:cubicBezTo>
                  <a:pt x="630421" y="2321034"/>
                  <a:pt x="390281" y="2356112"/>
                  <a:pt x="39806" y="2309341"/>
                </a:cubicBezTo>
                <a:cubicBezTo>
                  <a:pt x="13845" y="2245030"/>
                  <a:pt x="-31587" y="1753930"/>
                  <a:pt x="33316" y="1672080"/>
                </a:cubicBezTo>
                <a:cubicBezTo>
                  <a:pt x="98218" y="1596076"/>
                  <a:pt x="169612" y="1666233"/>
                  <a:pt x="228024" y="1718851"/>
                </a:cubicBezTo>
                <a:cubicBezTo>
                  <a:pt x="279946" y="1771469"/>
                  <a:pt x="344849" y="1677926"/>
                  <a:pt x="403261" y="1590230"/>
                </a:cubicBezTo>
                <a:cubicBezTo>
                  <a:pt x="461674" y="1502533"/>
                  <a:pt x="494125" y="1391451"/>
                  <a:pt x="448693" y="1344680"/>
                </a:cubicBezTo>
                <a:cubicBezTo>
                  <a:pt x="409752" y="1297908"/>
                  <a:pt x="351339" y="1297908"/>
                  <a:pt x="260475" y="1373912"/>
                </a:cubicBezTo>
                <a:cubicBezTo>
                  <a:pt x="202063" y="1420683"/>
                  <a:pt x="117689" y="1414837"/>
                  <a:pt x="59277" y="1315447"/>
                </a:cubicBezTo>
                <a:cubicBezTo>
                  <a:pt x="20335" y="1245290"/>
                  <a:pt x="20335" y="1093283"/>
                  <a:pt x="52787" y="900351"/>
                </a:cubicBezTo>
                <a:cubicBezTo>
                  <a:pt x="85238" y="719111"/>
                  <a:pt x="98218" y="210472"/>
                  <a:pt x="26826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FA6869F-4506-EACD-D22F-5B8672807D3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90" t="14" r="24722" b="61936"/>
          <a:stretch>
            <a:fillRect/>
          </a:stretch>
        </p:blipFill>
        <p:spPr>
          <a:xfrm>
            <a:off x="9300894" y="3869575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559406 w 2604906"/>
              <a:gd name="connsiteY1" fmla="*/ 0 h 2609518"/>
              <a:gd name="connsiteX2" fmla="*/ 2572406 w 2604906"/>
              <a:gd name="connsiteY2" fmla="*/ 333160 h 2609518"/>
              <a:gd name="connsiteX3" fmla="*/ 2565906 w 2604906"/>
              <a:gd name="connsiteY3" fmla="*/ 1274189 h 2609518"/>
              <a:gd name="connsiteX4" fmla="*/ 2487905 w 2604906"/>
              <a:gd name="connsiteY4" fmla="*/ 1233275 h 2609518"/>
              <a:gd name="connsiteX5" fmla="*/ 2344904 w 2604906"/>
              <a:gd name="connsiteY5" fmla="*/ 1157291 h 2609518"/>
              <a:gd name="connsiteX6" fmla="*/ 2383904 w 2604906"/>
              <a:gd name="connsiteY6" fmla="*/ 1513830 h 2609518"/>
              <a:gd name="connsiteX7" fmla="*/ 2565906 w 2604906"/>
              <a:gd name="connsiteY7" fmla="*/ 1671642 h 2609518"/>
              <a:gd name="connsiteX8" fmla="*/ 2604906 w 2604906"/>
              <a:gd name="connsiteY8" fmla="*/ 2279512 h 2609518"/>
              <a:gd name="connsiteX9" fmla="*/ 1252894 w 2604906"/>
              <a:gd name="connsiteY9" fmla="*/ 2326271 h 2609518"/>
              <a:gd name="connsiteX10" fmla="*/ 1415395 w 2604906"/>
              <a:gd name="connsiteY10" fmla="*/ 2548377 h 2609518"/>
              <a:gd name="connsiteX11" fmla="*/ 1096892 w 2604906"/>
              <a:gd name="connsiteY11" fmla="*/ 2600982 h 2609518"/>
              <a:gd name="connsiteX12" fmla="*/ 914891 w 2604906"/>
              <a:gd name="connsiteY12" fmla="*/ 2489928 h 2609518"/>
              <a:gd name="connsiteX13" fmla="*/ 960391 w 2604906"/>
              <a:gd name="connsiteY13" fmla="*/ 2337961 h 2609518"/>
              <a:gd name="connsiteX14" fmla="*/ 303885 w 2604906"/>
              <a:gd name="connsiteY14" fmla="*/ 2297047 h 2609518"/>
              <a:gd name="connsiteX15" fmla="*/ 336386 w 2604906"/>
              <a:gd name="connsiteY15" fmla="*/ 1209895 h 2609518"/>
              <a:gd name="connsiteX16" fmla="*/ 219385 w 2604906"/>
              <a:gd name="connsiteY16" fmla="*/ 1081307 h 2609518"/>
              <a:gd name="connsiteX17" fmla="*/ 11383 w 2604906"/>
              <a:gd name="connsiteY17" fmla="*/ 1022858 h 2609518"/>
              <a:gd name="connsiteX18" fmla="*/ 186884 w 2604906"/>
              <a:gd name="connsiteY18" fmla="*/ 742303 h 2609518"/>
              <a:gd name="connsiteX19" fmla="*/ 329886 w 2604906"/>
              <a:gd name="connsiteY19" fmla="*/ 508507 h 2609518"/>
              <a:gd name="connsiteX20" fmla="*/ 245385 w 2604906"/>
              <a:gd name="connsiteY20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cubicBezTo>
                  <a:pt x="245385" y="0"/>
                  <a:pt x="245385" y="0"/>
                  <a:pt x="2559406" y="0"/>
                </a:cubicBez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7000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8854 -0.569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5D4A3136-CA41-D997-BB24-EC22316E75A3}"/>
              </a:ext>
            </a:extLst>
          </p:cNvPr>
          <p:cNvGrpSpPr/>
          <p:nvPr/>
        </p:nvGrpSpPr>
        <p:grpSpPr>
          <a:xfrm>
            <a:off x="4266425" y="-10201"/>
            <a:ext cx="2658524" cy="2624361"/>
            <a:chOff x="4239341" y="-12380"/>
            <a:chExt cx="2658524" cy="2624361"/>
          </a:xfrm>
        </p:grpSpPr>
        <p:sp useBgFill="1">
          <p:nvSpPr>
            <p:cNvPr id="55" name="Freeform 7">
              <a:extLst>
                <a:ext uri="{FF2B5EF4-FFF2-40B4-BE49-F238E27FC236}">
                  <a16:creationId xmlns:a16="http://schemas.microsoft.com/office/drawing/2014/main" xmlns="" id="{C76A4291-CAF0-7CC4-562B-FA4E74A5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 descr="Изображение выглядит как желтый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B16C0C-B868-6194-6D99-83E5A83B5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62579" y="179036"/>
              <a:ext cx="1573931" cy="1727339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 descr="Изображение выглядит как Орнамент, шаблон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225879" flipH="1">
              <a:off x="2198247" y="2850938"/>
              <a:ext cx="2438441" cy="132180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 descr="Изображение выглядит как томат, овощи, Австралийский томат, Помидоры черр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520" y="579955"/>
              <a:ext cx="1422434" cy="132642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7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Прямоугольник 99">
            <a:hlinkClick r:id="" action="ppaction://hlinkshowjump?jump=nextslide">
              <a:snd r:embed="rId17" name="пик.wav"/>
            </a:hlinkClick>
            <a:extLst>
              <a:ext uri="{FF2B5EF4-FFF2-40B4-BE49-F238E27FC236}">
                <a16:creationId xmlns:a16="http://schemas.microsoft.com/office/drawing/2014/main" xmlns="" id="{40E98163-28BF-C197-7226-3458A8B1F24B}"/>
              </a:ext>
            </a:extLst>
          </p:cNvPr>
          <p:cNvSpPr/>
          <p:nvPr/>
        </p:nvSpPr>
        <p:spPr>
          <a:xfrm>
            <a:off x="4638704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FA6869F-4506-EACD-D22F-5B8672807D3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90" t="14" r="24722" b="61936"/>
          <a:stretch>
            <a:fillRect/>
          </a:stretch>
        </p:blipFill>
        <p:spPr>
          <a:xfrm>
            <a:off x="9300894" y="3869575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559406 w 2604906"/>
              <a:gd name="connsiteY1" fmla="*/ 0 h 2609518"/>
              <a:gd name="connsiteX2" fmla="*/ 2572406 w 2604906"/>
              <a:gd name="connsiteY2" fmla="*/ 333160 h 2609518"/>
              <a:gd name="connsiteX3" fmla="*/ 2565906 w 2604906"/>
              <a:gd name="connsiteY3" fmla="*/ 1274189 h 2609518"/>
              <a:gd name="connsiteX4" fmla="*/ 2487905 w 2604906"/>
              <a:gd name="connsiteY4" fmla="*/ 1233275 h 2609518"/>
              <a:gd name="connsiteX5" fmla="*/ 2344904 w 2604906"/>
              <a:gd name="connsiteY5" fmla="*/ 1157291 h 2609518"/>
              <a:gd name="connsiteX6" fmla="*/ 2383904 w 2604906"/>
              <a:gd name="connsiteY6" fmla="*/ 1513830 h 2609518"/>
              <a:gd name="connsiteX7" fmla="*/ 2565906 w 2604906"/>
              <a:gd name="connsiteY7" fmla="*/ 1671642 h 2609518"/>
              <a:gd name="connsiteX8" fmla="*/ 2604906 w 2604906"/>
              <a:gd name="connsiteY8" fmla="*/ 2279512 h 2609518"/>
              <a:gd name="connsiteX9" fmla="*/ 1252894 w 2604906"/>
              <a:gd name="connsiteY9" fmla="*/ 2326271 h 2609518"/>
              <a:gd name="connsiteX10" fmla="*/ 1415395 w 2604906"/>
              <a:gd name="connsiteY10" fmla="*/ 2548377 h 2609518"/>
              <a:gd name="connsiteX11" fmla="*/ 1096892 w 2604906"/>
              <a:gd name="connsiteY11" fmla="*/ 2600982 h 2609518"/>
              <a:gd name="connsiteX12" fmla="*/ 914891 w 2604906"/>
              <a:gd name="connsiteY12" fmla="*/ 2489928 h 2609518"/>
              <a:gd name="connsiteX13" fmla="*/ 960391 w 2604906"/>
              <a:gd name="connsiteY13" fmla="*/ 2337961 h 2609518"/>
              <a:gd name="connsiteX14" fmla="*/ 303885 w 2604906"/>
              <a:gd name="connsiteY14" fmla="*/ 2297047 h 2609518"/>
              <a:gd name="connsiteX15" fmla="*/ 336386 w 2604906"/>
              <a:gd name="connsiteY15" fmla="*/ 1209895 h 2609518"/>
              <a:gd name="connsiteX16" fmla="*/ 219385 w 2604906"/>
              <a:gd name="connsiteY16" fmla="*/ 1081307 h 2609518"/>
              <a:gd name="connsiteX17" fmla="*/ 11383 w 2604906"/>
              <a:gd name="connsiteY17" fmla="*/ 1022858 h 2609518"/>
              <a:gd name="connsiteX18" fmla="*/ 186884 w 2604906"/>
              <a:gd name="connsiteY18" fmla="*/ 742303 h 2609518"/>
              <a:gd name="connsiteX19" fmla="*/ 329886 w 2604906"/>
              <a:gd name="connsiteY19" fmla="*/ 508507 h 2609518"/>
              <a:gd name="connsiteX20" fmla="*/ 245385 w 2604906"/>
              <a:gd name="connsiteY20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cubicBezTo>
                  <a:pt x="245385" y="0"/>
                  <a:pt x="245385" y="0"/>
                  <a:pt x="2559406" y="0"/>
                </a:cubicBez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0A93346-93D9-42C3-CB95-DFB603BB8C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0" t="33111" r="45747" b="27538"/>
          <a:stretch>
            <a:fillRect/>
          </a:stretch>
        </p:blipFill>
        <p:spPr>
          <a:xfrm>
            <a:off x="9232356" y="3780411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70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3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3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70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3" y="2695859"/>
                </a:cubicBezTo>
                <a:cubicBezTo>
                  <a:pt x="1381964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1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7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3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5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12302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41172 -0.5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54E1F981-2778-769F-D021-0AF1361A3B43}"/>
              </a:ext>
            </a:extLst>
          </p:cNvPr>
          <p:cNvGrpSpPr/>
          <p:nvPr/>
        </p:nvGrpSpPr>
        <p:grpSpPr>
          <a:xfrm>
            <a:off x="1971250" y="2210602"/>
            <a:ext cx="3037919" cy="2743200"/>
            <a:chOff x="1949218" y="2220803"/>
            <a:chExt cx="3037919" cy="2743200"/>
          </a:xfrm>
        </p:grpSpPr>
        <p:sp useBgFill="1">
          <p:nvSpPr>
            <p:cNvPr id="70" name="Freeform 11">
              <a:extLst>
                <a:ext uri="{FF2B5EF4-FFF2-40B4-BE49-F238E27FC236}">
                  <a16:creationId xmlns:a16="http://schemas.microsoft.com/office/drawing/2014/main" xmlns="" id="{A8833AAA-FBF1-659A-400B-4B673502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Рисунок 70" descr="Изображение выглядит как Орнамент, шаблон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4D5507-BEC7-65E7-687B-B5EF43D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20225879" flipH="1">
              <a:off x="2198247" y="2850938"/>
              <a:ext cx="2438441" cy="132180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 descr="Изображение выглядит как томат, овощи, Австралийский томат, Помидоры черр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520" y="579955"/>
              <a:ext cx="1422434" cy="132642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 hidden="1">
            <a:hlinkClick r:id="" action="ppaction://hlinkshowjump?jump=nextslide">
              <a:snd r:embed="rId16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5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hlinkshowjump?jump=nextslide">
              <a:snd r:embed="rId16" name="пик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0A93346-93D9-42C3-CB95-DFB603BB8C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50" t="33111" r="45747" b="27538"/>
          <a:stretch>
            <a:fillRect/>
          </a:stretch>
        </p:blipFill>
        <p:spPr>
          <a:xfrm>
            <a:off x="9232356" y="3780411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70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3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3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70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3" y="2695859"/>
                </a:cubicBezTo>
                <a:cubicBezTo>
                  <a:pt x="1381964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1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7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3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5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42F8CD8-FACE-4BD5-32F2-6A9575F0293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95" t="199" b="66163"/>
          <a:stretch>
            <a:fillRect/>
          </a:stretch>
        </p:blipFill>
        <p:spPr>
          <a:xfrm>
            <a:off x="9227188" y="3780411"/>
            <a:ext cx="2624793" cy="2306897"/>
          </a:xfrm>
          <a:custGeom>
            <a:avLst/>
            <a:gdLst>
              <a:gd name="connsiteX0" fmla="*/ 311857 w 2624793"/>
              <a:gd name="connsiteY0" fmla="*/ 0 h 2306897"/>
              <a:gd name="connsiteX1" fmla="*/ 2624793 w 2624793"/>
              <a:gd name="connsiteY1" fmla="*/ 0 h 2306897"/>
              <a:gd name="connsiteX2" fmla="*/ 2624793 w 2624793"/>
              <a:gd name="connsiteY2" fmla="*/ 4316 h 2306897"/>
              <a:gd name="connsiteX3" fmla="*/ 2624793 w 2624793"/>
              <a:gd name="connsiteY3" fmla="*/ 14566 h 2306897"/>
              <a:gd name="connsiteX4" fmla="*/ 2624793 w 2624793"/>
              <a:gd name="connsiteY4" fmla="*/ 34526 h 2306897"/>
              <a:gd name="connsiteX5" fmla="*/ 2624793 w 2624793"/>
              <a:gd name="connsiteY5" fmla="*/ 67434 h 2306897"/>
              <a:gd name="connsiteX6" fmla="*/ 2624793 w 2624793"/>
              <a:gd name="connsiteY6" fmla="*/ 116525 h 2306897"/>
              <a:gd name="connsiteX7" fmla="*/ 2624793 w 2624793"/>
              <a:gd name="connsiteY7" fmla="*/ 185038 h 2306897"/>
              <a:gd name="connsiteX8" fmla="*/ 2624793 w 2624793"/>
              <a:gd name="connsiteY8" fmla="*/ 276208 h 2306897"/>
              <a:gd name="connsiteX9" fmla="*/ 2624793 w 2624793"/>
              <a:gd name="connsiteY9" fmla="*/ 393273 h 2306897"/>
              <a:gd name="connsiteX10" fmla="*/ 2624793 w 2624793"/>
              <a:gd name="connsiteY10" fmla="*/ 462527 h 2306897"/>
              <a:gd name="connsiteX11" fmla="*/ 2624793 w 2624793"/>
              <a:gd name="connsiteY11" fmla="*/ 539469 h 2306897"/>
              <a:gd name="connsiteX12" fmla="*/ 2624793 w 2624793"/>
              <a:gd name="connsiteY12" fmla="*/ 624502 h 2306897"/>
              <a:gd name="connsiteX13" fmla="*/ 2624793 w 2624793"/>
              <a:gd name="connsiteY13" fmla="*/ 718033 h 2306897"/>
              <a:gd name="connsiteX14" fmla="*/ 2624793 w 2624793"/>
              <a:gd name="connsiteY14" fmla="*/ 820464 h 2306897"/>
              <a:gd name="connsiteX15" fmla="*/ 2624793 w 2624793"/>
              <a:gd name="connsiteY15" fmla="*/ 932202 h 2306897"/>
              <a:gd name="connsiteX16" fmla="*/ 2624793 w 2624793"/>
              <a:gd name="connsiteY16" fmla="*/ 1053650 h 2306897"/>
              <a:gd name="connsiteX17" fmla="*/ 2624793 w 2624793"/>
              <a:gd name="connsiteY17" fmla="*/ 1185213 h 2306897"/>
              <a:gd name="connsiteX18" fmla="*/ 2624793 w 2624793"/>
              <a:gd name="connsiteY18" fmla="*/ 1327295 h 2306897"/>
              <a:gd name="connsiteX19" fmla="*/ 2624793 w 2624793"/>
              <a:gd name="connsiteY19" fmla="*/ 1480302 h 2306897"/>
              <a:gd name="connsiteX20" fmla="*/ 2624793 w 2624793"/>
              <a:gd name="connsiteY20" fmla="*/ 1644637 h 2306897"/>
              <a:gd name="connsiteX21" fmla="*/ 2624793 w 2624793"/>
              <a:gd name="connsiteY21" fmla="*/ 1820706 h 2306897"/>
              <a:gd name="connsiteX22" fmla="*/ 2624793 w 2624793"/>
              <a:gd name="connsiteY22" fmla="*/ 2008913 h 2306897"/>
              <a:gd name="connsiteX23" fmla="*/ 2624793 w 2624793"/>
              <a:gd name="connsiteY23" fmla="*/ 2209663 h 2306897"/>
              <a:gd name="connsiteX24" fmla="*/ 1656738 w 2624793"/>
              <a:gd name="connsiteY24" fmla="*/ 2250583 h 2306897"/>
              <a:gd name="connsiteX25" fmla="*/ 1539792 w 2624793"/>
              <a:gd name="connsiteY25" fmla="*/ 2063521 h 2306897"/>
              <a:gd name="connsiteX26" fmla="*/ 1377367 w 2624793"/>
              <a:gd name="connsiteY26" fmla="*/ 1905688 h 2306897"/>
              <a:gd name="connsiteX27" fmla="*/ 1059013 w 2624793"/>
              <a:gd name="connsiteY27" fmla="*/ 1964145 h 2306897"/>
              <a:gd name="connsiteX28" fmla="*/ 1234433 w 2624793"/>
              <a:gd name="connsiteY28" fmla="*/ 2121978 h 2306897"/>
              <a:gd name="connsiteX29" fmla="*/ 987546 w 2624793"/>
              <a:gd name="connsiteY29" fmla="*/ 2285657 h 2306897"/>
              <a:gd name="connsiteX30" fmla="*/ 357336 w 2624793"/>
              <a:gd name="connsiteY30" fmla="*/ 2279811 h 2306897"/>
              <a:gd name="connsiteX31" fmla="*/ 318354 w 2624793"/>
              <a:gd name="connsiteY31" fmla="*/ 1671862 h 2306897"/>
              <a:gd name="connsiteX32" fmla="*/ 136438 w 2624793"/>
              <a:gd name="connsiteY32" fmla="*/ 1514029 h 2306897"/>
              <a:gd name="connsiteX33" fmla="*/ 97456 w 2624793"/>
              <a:gd name="connsiteY33" fmla="*/ 1157443 h 2306897"/>
              <a:gd name="connsiteX34" fmla="*/ 240390 w 2624793"/>
              <a:gd name="connsiteY34" fmla="*/ 1233436 h 2306897"/>
              <a:gd name="connsiteX35" fmla="*/ 318354 w 2624793"/>
              <a:gd name="connsiteY35" fmla="*/ 1274356 h 2306897"/>
              <a:gd name="connsiteX36" fmla="*/ 324851 w 2624793"/>
              <a:gd name="connsiteY36" fmla="*/ 333203 h 2306897"/>
              <a:gd name="connsiteX37" fmla="*/ 311857 w 2624793"/>
              <a:gd name="connsiteY37" fmla="*/ 0 h 2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24793" h="2306897">
                <a:moveTo>
                  <a:pt x="311857" y="0"/>
                </a:moveTo>
                <a:cubicBezTo>
                  <a:pt x="311857" y="0"/>
                  <a:pt x="311857" y="0"/>
                  <a:pt x="2624793" y="0"/>
                </a:cubicBezTo>
                <a:lnTo>
                  <a:pt x="2624793" y="4316"/>
                </a:lnTo>
                <a:lnTo>
                  <a:pt x="2624793" y="14566"/>
                </a:lnTo>
                <a:lnTo>
                  <a:pt x="2624793" y="34526"/>
                </a:lnTo>
                <a:lnTo>
                  <a:pt x="2624793" y="67434"/>
                </a:lnTo>
                <a:lnTo>
                  <a:pt x="2624793" y="116525"/>
                </a:lnTo>
                <a:lnTo>
                  <a:pt x="2624793" y="185038"/>
                </a:lnTo>
                <a:lnTo>
                  <a:pt x="2624793" y="276208"/>
                </a:lnTo>
                <a:lnTo>
                  <a:pt x="2624793" y="393273"/>
                </a:lnTo>
                <a:lnTo>
                  <a:pt x="2624793" y="462527"/>
                </a:lnTo>
                <a:lnTo>
                  <a:pt x="2624793" y="539469"/>
                </a:lnTo>
                <a:lnTo>
                  <a:pt x="2624793" y="624502"/>
                </a:lnTo>
                <a:lnTo>
                  <a:pt x="2624793" y="718033"/>
                </a:lnTo>
                <a:lnTo>
                  <a:pt x="2624793" y="820464"/>
                </a:lnTo>
                <a:lnTo>
                  <a:pt x="2624793" y="932202"/>
                </a:lnTo>
                <a:lnTo>
                  <a:pt x="2624793" y="1053650"/>
                </a:lnTo>
                <a:lnTo>
                  <a:pt x="2624793" y="1185213"/>
                </a:lnTo>
                <a:lnTo>
                  <a:pt x="2624793" y="1327295"/>
                </a:lnTo>
                <a:lnTo>
                  <a:pt x="2624793" y="1480302"/>
                </a:lnTo>
                <a:lnTo>
                  <a:pt x="2624793" y="1644637"/>
                </a:lnTo>
                <a:lnTo>
                  <a:pt x="2624793" y="1820706"/>
                </a:lnTo>
                <a:lnTo>
                  <a:pt x="2624793" y="2008913"/>
                </a:lnTo>
                <a:lnTo>
                  <a:pt x="2624793" y="2209663"/>
                </a:lnTo>
                <a:cubicBezTo>
                  <a:pt x="2215481" y="2180435"/>
                  <a:pt x="1741200" y="2273965"/>
                  <a:pt x="1656738" y="2250583"/>
                </a:cubicBezTo>
                <a:cubicBezTo>
                  <a:pt x="1546289" y="2221354"/>
                  <a:pt x="1474822" y="2162898"/>
                  <a:pt x="1539792" y="2063521"/>
                </a:cubicBezTo>
                <a:cubicBezTo>
                  <a:pt x="1598265" y="1964145"/>
                  <a:pt x="1474822" y="1934917"/>
                  <a:pt x="1377367" y="1905688"/>
                </a:cubicBezTo>
                <a:cubicBezTo>
                  <a:pt x="1273415" y="1876460"/>
                  <a:pt x="1072007" y="1870614"/>
                  <a:pt x="1059013" y="1964145"/>
                </a:cubicBezTo>
                <a:cubicBezTo>
                  <a:pt x="1046019" y="2051830"/>
                  <a:pt x="1188954" y="2081058"/>
                  <a:pt x="1234433" y="2121978"/>
                </a:cubicBezTo>
                <a:cubicBezTo>
                  <a:pt x="1279912" y="2162898"/>
                  <a:pt x="1175959" y="2250583"/>
                  <a:pt x="987546" y="2285657"/>
                </a:cubicBezTo>
                <a:cubicBezTo>
                  <a:pt x="831618" y="2314885"/>
                  <a:pt x="636708" y="2314885"/>
                  <a:pt x="357336" y="2279811"/>
                </a:cubicBezTo>
                <a:cubicBezTo>
                  <a:pt x="311857" y="1999219"/>
                  <a:pt x="350839" y="1818003"/>
                  <a:pt x="318354" y="1671862"/>
                </a:cubicBezTo>
                <a:cubicBezTo>
                  <a:pt x="298863" y="1601714"/>
                  <a:pt x="214402" y="1484800"/>
                  <a:pt x="136438" y="1514029"/>
                </a:cubicBezTo>
                <a:cubicBezTo>
                  <a:pt x="-58473" y="1590022"/>
                  <a:pt x="-19491" y="1233436"/>
                  <a:pt x="97456" y="1157443"/>
                </a:cubicBezTo>
                <a:cubicBezTo>
                  <a:pt x="214402" y="1087295"/>
                  <a:pt x="240390" y="1180825"/>
                  <a:pt x="240390" y="1233436"/>
                </a:cubicBezTo>
                <a:cubicBezTo>
                  <a:pt x="240390" y="1286047"/>
                  <a:pt x="272875" y="1303584"/>
                  <a:pt x="318354" y="1274356"/>
                </a:cubicBezTo>
                <a:cubicBezTo>
                  <a:pt x="357336" y="1239282"/>
                  <a:pt x="376827" y="648869"/>
                  <a:pt x="324851" y="333203"/>
                </a:cubicBezTo>
                <a:cubicBezTo>
                  <a:pt x="311857" y="251364"/>
                  <a:pt x="305360" y="128605"/>
                  <a:pt x="31185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71002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59232 -0.22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F8FF8F91-C11E-C95C-D03A-2318F057607F}"/>
              </a:ext>
            </a:extLst>
          </p:cNvPr>
          <p:cNvGrpSpPr/>
          <p:nvPr/>
        </p:nvGrpSpPr>
        <p:grpSpPr>
          <a:xfrm>
            <a:off x="6482766" y="-22581"/>
            <a:ext cx="2683266" cy="2314885"/>
            <a:chOff x="6460734" y="-12380"/>
            <a:chExt cx="2683266" cy="2314885"/>
          </a:xfrm>
        </p:grpSpPr>
        <p:sp useBgFill="1">
          <p:nvSpPr>
            <p:cNvPr id="82" name="Freeform 9">
              <a:extLst>
                <a:ext uri="{FF2B5EF4-FFF2-40B4-BE49-F238E27FC236}">
                  <a16:creationId xmlns:a16="http://schemas.microsoft.com/office/drawing/2014/main" xmlns="" id="{51B26D2E-C4B1-5446-6DE7-6310B8D6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Рисунок 82" descr="Изображение выглядит как томат, овощи, Австралийский томат, Помидоры черри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C0F78B0-560D-10CD-4C69-E8C08ACF2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39520" y="579955"/>
              <a:ext cx="1422434" cy="132642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Прямоугольник 100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D0E902DD-809E-D3DE-222A-5A645BFDA9D9}"/>
              </a:ext>
            </a:extLst>
          </p:cNvPr>
          <p:cNvSpPr/>
          <p:nvPr/>
        </p:nvSpPr>
        <p:spPr>
          <a:xfrm>
            <a:off x="6918337" y="-49426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42F8CD8-FACE-4BD5-32F2-6A9575F0293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95" t="199" b="66163"/>
          <a:stretch>
            <a:fillRect/>
          </a:stretch>
        </p:blipFill>
        <p:spPr>
          <a:xfrm>
            <a:off x="9227188" y="3780411"/>
            <a:ext cx="2624793" cy="2306897"/>
          </a:xfrm>
          <a:custGeom>
            <a:avLst/>
            <a:gdLst>
              <a:gd name="connsiteX0" fmla="*/ 311857 w 2624793"/>
              <a:gd name="connsiteY0" fmla="*/ 0 h 2306897"/>
              <a:gd name="connsiteX1" fmla="*/ 2624793 w 2624793"/>
              <a:gd name="connsiteY1" fmla="*/ 0 h 2306897"/>
              <a:gd name="connsiteX2" fmla="*/ 2624793 w 2624793"/>
              <a:gd name="connsiteY2" fmla="*/ 4316 h 2306897"/>
              <a:gd name="connsiteX3" fmla="*/ 2624793 w 2624793"/>
              <a:gd name="connsiteY3" fmla="*/ 14566 h 2306897"/>
              <a:gd name="connsiteX4" fmla="*/ 2624793 w 2624793"/>
              <a:gd name="connsiteY4" fmla="*/ 34526 h 2306897"/>
              <a:gd name="connsiteX5" fmla="*/ 2624793 w 2624793"/>
              <a:gd name="connsiteY5" fmla="*/ 67434 h 2306897"/>
              <a:gd name="connsiteX6" fmla="*/ 2624793 w 2624793"/>
              <a:gd name="connsiteY6" fmla="*/ 116525 h 2306897"/>
              <a:gd name="connsiteX7" fmla="*/ 2624793 w 2624793"/>
              <a:gd name="connsiteY7" fmla="*/ 185038 h 2306897"/>
              <a:gd name="connsiteX8" fmla="*/ 2624793 w 2624793"/>
              <a:gd name="connsiteY8" fmla="*/ 276208 h 2306897"/>
              <a:gd name="connsiteX9" fmla="*/ 2624793 w 2624793"/>
              <a:gd name="connsiteY9" fmla="*/ 393273 h 2306897"/>
              <a:gd name="connsiteX10" fmla="*/ 2624793 w 2624793"/>
              <a:gd name="connsiteY10" fmla="*/ 462527 h 2306897"/>
              <a:gd name="connsiteX11" fmla="*/ 2624793 w 2624793"/>
              <a:gd name="connsiteY11" fmla="*/ 539469 h 2306897"/>
              <a:gd name="connsiteX12" fmla="*/ 2624793 w 2624793"/>
              <a:gd name="connsiteY12" fmla="*/ 624502 h 2306897"/>
              <a:gd name="connsiteX13" fmla="*/ 2624793 w 2624793"/>
              <a:gd name="connsiteY13" fmla="*/ 718033 h 2306897"/>
              <a:gd name="connsiteX14" fmla="*/ 2624793 w 2624793"/>
              <a:gd name="connsiteY14" fmla="*/ 820464 h 2306897"/>
              <a:gd name="connsiteX15" fmla="*/ 2624793 w 2624793"/>
              <a:gd name="connsiteY15" fmla="*/ 932202 h 2306897"/>
              <a:gd name="connsiteX16" fmla="*/ 2624793 w 2624793"/>
              <a:gd name="connsiteY16" fmla="*/ 1053650 h 2306897"/>
              <a:gd name="connsiteX17" fmla="*/ 2624793 w 2624793"/>
              <a:gd name="connsiteY17" fmla="*/ 1185213 h 2306897"/>
              <a:gd name="connsiteX18" fmla="*/ 2624793 w 2624793"/>
              <a:gd name="connsiteY18" fmla="*/ 1327295 h 2306897"/>
              <a:gd name="connsiteX19" fmla="*/ 2624793 w 2624793"/>
              <a:gd name="connsiteY19" fmla="*/ 1480302 h 2306897"/>
              <a:gd name="connsiteX20" fmla="*/ 2624793 w 2624793"/>
              <a:gd name="connsiteY20" fmla="*/ 1644637 h 2306897"/>
              <a:gd name="connsiteX21" fmla="*/ 2624793 w 2624793"/>
              <a:gd name="connsiteY21" fmla="*/ 1820706 h 2306897"/>
              <a:gd name="connsiteX22" fmla="*/ 2624793 w 2624793"/>
              <a:gd name="connsiteY22" fmla="*/ 2008913 h 2306897"/>
              <a:gd name="connsiteX23" fmla="*/ 2624793 w 2624793"/>
              <a:gd name="connsiteY23" fmla="*/ 2209663 h 2306897"/>
              <a:gd name="connsiteX24" fmla="*/ 1656738 w 2624793"/>
              <a:gd name="connsiteY24" fmla="*/ 2250583 h 2306897"/>
              <a:gd name="connsiteX25" fmla="*/ 1539792 w 2624793"/>
              <a:gd name="connsiteY25" fmla="*/ 2063521 h 2306897"/>
              <a:gd name="connsiteX26" fmla="*/ 1377367 w 2624793"/>
              <a:gd name="connsiteY26" fmla="*/ 1905688 h 2306897"/>
              <a:gd name="connsiteX27" fmla="*/ 1059013 w 2624793"/>
              <a:gd name="connsiteY27" fmla="*/ 1964145 h 2306897"/>
              <a:gd name="connsiteX28" fmla="*/ 1234433 w 2624793"/>
              <a:gd name="connsiteY28" fmla="*/ 2121978 h 2306897"/>
              <a:gd name="connsiteX29" fmla="*/ 987546 w 2624793"/>
              <a:gd name="connsiteY29" fmla="*/ 2285657 h 2306897"/>
              <a:gd name="connsiteX30" fmla="*/ 357336 w 2624793"/>
              <a:gd name="connsiteY30" fmla="*/ 2279811 h 2306897"/>
              <a:gd name="connsiteX31" fmla="*/ 318354 w 2624793"/>
              <a:gd name="connsiteY31" fmla="*/ 1671862 h 2306897"/>
              <a:gd name="connsiteX32" fmla="*/ 136438 w 2624793"/>
              <a:gd name="connsiteY32" fmla="*/ 1514029 h 2306897"/>
              <a:gd name="connsiteX33" fmla="*/ 97456 w 2624793"/>
              <a:gd name="connsiteY33" fmla="*/ 1157443 h 2306897"/>
              <a:gd name="connsiteX34" fmla="*/ 240390 w 2624793"/>
              <a:gd name="connsiteY34" fmla="*/ 1233436 h 2306897"/>
              <a:gd name="connsiteX35" fmla="*/ 318354 w 2624793"/>
              <a:gd name="connsiteY35" fmla="*/ 1274356 h 2306897"/>
              <a:gd name="connsiteX36" fmla="*/ 324851 w 2624793"/>
              <a:gd name="connsiteY36" fmla="*/ 333203 h 2306897"/>
              <a:gd name="connsiteX37" fmla="*/ 311857 w 2624793"/>
              <a:gd name="connsiteY37" fmla="*/ 0 h 2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24793" h="2306897">
                <a:moveTo>
                  <a:pt x="311857" y="0"/>
                </a:moveTo>
                <a:cubicBezTo>
                  <a:pt x="311857" y="0"/>
                  <a:pt x="311857" y="0"/>
                  <a:pt x="2624793" y="0"/>
                </a:cubicBezTo>
                <a:lnTo>
                  <a:pt x="2624793" y="4316"/>
                </a:lnTo>
                <a:lnTo>
                  <a:pt x="2624793" y="14566"/>
                </a:lnTo>
                <a:lnTo>
                  <a:pt x="2624793" y="34526"/>
                </a:lnTo>
                <a:lnTo>
                  <a:pt x="2624793" y="67434"/>
                </a:lnTo>
                <a:lnTo>
                  <a:pt x="2624793" y="116525"/>
                </a:lnTo>
                <a:lnTo>
                  <a:pt x="2624793" y="185038"/>
                </a:lnTo>
                <a:lnTo>
                  <a:pt x="2624793" y="276208"/>
                </a:lnTo>
                <a:lnTo>
                  <a:pt x="2624793" y="393273"/>
                </a:lnTo>
                <a:lnTo>
                  <a:pt x="2624793" y="462527"/>
                </a:lnTo>
                <a:lnTo>
                  <a:pt x="2624793" y="539469"/>
                </a:lnTo>
                <a:lnTo>
                  <a:pt x="2624793" y="624502"/>
                </a:lnTo>
                <a:lnTo>
                  <a:pt x="2624793" y="718033"/>
                </a:lnTo>
                <a:lnTo>
                  <a:pt x="2624793" y="820464"/>
                </a:lnTo>
                <a:lnTo>
                  <a:pt x="2624793" y="932202"/>
                </a:lnTo>
                <a:lnTo>
                  <a:pt x="2624793" y="1053650"/>
                </a:lnTo>
                <a:lnTo>
                  <a:pt x="2624793" y="1185213"/>
                </a:lnTo>
                <a:lnTo>
                  <a:pt x="2624793" y="1327295"/>
                </a:lnTo>
                <a:lnTo>
                  <a:pt x="2624793" y="1480302"/>
                </a:lnTo>
                <a:lnTo>
                  <a:pt x="2624793" y="1644637"/>
                </a:lnTo>
                <a:lnTo>
                  <a:pt x="2624793" y="1820706"/>
                </a:lnTo>
                <a:lnTo>
                  <a:pt x="2624793" y="2008913"/>
                </a:lnTo>
                <a:lnTo>
                  <a:pt x="2624793" y="2209663"/>
                </a:lnTo>
                <a:cubicBezTo>
                  <a:pt x="2215481" y="2180435"/>
                  <a:pt x="1741200" y="2273965"/>
                  <a:pt x="1656738" y="2250583"/>
                </a:cubicBezTo>
                <a:cubicBezTo>
                  <a:pt x="1546289" y="2221354"/>
                  <a:pt x="1474822" y="2162898"/>
                  <a:pt x="1539792" y="2063521"/>
                </a:cubicBezTo>
                <a:cubicBezTo>
                  <a:pt x="1598265" y="1964145"/>
                  <a:pt x="1474822" y="1934917"/>
                  <a:pt x="1377367" y="1905688"/>
                </a:cubicBezTo>
                <a:cubicBezTo>
                  <a:pt x="1273415" y="1876460"/>
                  <a:pt x="1072007" y="1870614"/>
                  <a:pt x="1059013" y="1964145"/>
                </a:cubicBezTo>
                <a:cubicBezTo>
                  <a:pt x="1046019" y="2051830"/>
                  <a:pt x="1188954" y="2081058"/>
                  <a:pt x="1234433" y="2121978"/>
                </a:cubicBezTo>
                <a:cubicBezTo>
                  <a:pt x="1279912" y="2162898"/>
                  <a:pt x="1175959" y="2250583"/>
                  <a:pt x="987546" y="2285657"/>
                </a:cubicBezTo>
                <a:cubicBezTo>
                  <a:pt x="831618" y="2314885"/>
                  <a:pt x="636708" y="2314885"/>
                  <a:pt x="357336" y="2279811"/>
                </a:cubicBezTo>
                <a:cubicBezTo>
                  <a:pt x="311857" y="1999219"/>
                  <a:pt x="350839" y="1818003"/>
                  <a:pt x="318354" y="1671862"/>
                </a:cubicBezTo>
                <a:cubicBezTo>
                  <a:pt x="298863" y="1601714"/>
                  <a:pt x="214402" y="1484800"/>
                  <a:pt x="136438" y="1514029"/>
                </a:cubicBezTo>
                <a:cubicBezTo>
                  <a:pt x="-58473" y="1590022"/>
                  <a:pt x="-19491" y="1233436"/>
                  <a:pt x="97456" y="1157443"/>
                </a:cubicBezTo>
                <a:cubicBezTo>
                  <a:pt x="214402" y="1087295"/>
                  <a:pt x="240390" y="1180825"/>
                  <a:pt x="240390" y="1233436"/>
                </a:cubicBezTo>
                <a:cubicBezTo>
                  <a:pt x="240390" y="1286047"/>
                  <a:pt x="272875" y="1303584"/>
                  <a:pt x="318354" y="1274356"/>
                </a:cubicBezTo>
                <a:cubicBezTo>
                  <a:pt x="357336" y="1239282"/>
                  <a:pt x="376827" y="648869"/>
                  <a:pt x="324851" y="333203"/>
                </a:cubicBezTo>
                <a:cubicBezTo>
                  <a:pt x="311857" y="251364"/>
                  <a:pt x="305360" y="128605"/>
                  <a:pt x="311857" y="0"/>
                </a:cubicBezTo>
                <a:close/>
              </a:path>
            </a:pathLst>
          </a:cu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3614EF-3885-59F1-6E36-FD42ED5E90F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20" t="33302" r="20971" b="32761"/>
          <a:stretch>
            <a:fillRect/>
          </a:stretch>
        </p:blipFill>
        <p:spPr>
          <a:xfrm>
            <a:off x="9489051" y="3700971"/>
            <a:ext cx="2698279" cy="2327402"/>
          </a:xfrm>
          <a:custGeom>
            <a:avLst/>
            <a:gdLst>
              <a:gd name="connsiteX0" fmla="*/ 1752773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1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3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3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700"/>
                  <a:pt x="2627945" y="889788"/>
                </a:cubicBezTo>
                <a:cubicBezTo>
                  <a:pt x="2679908" y="924876"/>
                  <a:pt x="2718879" y="1030141"/>
                  <a:pt x="2686403" y="1117861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6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5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3" y="53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16845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2181 -0.55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2E4934C8-4B7F-A260-7C63-A432FAF92EB4}"/>
              </a:ext>
            </a:extLst>
          </p:cNvPr>
          <p:cNvGrpSpPr/>
          <p:nvPr/>
        </p:nvGrpSpPr>
        <p:grpSpPr>
          <a:xfrm>
            <a:off x="4528051" y="2205650"/>
            <a:ext cx="2741000" cy="2374305"/>
            <a:chOff x="4506019" y="2215851"/>
            <a:chExt cx="2741000" cy="2374305"/>
          </a:xfrm>
        </p:grpSpPr>
        <p:sp useBgFill="1">
          <p:nvSpPr>
            <p:cNvPr id="85" name="Freeform 10">
              <a:extLst>
                <a:ext uri="{FF2B5EF4-FFF2-40B4-BE49-F238E27FC236}">
                  <a16:creationId xmlns:a16="http://schemas.microsoft.com/office/drawing/2014/main" xmlns="" id="{DE234477-CBB4-181D-E014-589D467A2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Рисунок 85" descr="Изображение выглядит как мультфильм, Мультфильм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90444FA-D5F9-BB65-EC04-07A77531C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4557" y="2803397"/>
              <a:ext cx="1376177" cy="125905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Прямоугольник 91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68D34180-1F1F-46BE-21D8-BD146D86D595}"/>
              </a:ext>
            </a:extLst>
          </p:cNvPr>
          <p:cNvSpPr/>
          <p:nvPr/>
        </p:nvSpPr>
        <p:spPr>
          <a:xfrm>
            <a:off x="4712846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2" name="Рисунок 1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3614EF-3885-59F1-6E36-FD42ED5E9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20" t="33302" r="20971" b="32761"/>
          <a:stretch>
            <a:fillRect/>
          </a:stretch>
        </p:blipFill>
        <p:spPr>
          <a:xfrm>
            <a:off x="9489051" y="3700971"/>
            <a:ext cx="2698279" cy="2327402"/>
          </a:xfrm>
          <a:custGeom>
            <a:avLst/>
            <a:gdLst>
              <a:gd name="connsiteX0" fmla="*/ 1752773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1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3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3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700"/>
                  <a:pt x="2627945" y="889788"/>
                </a:cubicBezTo>
                <a:cubicBezTo>
                  <a:pt x="2679908" y="924876"/>
                  <a:pt x="2718879" y="1030141"/>
                  <a:pt x="2686403" y="1117861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6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5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3" y="531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A3B67E9-9C50-620E-C992-7EC2E4BE8E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" r="69505" b="66318"/>
          <a:stretch>
            <a:fillRect/>
          </a:stretch>
        </p:blipFill>
        <p:spPr>
          <a:xfrm>
            <a:off x="9418962" y="3688224"/>
            <a:ext cx="2722458" cy="2309934"/>
          </a:xfrm>
          <a:custGeom>
            <a:avLst/>
            <a:gdLst>
              <a:gd name="connsiteX0" fmla="*/ 0 w 2722458"/>
              <a:gd name="connsiteY0" fmla="*/ 0 h 2309934"/>
              <a:gd name="connsiteX1" fmla="*/ 4451 w 2722458"/>
              <a:gd name="connsiteY1" fmla="*/ 0 h 2309934"/>
              <a:gd name="connsiteX2" fmla="*/ 15023 w 2722458"/>
              <a:gd name="connsiteY2" fmla="*/ 0 h 2309934"/>
              <a:gd name="connsiteX3" fmla="*/ 35610 w 2722458"/>
              <a:gd name="connsiteY3" fmla="*/ 0 h 2309934"/>
              <a:gd name="connsiteX4" fmla="*/ 69550 w 2722458"/>
              <a:gd name="connsiteY4" fmla="*/ 0 h 2309934"/>
              <a:gd name="connsiteX5" fmla="*/ 120182 w 2722458"/>
              <a:gd name="connsiteY5" fmla="*/ 0 h 2309934"/>
              <a:gd name="connsiteX6" fmla="*/ 190845 w 2722458"/>
              <a:gd name="connsiteY6" fmla="*/ 0 h 2309934"/>
              <a:gd name="connsiteX7" fmla="*/ 284876 w 2722458"/>
              <a:gd name="connsiteY7" fmla="*/ 0 h 2309934"/>
              <a:gd name="connsiteX8" fmla="*/ 405615 w 2722458"/>
              <a:gd name="connsiteY8" fmla="*/ 0 h 2309934"/>
              <a:gd name="connsiteX9" fmla="*/ 556399 w 2722458"/>
              <a:gd name="connsiteY9" fmla="*/ 0 h 2309934"/>
              <a:gd name="connsiteX10" fmla="*/ 740567 w 2722458"/>
              <a:gd name="connsiteY10" fmla="*/ 0 h 2309934"/>
              <a:gd name="connsiteX11" fmla="*/ 846214 w 2722458"/>
              <a:gd name="connsiteY11" fmla="*/ 0 h 2309934"/>
              <a:gd name="connsiteX12" fmla="*/ 961458 w 2722458"/>
              <a:gd name="connsiteY12" fmla="*/ 0 h 2309934"/>
              <a:gd name="connsiteX13" fmla="*/ 1086717 w 2722458"/>
              <a:gd name="connsiteY13" fmla="*/ 0 h 2309934"/>
              <a:gd name="connsiteX14" fmla="*/ 1222409 w 2722458"/>
              <a:gd name="connsiteY14" fmla="*/ 0 h 2309934"/>
              <a:gd name="connsiteX15" fmla="*/ 1368951 w 2722458"/>
              <a:gd name="connsiteY15" fmla="*/ 0 h 2309934"/>
              <a:gd name="connsiteX16" fmla="*/ 1526759 w 2722458"/>
              <a:gd name="connsiteY16" fmla="*/ 0 h 2309934"/>
              <a:gd name="connsiteX17" fmla="*/ 1696252 w 2722458"/>
              <a:gd name="connsiteY17" fmla="*/ 0 h 2309934"/>
              <a:gd name="connsiteX18" fmla="*/ 1877847 w 2722458"/>
              <a:gd name="connsiteY18" fmla="*/ 0 h 2309934"/>
              <a:gd name="connsiteX19" fmla="*/ 2071961 w 2722458"/>
              <a:gd name="connsiteY19" fmla="*/ 0 h 2309934"/>
              <a:gd name="connsiteX20" fmla="*/ 2279011 w 2722458"/>
              <a:gd name="connsiteY20" fmla="*/ 0 h 2309934"/>
              <a:gd name="connsiteX21" fmla="*/ 2304983 w 2722458"/>
              <a:gd name="connsiteY21" fmla="*/ 900582 h 2309934"/>
              <a:gd name="connsiteX22" fmla="*/ 2311476 w 2722458"/>
              <a:gd name="connsiteY22" fmla="*/ 1315785 h 2309934"/>
              <a:gd name="connsiteX23" fmla="*/ 2512756 w 2722458"/>
              <a:gd name="connsiteY23" fmla="*/ 1374265 h 2309934"/>
              <a:gd name="connsiteX24" fmla="*/ 2701050 w 2722458"/>
              <a:gd name="connsiteY24" fmla="*/ 1345025 h 2309934"/>
              <a:gd name="connsiteX25" fmla="*/ 2655599 w 2722458"/>
              <a:gd name="connsiteY25" fmla="*/ 1590638 h 2309934"/>
              <a:gd name="connsiteX26" fmla="*/ 2480291 w 2722458"/>
              <a:gd name="connsiteY26" fmla="*/ 1719293 h 2309934"/>
              <a:gd name="connsiteX27" fmla="*/ 2285504 w 2722458"/>
              <a:gd name="connsiteY27" fmla="*/ 1672509 h 2309934"/>
              <a:gd name="connsiteX28" fmla="*/ 2291997 w 2722458"/>
              <a:gd name="connsiteY28" fmla="*/ 2309934 h 2309934"/>
              <a:gd name="connsiteX29" fmla="*/ 1038865 w 2722458"/>
              <a:gd name="connsiteY29" fmla="*/ 2292390 h 2309934"/>
              <a:gd name="connsiteX30" fmla="*/ 967443 w 2722458"/>
              <a:gd name="connsiteY30" fmla="*/ 2233911 h 2309934"/>
              <a:gd name="connsiteX31" fmla="*/ 1071330 w 2722458"/>
              <a:gd name="connsiteY31" fmla="*/ 2111104 h 2309934"/>
              <a:gd name="connsiteX32" fmla="*/ 960951 w 2722458"/>
              <a:gd name="connsiteY32" fmla="*/ 1994146 h 2309934"/>
              <a:gd name="connsiteX33" fmla="*/ 584362 w 2722458"/>
              <a:gd name="connsiteY33" fmla="*/ 2011690 h 2309934"/>
              <a:gd name="connsiteX34" fmla="*/ 701234 w 2722458"/>
              <a:gd name="connsiteY34" fmla="*/ 2228063 h 2309934"/>
              <a:gd name="connsiteX35" fmla="*/ 0 w 2722458"/>
              <a:gd name="connsiteY35" fmla="*/ 2280694 h 2309934"/>
              <a:gd name="connsiteX36" fmla="*/ 0 w 2722458"/>
              <a:gd name="connsiteY36" fmla="*/ 0 h 23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2458" h="2309934">
                <a:moveTo>
                  <a:pt x="0" y="0"/>
                </a:moveTo>
                <a:lnTo>
                  <a:pt x="4451" y="0"/>
                </a:lnTo>
                <a:lnTo>
                  <a:pt x="15023" y="0"/>
                </a:lnTo>
                <a:lnTo>
                  <a:pt x="35610" y="0"/>
                </a:lnTo>
                <a:lnTo>
                  <a:pt x="69550" y="0"/>
                </a:lnTo>
                <a:lnTo>
                  <a:pt x="120182" y="0"/>
                </a:lnTo>
                <a:lnTo>
                  <a:pt x="190845" y="0"/>
                </a:lnTo>
                <a:lnTo>
                  <a:pt x="284876" y="0"/>
                </a:lnTo>
                <a:lnTo>
                  <a:pt x="405615" y="0"/>
                </a:lnTo>
                <a:lnTo>
                  <a:pt x="556399" y="0"/>
                </a:lnTo>
                <a:lnTo>
                  <a:pt x="740567" y="0"/>
                </a:lnTo>
                <a:lnTo>
                  <a:pt x="846214" y="0"/>
                </a:lnTo>
                <a:lnTo>
                  <a:pt x="961458" y="0"/>
                </a:lnTo>
                <a:lnTo>
                  <a:pt x="1086717" y="0"/>
                </a:lnTo>
                <a:lnTo>
                  <a:pt x="1222409" y="0"/>
                </a:lnTo>
                <a:lnTo>
                  <a:pt x="1368951" y="0"/>
                </a:lnTo>
                <a:lnTo>
                  <a:pt x="1526759" y="0"/>
                </a:lnTo>
                <a:lnTo>
                  <a:pt x="1696252" y="0"/>
                </a:lnTo>
                <a:lnTo>
                  <a:pt x="1877847" y="0"/>
                </a:lnTo>
                <a:lnTo>
                  <a:pt x="2071961" y="0"/>
                </a:lnTo>
                <a:lnTo>
                  <a:pt x="2279011" y="0"/>
                </a:lnTo>
                <a:cubicBezTo>
                  <a:pt x="2350433" y="210526"/>
                  <a:pt x="2337447" y="719296"/>
                  <a:pt x="2304983" y="900582"/>
                </a:cubicBezTo>
                <a:cubicBezTo>
                  <a:pt x="2272518" y="1093564"/>
                  <a:pt x="2272518" y="1245610"/>
                  <a:pt x="2311476" y="1315785"/>
                </a:cubicBezTo>
                <a:cubicBezTo>
                  <a:pt x="2369911" y="1415200"/>
                  <a:pt x="2454319" y="1421048"/>
                  <a:pt x="2512756" y="1374265"/>
                </a:cubicBezTo>
                <a:cubicBezTo>
                  <a:pt x="2603656" y="1298242"/>
                  <a:pt x="2662092" y="1298242"/>
                  <a:pt x="2701050" y="1345025"/>
                </a:cubicBezTo>
                <a:cubicBezTo>
                  <a:pt x="2746500" y="1391809"/>
                  <a:pt x="2714036" y="1502919"/>
                  <a:pt x="2655599" y="1590638"/>
                </a:cubicBezTo>
                <a:cubicBezTo>
                  <a:pt x="2597163" y="1678357"/>
                  <a:pt x="2532234" y="1771924"/>
                  <a:pt x="2480291" y="1719293"/>
                </a:cubicBezTo>
                <a:cubicBezTo>
                  <a:pt x="2421855" y="1666661"/>
                  <a:pt x="2350433" y="1596486"/>
                  <a:pt x="2285504" y="1672509"/>
                </a:cubicBezTo>
                <a:cubicBezTo>
                  <a:pt x="2220575" y="1754380"/>
                  <a:pt x="2266025" y="2245607"/>
                  <a:pt x="2291997" y="2309934"/>
                </a:cubicBezTo>
                <a:cubicBezTo>
                  <a:pt x="1473890" y="2157888"/>
                  <a:pt x="1077823" y="2286543"/>
                  <a:pt x="1038865" y="2292390"/>
                </a:cubicBezTo>
                <a:cubicBezTo>
                  <a:pt x="993415" y="2298239"/>
                  <a:pt x="973936" y="2280694"/>
                  <a:pt x="967443" y="2233911"/>
                </a:cubicBezTo>
                <a:cubicBezTo>
                  <a:pt x="954458" y="2187128"/>
                  <a:pt x="1045358" y="2152040"/>
                  <a:pt x="1071330" y="2111104"/>
                </a:cubicBezTo>
                <a:cubicBezTo>
                  <a:pt x="1097302" y="2076017"/>
                  <a:pt x="1077823" y="2005842"/>
                  <a:pt x="960951" y="1994146"/>
                </a:cubicBezTo>
                <a:cubicBezTo>
                  <a:pt x="876543" y="1988298"/>
                  <a:pt x="629812" y="1918123"/>
                  <a:pt x="584362" y="2011690"/>
                </a:cubicBezTo>
                <a:cubicBezTo>
                  <a:pt x="538911" y="2105256"/>
                  <a:pt x="772656" y="2134496"/>
                  <a:pt x="701234" y="2228063"/>
                </a:cubicBezTo>
                <a:cubicBezTo>
                  <a:pt x="649291" y="2292390"/>
                  <a:pt x="292181" y="2216367"/>
                  <a:pt x="0" y="2280694"/>
                </a:cubicBezTo>
                <a:cubicBezTo>
                  <a:pt x="0" y="2280694"/>
                  <a:pt x="0" y="2280694"/>
                  <a:pt x="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971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40599 -0.2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D3ED31A-84C7-687E-DEE6-250C2FC5B0B4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8E83330-8161-2138-85DD-23EF1A76ABC1}"/>
              </a:ext>
            </a:extLst>
          </p:cNvPr>
          <p:cNvSpPr/>
          <p:nvPr/>
        </p:nvSpPr>
        <p:spPr>
          <a:xfrm>
            <a:off x="22032" y="-11659"/>
            <a:ext cx="9143999" cy="6857999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A848DD-94AB-B48E-FD98-7768294B72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22032" y="-41"/>
            <a:ext cx="8658000" cy="6851290"/>
          </a:xfrm>
          <a:prstGeom prst="rect">
            <a:avLst/>
          </a:prstGeom>
        </p:spPr>
      </p:pic>
      <p:sp useBgFill="1">
        <p:nvSpPr>
          <p:cNvPr id="40" name="Freeform 6">
            <a:extLst>
              <a:ext uri="{FF2B5EF4-FFF2-40B4-BE49-F238E27FC236}">
                <a16:creationId xmlns:a16="http://schemas.microsoft.com/office/drawing/2014/main" xmlns="" id="{A121C9EB-F70A-59E7-B69F-B38322717190}"/>
              </a:ext>
            </a:extLst>
          </p:cNvPr>
          <p:cNvSpPr>
            <a:spLocks/>
          </p:cNvSpPr>
          <p:nvPr/>
        </p:nvSpPr>
        <p:spPr bwMode="auto">
          <a:xfrm>
            <a:off x="22032" y="-22581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 7">
            <a:extLst>
              <a:ext uri="{FF2B5EF4-FFF2-40B4-BE49-F238E27FC236}">
                <a16:creationId xmlns:a16="http://schemas.microsoft.com/office/drawing/2014/main" xmlns="" id="{CE94C970-1ED3-6E5F-4BFE-09E4F2167DDF}"/>
              </a:ext>
            </a:extLst>
          </p:cNvPr>
          <p:cNvSpPr>
            <a:spLocks/>
          </p:cNvSpPr>
          <p:nvPr/>
        </p:nvSpPr>
        <p:spPr bwMode="auto">
          <a:xfrm>
            <a:off x="4261373" y="-22581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 8">
            <a:extLst>
              <a:ext uri="{FF2B5EF4-FFF2-40B4-BE49-F238E27FC236}">
                <a16:creationId xmlns:a16="http://schemas.microsoft.com/office/drawing/2014/main" xmlns="" id="{FBEDDFB4-0C76-1FB3-6D0D-FAD2F587A934}"/>
              </a:ext>
            </a:extLst>
          </p:cNvPr>
          <p:cNvSpPr>
            <a:spLocks/>
          </p:cNvSpPr>
          <p:nvPr/>
        </p:nvSpPr>
        <p:spPr bwMode="auto">
          <a:xfrm>
            <a:off x="2243425" y="-22581"/>
            <a:ext cx="2446831" cy="2636741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 9">
            <a:extLst>
              <a:ext uri="{FF2B5EF4-FFF2-40B4-BE49-F238E27FC236}">
                <a16:creationId xmlns:a16="http://schemas.microsoft.com/office/drawing/2014/main" xmlns="" id="{E92DDED1-FEED-EB1B-2A61-2EC8C7B75179}"/>
              </a:ext>
            </a:extLst>
          </p:cNvPr>
          <p:cNvSpPr>
            <a:spLocks/>
          </p:cNvSpPr>
          <p:nvPr/>
        </p:nvSpPr>
        <p:spPr bwMode="auto">
          <a:xfrm>
            <a:off x="6482766" y="-22581"/>
            <a:ext cx="2683266" cy="2314885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 10">
            <a:extLst>
              <a:ext uri="{FF2B5EF4-FFF2-40B4-BE49-F238E27FC236}">
                <a16:creationId xmlns:a16="http://schemas.microsoft.com/office/drawing/2014/main" xmlns="" id="{31A3E50C-532E-04B5-0A70-81023C9AE015}"/>
              </a:ext>
            </a:extLst>
          </p:cNvPr>
          <p:cNvSpPr>
            <a:spLocks/>
          </p:cNvSpPr>
          <p:nvPr/>
        </p:nvSpPr>
        <p:spPr bwMode="auto">
          <a:xfrm>
            <a:off x="4528051" y="2205650"/>
            <a:ext cx="2741000" cy="237430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 11">
            <a:extLst>
              <a:ext uri="{FF2B5EF4-FFF2-40B4-BE49-F238E27FC236}">
                <a16:creationId xmlns:a16="http://schemas.microsoft.com/office/drawing/2014/main" xmlns="" id="{186A7A83-765D-E876-E30C-7E6ADEE1E5C3}"/>
              </a:ext>
            </a:extLst>
          </p:cNvPr>
          <p:cNvSpPr>
            <a:spLocks/>
          </p:cNvSpPr>
          <p:nvPr/>
        </p:nvSpPr>
        <p:spPr bwMode="auto">
          <a:xfrm>
            <a:off x="1971250" y="2210602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 12">
            <a:extLst>
              <a:ext uri="{FF2B5EF4-FFF2-40B4-BE49-F238E27FC236}">
                <a16:creationId xmlns:a16="http://schemas.microsoft.com/office/drawing/2014/main" xmlns="" id="{0DB93D33-9506-3590-650C-82398BAE1B7F}"/>
              </a:ext>
            </a:extLst>
          </p:cNvPr>
          <p:cNvSpPr>
            <a:spLocks/>
          </p:cNvSpPr>
          <p:nvPr/>
        </p:nvSpPr>
        <p:spPr bwMode="auto">
          <a:xfrm>
            <a:off x="6829171" y="4438833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 13">
            <a:extLst>
              <a:ext uri="{FF2B5EF4-FFF2-40B4-BE49-F238E27FC236}">
                <a16:creationId xmlns:a16="http://schemas.microsoft.com/office/drawing/2014/main" xmlns="" id="{71B5E4F3-8A24-604E-26CD-2E6BC39A3C5D}"/>
              </a:ext>
            </a:extLst>
          </p:cNvPr>
          <p:cNvSpPr>
            <a:spLocks/>
          </p:cNvSpPr>
          <p:nvPr/>
        </p:nvSpPr>
        <p:spPr bwMode="auto">
          <a:xfrm>
            <a:off x="4231132" y="4129357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 14">
            <a:extLst>
              <a:ext uri="{FF2B5EF4-FFF2-40B4-BE49-F238E27FC236}">
                <a16:creationId xmlns:a16="http://schemas.microsoft.com/office/drawing/2014/main" xmlns="" id="{275044E0-8376-D902-E4C6-259190C14836}"/>
              </a:ext>
            </a:extLst>
          </p:cNvPr>
          <p:cNvSpPr>
            <a:spLocks/>
          </p:cNvSpPr>
          <p:nvPr/>
        </p:nvSpPr>
        <p:spPr bwMode="auto">
          <a:xfrm>
            <a:off x="6757690" y="1849133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Freeform 15">
            <a:extLst>
              <a:ext uri="{FF2B5EF4-FFF2-40B4-BE49-F238E27FC236}">
                <a16:creationId xmlns:a16="http://schemas.microsoft.com/office/drawing/2014/main" xmlns="" id="{0A29D14D-2653-9B01-FC4D-F5952E068D41}"/>
              </a:ext>
            </a:extLst>
          </p:cNvPr>
          <p:cNvSpPr>
            <a:spLocks/>
          </p:cNvSpPr>
          <p:nvPr/>
        </p:nvSpPr>
        <p:spPr bwMode="auto">
          <a:xfrm>
            <a:off x="2224181" y="4490826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 16">
            <a:extLst>
              <a:ext uri="{FF2B5EF4-FFF2-40B4-BE49-F238E27FC236}">
                <a16:creationId xmlns:a16="http://schemas.microsoft.com/office/drawing/2014/main" xmlns="" id="{5E5DFD5C-96D9-AC78-78F8-85E07E9280C6}"/>
              </a:ext>
            </a:extLst>
          </p:cNvPr>
          <p:cNvSpPr>
            <a:spLocks/>
          </p:cNvSpPr>
          <p:nvPr/>
        </p:nvSpPr>
        <p:spPr bwMode="auto">
          <a:xfrm>
            <a:off x="22032" y="4438833"/>
            <a:ext cx="2650275" cy="2396586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" name="Freeform 17">
            <a:extLst>
              <a:ext uri="{FF2B5EF4-FFF2-40B4-BE49-F238E27FC236}">
                <a16:creationId xmlns:a16="http://schemas.microsoft.com/office/drawing/2014/main" xmlns="" id="{3BB5D34A-A765-AC99-EA9C-72A9FE6E0EF8}"/>
              </a:ext>
            </a:extLst>
          </p:cNvPr>
          <p:cNvSpPr>
            <a:spLocks/>
          </p:cNvSpPr>
          <p:nvPr/>
        </p:nvSpPr>
        <p:spPr bwMode="auto">
          <a:xfrm>
            <a:off x="22032" y="1896174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114363C-BCA5-C792-4728-7E12F149CE6D}"/>
              </a:ext>
            </a:extLst>
          </p:cNvPr>
          <p:cNvGrpSpPr/>
          <p:nvPr/>
        </p:nvGrpSpPr>
        <p:grpSpPr>
          <a:xfrm>
            <a:off x="16042" y="-12380"/>
            <a:ext cx="2746500" cy="2309934"/>
            <a:chOff x="0" y="-12380"/>
            <a:chExt cx="2746500" cy="2309934"/>
          </a:xfrm>
        </p:grpSpPr>
        <p:sp useBgFill="1">
          <p:nvSpPr>
            <p:cNvPr id="58" name="Freeform 6">
              <a:extLst>
                <a:ext uri="{FF2B5EF4-FFF2-40B4-BE49-F238E27FC236}">
                  <a16:creationId xmlns:a16="http://schemas.microsoft.com/office/drawing/2014/main" xmlns="" id="{4AB04EF1-20F9-2685-47CC-BD19E70F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Рисунок 58" descr="Изображение выглядит как Предметная фотография, искусство, сосуд, фонарь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7B20FBD-8DBF-1C95-FFD8-1068E9BA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883" y="319433"/>
              <a:ext cx="1249332" cy="1555575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17EFA29-3355-390A-2036-90E67AE73128}"/>
              </a:ext>
            </a:extLst>
          </p:cNvPr>
          <p:cNvGrpSpPr/>
          <p:nvPr/>
        </p:nvGrpSpPr>
        <p:grpSpPr>
          <a:xfrm>
            <a:off x="22032" y="1896174"/>
            <a:ext cx="2441333" cy="2946217"/>
            <a:chOff x="0" y="1906375"/>
            <a:chExt cx="2441333" cy="2946217"/>
          </a:xfrm>
        </p:grpSpPr>
        <p:sp useBgFill="1"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7DA4F771-6AF7-FFEB-5655-C355826F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 descr="Изображение выглядит как мультфильм, Анимация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B3000D-36F5-AC86-337C-DFB20951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80" y="2422359"/>
              <a:ext cx="2133946" cy="231857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F7FB2AD1-6353-BB26-FA8D-7D03A4DDF7A4}"/>
              </a:ext>
            </a:extLst>
          </p:cNvPr>
          <p:cNvGrpSpPr/>
          <p:nvPr/>
        </p:nvGrpSpPr>
        <p:grpSpPr>
          <a:xfrm>
            <a:off x="22032" y="4438833"/>
            <a:ext cx="2650275" cy="2396586"/>
            <a:chOff x="0" y="4449034"/>
            <a:chExt cx="2650275" cy="2396586"/>
          </a:xfrm>
        </p:grpSpPr>
        <p:sp useBgFill="1"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4DCC88B6-2204-7145-4C45-CA04893C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Рисунок 64" descr="Изображение выглядит как топор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6DA5C9-AF9F-6391-0E9D-CAFF18460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249" y="5174334"/>
              <a:ext cx="1383271" cy="125708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ADC9153B-E670-74BD-8FE1-57F3BE1D770C}"/>
              </a:ext>
            </a:extLst>
          </p:cNvPr>
          <p:cNvGrpSpPr/>
          <p:nvPr/>
        </p:nvGrpSpPr>
        <p:grpSpPr>
          <a:xfrm>
            <a:off x="2224181" y="4490826"/>
            <a:ext cx="2446831" cy="2344593"/>
            <a:chOff x="2202149" y="4501027"/>
            <a:chExt cx="2446831" cy="2344593"/>
          </a:xfrm>
        </p:grpSpPr>
        <p:sp useBgFill="1"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E640550F-B54C-F5B4-A8BA-C0839CF3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 descr="Изображение выглядит как желтый, апельсин, Детское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F4B2412-87D3-1407-73D6-7B13DD463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11150" y="5311138"/>
              <a:ext cx="1212635" cy="92362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246FDD82-2E99-3639-8BCA-1E3F1AC04ACA}"/>
              </a:ext>
            </a:extLst>
          </p:cNvPr>
          <p:cNvGrpSpPr/>
          <p:nvPr/>
        </p:nvGrpSpPr>
        <p:grpSpPr>
          <a:xfrm>
            <a:off x="6829171" y="4438833"/>
            <a:ext cx="2336861" cy="2396586"/>
            <a:chOff x="6807139" y="4449034"/>
            <a:chExt cx="2336861" cy="2396586"/>
          </a:xfrm>
        </p:grpSpPr>
        <p:sp useBgFill="1">
          <p:nvSpPr>
            <p:cNvPr id="76" name="Freeform 12">
              <a:extLst>
                <a:ext uri="{FF2B5EF4-FFF2-40B4-BE49-F238E27FC236}">
                  <a16:creationId xmlns:a16="http://schemas.microsoft.com/office/drawing/2014/main" xmlns="" id="{90737945-3682-A8C8-445F-071F1DAB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7" name="Рисунок 76" descr="Изображение выглядит как мультфильм, Предметная фотография, горш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043EE23-FF3D-FFD4-5182-56E45E74B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2667" y="4874873"/>
              <a:ext cx="2011333" cy="180975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AFBEB26B-A429-909A-0F97-9645C20DF8FA}"/>
              </a:ext>
            </a:extLst>
          </p:cNvPr>
          <p:cNvGrpSpPr/>
          <p:nvPr/>
        </p:nvGrpSpPr>
        <p:grpSpPr>
          <a:xfrm>
            <a:off x="4231132" y="4129357"/>
            <a:ext cx="3013176" cy="2706062"/>
            <a:chOff x="4209100" y="4139558"/>
            <a:chExt cx="3013176" cy="2706062"/>
          </a:xfrm>
        </p:grpSpPr>
        <p:sp useBgFill="1">
          <p:nvSpPr>
            <p:cNvPr id="79" name="Freeform 13">
              <a:extLst>
                <a:ext uri="{FF2B5EF4-FFF2-40B4-BE49-F238E27FC236}">
                  <a16:creationId xmlns:a16="http://schemas.microsoft.com/office/drawing/2014/main" xmlns="" id="{CDBF7475-6CED-4357-B58C-4ACEEB430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Рисунок 79" descr="Изображение выглядит как мультфильм, графическая вставк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6602B18-2EF0-9049-C79D-B095B329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9609" y="4740932"/>
              <a:ext cx="1307612" cy="201352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499AE2CB-DAB1-414C-7F62-44A2EF384D2F}"/>
              </a:ext>
            </a:extLst>
          </p:cNvPr>
          <p:cNvGrpSpPr/>
          <p:nvPr/>
        </p:nvGrpSpPr>
        <p:grpSpPr>
          <a:xfrm>
            <a:off x="6757690" y="1849133"/>
            <a:ext cx="2408342" cy="3015539"/>
            <a:chOff x="6735658" y="1859334"/>
            <a:chExt cx="2408342" cy="3015539"/>
          </a:xfrm>
        </p:grpSpPr>
        <p:sp useBgFill="1">
          <p:nvSpPr>
            <p:cNvPr id="88" name="Freeform 14">
              <a:extLst>
                <a:ext uri="{FF2B5EF4-FFF2-40B4-BE49-F238E27FC236}">
                  <a16:creationId xmlns:a16="http://schemas.microsoft.com/office/drawing/2014/main" xmlns="" id="{D388F3D7-9F86-32E7-55CD-5601FFD2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Рисунок 88" descr="Изображение выглядит как растение, цветок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81D024F-C0AD-86CD-45BA-7ECCB5CC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47019" y="2611468"/>
              <a:ext cx="1640180" cy="1586874"/>
            </a:xfrm>
            <a:prstGeom prst="rect">
              <a:avLst/>
            </a:prstGeom>
          </p:spPr>
        </p:pic>
      </p:grpSp>
      <p:sp>
        <p:nvSpPr>
          <p:cNvPr id="90" name="Прямоугольник 89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01FBA8F2-3ECC-33FF-DC61-4D4568A65224}"/>
              </a:ext>
            </a:extLst>
          </p:cNvPr>
          <p:cNvSpPr/>
          <p:nvPr/>
        </p:nvSpPr>
        <p:spPr>
          <a:xfrm>
            <a:off x="153580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рямоугольник 90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27CF8B14-2332-0728-A045-108123845308}"/>
              </a:ext>
            </a:extLst>
          </p:cNvPr>
          <p:cNvSpPr/>
          <p:nvPr/>
        </p:nvSpPr>
        <p:spPr>
          <a:xfrm>
            <a:off x="2433213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Прямоугольник 92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2B6FE4C0-BE41-1F0D-9C07-8318EC82CEF2}"/>
              </a:ext>
            </a:extLst>
          </p:cNvPr>
          <p:cNvSpPr/>
          <p:nvPr/>
        </p:nvSpPr>
        <p:spPr>
          <a:xfrm>
            <a:off x="6992479" y="2342411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Прямоугольник 93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512B8989-B392-DA7C-9619-8C36106824BD}"/>
              </a:ext>
            </a:extLst>
          </p:cNvPr>
          <p:cNvSpPr/>
          <p:nvPr/>
        </p:nvSpPr>
        <p:spPr>
          <a:xfrm>
            <a:off x="113343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рямоугольник 94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74293E0E-A22C-98D6-67D3-7A0E228A60AF}"/>
              </a:ext>
            </a:extLst>
          </p:cNvPr>
          <p:cNvSpPr/>
          <p:nvPr/>
        </p:nvSpPr>
        <p:spPr>
          <a:xfrm>
            <a:off x="2392976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Прямоугольник 95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70B9DD87-9816-16DD-E37C-2AA4F4B113D5}"/>
              </a:ext>
            </a:extLst>
          </p:cNvPr>
          <p:cNvSpPr/>
          <p:nvPr/>
        </p:nvSpPr>
        <p:spPr>
          <a:xfrm>
            <a:off x="4672609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рямоугольник 96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F73C049E-1630-E63D-E6AB-7EF2E8C3BE3D}"/>
              </a:ext>
            </a:extLst>
          </p:cNvPr>
          <p:cNvSpPr/>
          <p:nvPr/>
        </p:nvSpPr>
        <p:spPr>
          <a:xfrm>
            <a:off x="6952242" y="4645572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Прямоугольник 97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B3CA23E1-CBB3-6A70-12B7-E9CDB0D6299D}"/>
              </a:ext>
            </a:extLst>
          </p:cNvPr>
          <p:cNvSpPr/>
          <p:nvPr/>
        </p:nvSpPr>
        <p:spPr>
          <a:xfrm>
            <a:off x="120262" y="-39257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C19A039-5B29-0CE2-BD33-5BFCD1695BDC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8520C0-7C58-E1AB-B0B5-8FE74E41327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303432" y="85435"/>
            <a:ext cx="2749534" cy="2066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A3B67E9-9C50-620E-C992-7EC2E4BE8E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" r="69505" b="66318"/>
          <a:stretch>
            <a:fillRect/>
          </a:stretch>
        </p:blipFill>
        <p:spPr>
          <a:xfrm>
            <a:off x="9418962" y="3688224"/>
            <a:ext cx="2722458" cy="2309934"/>
          </a:xfrm>
          <a:custGeom>
            <a:avLst/>
            <a:gdLst>
              <a:gd name="connsiteX0" fmla="*/ 0 w 2722458"/>
              <a:gd name="connsiteY0" fmla="*/ 0 h 2309934"/>
              <a:gd name="connsiteX1" fmla="*/ 4451 w 2722458"/>
              <a:gd name="connsiteY1" fmla="*/ 0 h 2309934"/>
              <a:gd name="connsiteX2" fmla="*/ 15023 w 2722458"/>
              <a:gd name="connsiteY2" fmla="*/ 0 h 2309934"/>
              <a:gd name="connsiteX3" fmla="*/ 35610 w 2722458"/>
              <a:gd name="connsiteY3" fmla="*/ 0 h 2309934"/>
              <a:gd name="connsiteX4" fmla="*/ 69550 w 2722458"/>
              <a:gd name="connsiteY4" fmla="*/ 0 h 2309934"/>
              <a:gd name="connsiteX5" fmla="*/ 120182 w 2722458"/>
              <a:gd name="connsiteY5" fmla="*/ 0 h 2309934"/>
              <a:gd name="connsiteX6" fmla="*/ 190845 w 2722458"/>
              <a:gd name="connsiteY6" fmla="*/ 0 h 2309934"/>
              <a:gd name="connsiteX7" fmla="*/ 284876 w 2722458"/>
              <a:gd name="connsiteY7" fmla="*/ 0 h 2309934"/>
              <a:gd name="connsiteX8" fmla="*/ 405615 w 2722458"/>
              <a:gd name="connsiteY8" fmla="*/ 0 h 2309934"/>
              <a:gd name="connsiteX9" fmla="*/ 556399 w 2722458"/>
              <a:gd name="connsiteY9" fmla="*/ 0 h 2309934"/>
              <a:gd name="connsiteX10" fmla="*/ 740567 w 2722458"/>
              <a:gd name="connsiteY10" fmla="*/ 0 h 2309934"/>
              <a:gd name="connsiteX11" fmla="*/ 846214 w 2722458"/>
              <a:gd name="connsiteY11" fmla="*/ 0 h 2309934"/>
              <a:gd name="connsiteX12" fmla="*/ 961458 w 2722458"/>
              <a:gd name="connsiteY12" fmla="*/ 0 h 2309934"/>
              <a:gd name="connsiteX13" fmla="*/ 1086717 w 2722458"/>
              <a:gd name="connsiteY13" fmla="*/ 0 h 2309934"/>
              <a:gd name="connsiteX14" fmla="*/ 1222409 w 2722458"/>
              <a:gd name="connsiteY14" fmla="*/ 0 h 2309934"/>
              <a:gd name="connsiteX15" fmla="*/ 1368951 w 2722458"/>
              <a:gd name="connsiteY15" fmla="*/ 0 h 2309934"/>
              <a:gd name="connsiteX16" fmla="*/ 1526759 w 2722458"/>
              <a:gd name="connsiteY16" fmla="*/ 0 h 2309934"/>
              <a:gd name="connsiteX17" fmla="*/ 1696252 w 2722458"/>
              <a:gd name="connsiteY17" fmla="*/ 0 h 2309934"/>
              <a:gd name="connsiteX18" fmla="*/ 1877847 w 2722458"/>
              <a:gd name="connsiteY18" fmla="*/ 0 h 2309934"/>
              <a:gd name="connsiteX19" fmla="*/ 2071961 w 2722458"/>
              <a:gd name="connsiteY19" fmla="*/ 0 h 2309934"/>
              <a:gd name="connsiteX20" fmla="*/ 2279011 w 2722458"/>
              <a:gd name="connsiteY20" fmla="*/ 0 h 2309934"/>
              <a:gd name="connsiteX21" fmla="*/ 2304983 w 2722458"/>
              <a:gd name="connsiteY21" fmla="*/ 900582 h 2309934"/>
              <a:gd name="connsiteX22" fmla="*/ 2311476 w 2722458"/>
              <a:gd name="connsiteY22" fmla="*/ 1315785 h 2309934"/>
              <a:gd name="connsiteX23" fmla="*/ 2512756 w 2722458"/>
              <a:gd name="connsiteY23" fmla="*/ 1374265 h 2309934"/>
              <a:gd name="connsiteX24" fmla="*/ 2701050 w 2722458"/>
              <a:gd name="connsiteY24" fmla="*/ 1345025 h 2309934"/>
              <a:gd name="connsiteX25" fmla="*/ 2655599 w 2722458"/>
              <a:gd name="connsiteY25" fmla="*/ 1590638 h 2309934"/>
              <a:gd name="connsiteX26" fmla="*/ 2480291 w 2722458"/>
              <a:gd name="connsiteY26" fmla="*/ 1719293 h 2309934"/>
              <a:gd name="connsiteX27" fmla="*/ 2285504 w 2722458"/>
              <a:gd name="connsiteY27" fmla="*/ 1672509 h 2309934"/>
              <a:gd name="connsiteX28" fmla="*/ 2291997 w 2722458"/>
              <a:gd name="connsiteY28" fmla="*/ 2309934 h 2309934"/>
              <a:gd name="connsiteX29" fmla="*/ 1038865 w 2722458"/>
              <a:gd name="connsiteY29" fmla="*/ 2292390 h 2309934"/>
              <a:gd name="connsiteX30" fmla="*/ 967443 w 2722458"/>
              <a:gd name="connsiteY30" fmla="*/ 2233911 h 2309934"/>
              <a:gd name="connsiteX31" fmla="*/ 1071330 w 2722458"/>
              <a:gd name="connsiteY31" fmla="*/ 2111104 h 2309934"/>
              <a:gd name="connsiteX32" fmla="*/ 960951 w 2722458"/>
              <a:gd name="connsiteY32" fmla="*/ 1994146 h 2309934"/>
              <a:gd name="connsiteX33" fmla="*/ 584362 w 2722458"/>
              <a:gd name="connsiteY33" fmla="*/ 2011690 h 2309934"/>
              <a:gd name="connsiteX34" fmla="*/ 701234 w 2722458"/>
              <a:gd name="connsiteY34" fmla="*/ 2228063 h 2309934"/>
              <a:gd name="connsiteX35" fmla="*/ 0 w 2722458"/>
              <a:gd name="connsiteY35" fmla="*/ 2280694 h 2309934"/>
              <a:gd name="connsiteX36" fmla="*/ 0 w 2722458"/>
              <a:gd name="connsiteY36" fmla="*/ 0 h 23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2458" h="2309934">
                <a:moveTo>
                  <a:pt x="0" y="0"/>
                </a:moveTo>
                <a:lnTo>
                  <a:pt x="4451" y="0"/>
                </a:lnTo>
                <a:lnTo>
                  <a:pt x="15023" y="0"/>
                </a:lnTo>
                <a:lnTo>
                  <a:pt x="35610" y="0"/>
                </a:lnTo>
                <a:lnTo>
                  <a:pt x="69550" y="0"/>
                </a:lnTo>
                <a:lnTo>
                  <a:pt x="120182" y="0"/>
                </a:lnTo>
                <a:lnTo>
                  <a:pt x="190845" y="0"/>
                </a:lnTo>
                <a:lnTo>
                  <a:pt x="284876" y="0"/>
                </a:lnTo>
                <a:lnTo>
                  <a:pt x="405615" y="0"/>
                </a:lnTo>
                <a:lnTo>
                  <a:pt x="556399" y="0"/>
                </a:lnTo>
                <a:lnTo>
                  <a:pt x="740567" y="0"/>
                </a:lnTo>
                <a:lnTo>
                  <a:pt x="846214" y="0"/>
                </a:lnTo>
                <a:lnTo>
                  <a:pt x="961458" y="0"/>
                </a:lnTo>
                <a:lnTo>
                  <a:pt x="1086717" y="0"/>
                </a:lnTo>
                <a:lnTo>
                  <a:pt x="1222409" y="0"/>
                </a:lnTo>
                <a:lnTo>
                  <a:pt x="1368951" y="0"/>
                </a:lnTo>
                <a:lnTo>
                  <a:pt x="1526759" y="0"/>
                </a:lnTo>
                <a:lnTo>
                  <a:pt x="1696252" y="0"/>
                </a:lnTo>
                <a:lnTo>
                  <a:pt x="1877847" y="0"/>
                </a:lnTo>
                <a:lnTo>
                  <a:pt x="2071961" y="0"/>
                </a:lnTo>
                <a:lnTo>
                  <a:pt x="2279011" y="0"/>
                </a:lnTo>
                <a:cubicBezTo>
                  <a:pt x="2350433" y="210526"/>
                  <a:pt x="2337447" y="719296"/>
                  <a:pt x="2304983" y="900582"/>
                </a:cubicBezTo>
                <a:cubicBezTo>
                  <a:pt x="2272518" y="1093564"/>
                  <a:pt x="2272518" y="1245610"/>
                  <a:pt x="2311476" y="1315785"/>
                </a:cubicBezTo>
                <a:cubicBezTo>
                  <a:pt x="2369911" y="1415200"/>
                  <a:pt x="2454319" y="1421048"/>
                  <a:pt x="2512756" y="1374265"/>
                </a:cubicBezTo>
                <a:cubicBezTo>
                  <a:pt x="2603656" y="1298242"/>
                  <a:pt x="2662092" y="1298242"/>
                  <a:pt x="2701050" y="1345025"/>
                </a:cubicBezTo>
                <a:cubicBezTo>
                  <a:pt x="2746500" y="1391809"/>
                  <a:pt x="2714036" y="1502919"/>
                  <a:pt x="2655599" y="1590638"/>
                </a:cubicBezTo>
                <a:cubicBezTo>
                  <a:pt x="2597163" y="1678357"/>
                  <a:pt x="2532234" y="1771924"/>
                  <a:pt x="2480291" y="1719293"/>
                </a:cubicBezTo>
                <a:cubicBezTo>
                  <a:pt x="2421855" y="1666661"/>
                  <a:pt x="2350433" y="1596486"/>
                  <a:pt x="2285504" y="1672509"/>
                </a:cubicBezTo>
                <a:cubicBezTo>
                  <a:pt x="2220575" y="1754380"/>
                  <a:pt x="2266025" y="2245607"/>
                  <a:pt x="2291997" y="2309934"/>
                </a:cubicBezTo>
                <a:cubicBezTo>
                  <a:pt x="1473890" y="2157888"/>
                  <a:pt x="1077823" y="2286543"/>
                  <a:pt x="1038865" y="2292390"/>
                </a:cubicBezTo>
                <a:cubicBezTo>
                  <a:pt x="993415" y="2298239"/>
                  <a:pt x="973936" y="2280694"/>
                  <a:pt x="967443" y="2233911"/>
                </a:cubicBezTo>
                <a:cubicBezTo>
                  <a:pt x="954458" y="2187128"/>
                  <a:pt x="1045358" y="2152040"/>
                  <a:pt x="1071330" y="2111104"/>
                </a:cubicBezTo>
                <a:cubicBezTo>
                  <a:pt x="1097302" y="2076017"/>
                  <a:pt x="1077823" y="2005842"/>
                  <a:pt x="960951" y="1994146"/>
                </a:cubicBezTo>
                <a:cubicBezTo>
                  <a:pt x="876543" y="1988298"/>
                  <a:pt x="629812" y="1918123"/>
                  <a:pt x="584362" y="2011690"/>
                </a:cubicBezTo>
                <a:cubicBezTo>
                  <a:pt x="538911" y="2105256"/>
                  <a:pt x="772656" y="2134496"/>
                  <a:pt x="701234" y="2228063"/>
                </a:cubicBezTo>
                <a:cubicBezTo>
                  <a:pt x="649291" y="2292390"/>
                  <a:pt x="292181" y="2216367"/>
                  <a:pt x="0" y="2280694"/>
                </a:cubicBezTo>
                <a:cubicBezTo>
                  <a:pt x="0" y="2280694"/>
                  <a:pt x="0" y="2280694"/>
                  <a:pt x="0" y="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домашнее животное, кот, Вибриссы, соба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183C88-B1C0-6448-E2F7-DE5C4AE2096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53" t="27725" b="28792"/>
          <a:stretch>
            <a:fillRect/>
          </a:stretch>
        </p:blipFill>
        <p:spPr>
          <a:xfrm>
            <a:off x="9427210" y="3351353"/>
            <a:ext cx="2335977" cy="2982076"/>
          </a:xfrm>
          <a:custGeom>
            <a:avLst/>
            <a:gdLst>
              <a:gd name="connsiteX0" fmla="*/ 896490 w 2335977"/>
              <a:gd name="connsiteY0" fmla="*/ 2218 h 2982076"/>
              <a:gd name="connsiteX1" fmla="*/ 1089612 w 2335977"/>
              <a:gd name="connsiteY1" fmla="*/ 19020 h 2982076"/>
              <a:gd name="connsiteX2" fmla="*/ 1251899 w 2335977"/>
              <a:gd name="connsiteY2" fmla="*/ 176809 h 2982076"/>
              <a:gd name="connsiteX3" fmla="*/ 1368745 w 2335977"/>
              <a:gd name="connsiteY3" fmla="*/ 363820 h 2982076"/>
              <a:gd name="connsiteX4" fmla="*/ 2335977 w 2335977"/>
              <a:gd name="connsiteY4" fmla="*/ 322911 h 2982076"/>
              <a:gd name="connsiteX5" fmla="*/ 2335977 w 2335977"/>
              <a:gd name="connsiteY5" fmla="*/ 327637 h 2982076"/>
              <a:gd name="connsiteX6" fmla="*/ 2335977 w 2335977"/>
              <a:gd name="connsiteY6" fmla="*/ 338860 h 2982076"/>
              <a:gd name="connsiteX7" fmla="*/ 2335977 w 2335977"/>
              <a:gd name="connsiteY7" fmla="*/ 360715 h 2982076"/>
              <a:gd name="connsiteX8" fmla="*/ 2335977 w 2335977"/>
              <a:gd name="connsiteY8" fmla="*/ 396747 h 2982076"/>
              <a:gd name="connsiteX9" fmla="*/ 2335977 w 2335977"/>
              <a:gd name="connsiteY9" fmla="*/ 450499 h 2982076"/>
              <a:gd name="connsiteX10" fmla="*/ 2335977 w 2335977"/>
              <a:gd name="connsiteY10" fmla="*/ 525516 h 2982076"/>
              <a:gd name="connsiteX11" fmla="*/ 2335977 w 2335977"/>
              <a:gd name="connsiteY11" fmla="*/ 625342 h 2982076"/>
              <a:gd name="connsiteX12" fmla="*/ 2335977 w 2335977"/>
              <a:gd name="connsiteY12" fmla="*/ 685665 h 2982076"/>
              <a:gd name="connsiteX13" fmla="*/ 2335977 w 2335977"/>
              <a:gd name="connsiteY13" fmla="*/ 753520 h 2982076"/>
              <a:gd name="connsiteX14" fmla="*/ 2335977 w 2335977"/>
              <a:gd name="connsiteY14" fmla="*/ 829349 h 2982076"/>
              <a:gd name="connsiteX15" fmla="*/ 2335977 w 2335977"/>
              <a:gd name="connsiteY15" fmla="*/ 913596 h 2982076"/>
              <a:gd name="connsiteX16" fmla="*/ 2335977 w 2335977"/>
              <a:gd name="connsiteY16" fmla="*/ 1006702 h 2982076"/>
              <a:gd name="connsiteX17" fmla="*/ 2335977 w 2335977"/>
              <a:gd name="connsiteY17" fmla="*/ 1109112 h 2982076"/>
              <a:gd name="connsiteX18" fmla="*/ 2335977 w 2335977"/>
              <a:gd name="connsiteY18" fmla="*/ 1221269 h 2982076"/>
              <a:gd name="connsiteX19" fmla="*/ 2335977 w 2335977"/>
              <a:gd name="connsiteY19" fmla="*/ 1343614 h 2982076"/>
              <a:gd name="connsiteX20" fmla="*/ 2335977 w 2335977"/>
              <a:gd name="connsiteY20" fmla="*/ 1476592 h 2982076"/>
              <a:gd name="connsiteX21" fmla="*/ 2335977 w 2335977"/>
              <a:gd name="connsiteY21" fmla="*/ 1620645 h 2982076"/>
              <a:gd name="connsiteX22" fmla="*/ 2335977 w 2335977"/>
              <a:gd name="connsiteY22" fmla="*/ 1776217 h 2982076"/>
              <a:gd name="connsiteX23" fmla="*/ 2335977 w 2335977"/>
              <a:gd name="connsiteY23" fmla="*/ 1943750 h 2982076"/>
              <a:gd name="connsiteX24" fmla="*/ 2335977 w 2335977"/>
              <a:gd name="connsiteY24" fmla="*/ 2123687 h 2982076"/>
              <a:gd name="connsiteX25" fmla="*/ 2335977 w 2335977"/>
              <a:gd name="connsiteY25" fmla="*/ 2316472 h 2982076"/>
              <a:gd name="connsiteX26" fmla="*/ 2335977 w 2335977"/>
              <a:gd name="connsiteY26" fmla="*/ 2522547 h 2982076"/>
              <a:gd name="connsiteX27" fmla="*/ 2335977 w 2335977"/>
              <a:gd name="connsiteY27" fmla="*/ 2742355 h 2982076"/>
              <a:gd name="connsiteX28" fmla="*/ 985748 w 2335977"/>
              <a:gd name="connsiteY28" fmla="*/ 2701447 h 2982076"/>
              <a:gd name="connsiteX29" fmla="*/ 1154526 w 2335977"/>
              <a:gd name="connsiteY29" fmla="*/ 2923521 h 2982076"/>
              <a:gd name="connsiteX30" fmla="*/ 836444 w 2335977"/>
              <a:gd name="connsiteY30" fmla="*/ 2976118 h 2982076"/>
              <a:gd name="connsiteX31" fmla="*/ 648190 w 2335977"/>
              <a:gd name="connsiteY31" fmla="*/ 2865081 h 2982076"/>
              <a:gd name="connsiteX32" fmla="*/ 700122 w 2335977"/>
              <a:gd name="connsiteY32" fmla="*/ 2707291 h 2982076"/>
              <a:gd name="connsiteX33" fmla="*/ 57465 w 2335977"/>
              <a:gd name="connsiteY33" fmla="*/ 2683914 h 2982076"/>
              <a:gd name="connsiteX34" fmla="*/ 63956 w 2335977"/>
              <a:gd name="connsiteY34" fmla="*/ 1778084 h 2982076"/>
              <a:gd name="connsiteX35" fmla="*/ 193786 w 2335977"/>
              <a:gd name="connsiteY35" fmla="*/ 1503413 h 2982076"/>
              <a:gd name="connsiteX36" fmla="*/ 408005 w 2335977"/>
              <a:gd name="connsiteY36" fmla="*/ 1485881 h 2982076"/>
              <a:gd name="connsiteX37" fmla="*/ 349582 w 2335977"/>
              <a:gd name="connsiteY37" fmla="*/ 1257962 h 2982076"/>
              <a:gd name="connsiteX38" fmla="*/ 115888 w 2335977"/>
              <a:gd name="connsiteY38" fmla="*/ 1269650 h 2982076"/>
              <a:gd name="connsiteX39" fmla="*/ 83431 w 2335977"/>
              <a:gd name="connsiteY39" fmla="*/ 1070952 h 2982076"/>
              <a:gd name="connsiteX40" fmla="*/ 70448 w 2335977"/>
              <a:gd name="connsiteY40" fmla="*/ 393040 h 2982076"/>
              <a:gd name="connsiteX41" fmla="*/ 700122 w 2335977"/>
              <a:gd name="connsiteY41" fmla="*/ 398884 h 2982076"/>
              <a:gd name="connsiteX42" fmla="*/ 946799 w 2335977"/>
              <a:gd name="connsiteY42" fmla="*/ 235250 h 2982076"/>
              <a:gd name="connsiteX43" fmla="*/ 771529 w 2335977"/>
              <a:gd name="connsiteY43" fmla="*/ 77460 h 2982076"/>
              <a:gd name="connsiteX44" fmla="*/ 896490 w 2335977"/>
              <a:gd name="connsiteY4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35977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53135" y="387196"/>
                  <a:pt x="1927013" y="293691"/>
                  <a:pt x="2335977" y="322911"/>
                </a:cubicBezTo>
                <a:lnTo>
                  <a:pt x="2335977" y="327637"/>
                </a:lnTo>
                <a:lnTo>
                  <a:pt x="2335977" y="338860"/>
                </a:lnTo>
                <a:lnTo>
                  <a:pt x="2335977" y="360715"/>
                </a:lnTo>
                <a:lnTo>
                  <a:pt x="2335977" y="396747"/>
                </a:lnTo>
                <a:lnTo>
                  <a:pt x="2335977" y="450499"/>
                </a:lnTo>
                <a:lnTo>
                  <a:pt x="2335977" y="525516"/>
                </a:lnTo>
                <a:lnTo>
                  <a:pt x="2335977" y="625342"/>
                </a:lnTo>
                <a:lnTo>
                  <a:pt x="2335977" y="685665"/>
                </a:lnTo>
                <a:lnTo>
                  <a:pt x="2335977" y="753520"/>
                </a:lnTo>
                <a:lnTo>
                  <a:pt x="2335977" y="829349"/>
                </a:lnTo>
                <a:lnTo>
                  <a:pt x="2335977" y="913596"/>
                </a:lnTo>
                <a:lnTo>
                  <a:pt x="2335977" y="1006702"/>
                </a:lnTo>
                <a:lnTo>
                  <a:pt x="2335977" y="1109112"/>
                </a:lnTo>
                <a:lnTo>
                  <a:pt x="2335977" y="1221269"/>
                </a:lnTo>
                <a:lnTo>
                  <a:pt x="2335977" y="1343614"/>
                </a:lnTo>
                <a:lnTo>
                  <a:pt x="2335977" y="1476592"/>
                </a:lnTo>
                <a:lnTo>
                  <a:pt x="2335977" y="1620645"/>
                </a:lnTo>
                <a:lnTo>
                  <a:pt x="2335977" y="1776217"/>
                </a:lnTo>
                <a:lnTo>
                  <a:pt x="2335977" y="1943750"/>
                </a:lnTo>
                <a:lnTo>
                  <a:pt x="2335977" y="2123687"/>
                </a:lnTo>
                <a:lnTo>
                  <a:pt x="2335977" y="2316472"/>
                </a:lnTo>
                <a:lnTo>
                  <a:pt x="2335977" y="2522547"/>
                </a:lnTo>
                <a:lnTo>
                  <a:pt x="2335977" y="2742355"/>
                </a:lnTo>
                <a:cubicBezTo>
                  <a:pt x="1901047" y="2637162"/>
                  <a:pt x="1174001" y="2572877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6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5"/>
                  <a:pt x="544327" y="428105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233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77356 -0.53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5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1" grpId="0" animBg="1"/>
      <p:bldP spid="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154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ЕН</dc:creator>
  <cp:lastModifiedBy>Loader</cp:lastModifiedBy>
  <cp:revision>50</cp:revision>
  <dcterms:created xsi:type="dcterms:W3CDTF">2023-09-13T04:51:43Z</dcterms:created>
  <dcterms:modified xsi:type="dcterms:W3CDTF">2023-11-03T21:09:54Z</dcterms:modified>
</cp:coreProperties>
</file>