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882" y="-37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CACEC1-AF3F-827A-369E-0CEBC3A56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75E151E-87B2-A7DF-96E9-A6EDCC0E2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70AA17-51BE-B4E0-A889-E5A562E3E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4DA-C2AD-4101-894F-642178301FC6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3A0902-5182-5E15-26E2-F3579F99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F2037E-D0AA-118C-E269-D800E2B8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4250-7547-4792-BF18-3172F562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27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F06753-768A-D335-7E4A-0BEF04C4F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00D15F2-E4E6-9634-E4BB-EB4402CFE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06151B-FDAF-5DBB-41B4-297D8175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4DA-C2AD-4101-894F-642178301FC6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C35637-4129-FBCE-B62A-2780C012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0E84E41-965A-3C41-F507-41E9097ED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4250-7547-4792-BF18-3172F562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31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5E5FC60-2526-E589-094E-67EACA119F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0ACB5C9-C3B6-656D-E62B-880BB6CFB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B9DE20F-425E-51C3-84C4-9242B1849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4DA-C2AD-4101-894F-642178301FC6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134420-9A79-6DEF-2684-8297881E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6F6A8CE-F669-D61F-330E-3C6E4DB8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4250-7547-4792-BF18-3172F562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1063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F2DEFF-87D3-FDB9-6E48-0D560C030B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D21EB58-2405-3143-3F11-E2540859E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2933E78-96DA-9947-E86A-97FE1836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2F35029-EC60-A455-A270-65760290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7F99A-E3C6-BE94-1A0D-754E9025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0651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1F9F76-FF17-925B-F54E-DCAC017E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111C60B-D46C-43E0-F142-E8AA0D13B8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7481959-E0DB-594A-3210-A847EA841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12C8AE2-3F0D-8E83-763F-F333BCB0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371F9A8-31B7-9FE1-CBCA-468D7D7CB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05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6569DB-6920-E7D1-DD8C-F0C466D55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AB6E64-4FCB-21EB-9287-3C20EBBE5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B0CB43-C00F-9840-7559-EB3456ECA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14C24A-8A37-A103-887C-1F53112E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0C191D-E935-BE28-431A-9C3967ED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049026-A0EB-C400-2D06-78C71057D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9469C9-3A2E-7386-94FB-8B5907359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AB4A8C5-47EE-749C-95D4-AF2F521F1A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13EF4A3-4FA7-B771-74A2-EEE9940CA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1039C0A-4A0F-0A10-9D49-2B66A2E6C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07D4C4-A76E-D323-7284-4B1613C9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97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C7F9CE-A38F-635E-C972-80DB40603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499AA9A-3015-A2BF-393D-67A84BEC0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A49CDE-DF2A-2AC4-1AB2-5FC1983D3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3A07AF8-0012-98E0-5A9C-799728147F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3A6E420-7516-AB3C-74D3-D7D7F7948A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900191A-F4F9-5877-C796-0C9083B8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76A7D02-7189-BB64-A1F2-DEE4FC435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400E897-CDF7-05C7-9068-C6372262D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900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2F5EB8-C91D-83A6-CBC2-9AB0F9B2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C426505-60D9-65B1-DB7B-7687D58D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2BB2204-215A-83BD-B135-D79B8922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F0E727D-9739-03A8-BD20-8D936BFF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23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7C854CE-16B0-1E88-86AD-3C278744B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1B89DC6-2B72-B208-465A-80610849A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8F6339F-38EC-AE88-32BB-C6263C8C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4160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82E937-DE64-78DD-FB5C-91D64CE31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D5E9A4-2A2A-C73D-D8A7-B3338451E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B320520-AF18-A93C-ECA0-275F887F8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DC7C5AB-8261-C063-09FB-6F660B3D0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301CC83-6100-B6C5-3E5F-BA420E9E1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CD3EF50-9313-3B09-887B-AC6D8C9B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61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8561E1-47D8-2426-F8C7-2153BEADC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7A1E8E-C797-633E-84BB-37EBCAAAB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D1EB9B-064A-3627-0809-2BBE15CC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4DA-C2AD-4101-894F-642178301FC6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4B3178E-D8EE-5F67-28E4-27405389F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F8856F-2FAD-A512-CE2C-E489E3EF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4250-7547-4792-BF18-3172F562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0791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922C9F-E75D-9B09-A145-89C56BB1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B070AEA-C121-59C9-234A-FE4F4EF71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B11B238-0255-4413-EEAD-3112C0BD4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A850DC5-C5E0-5EB0-DD6F-C9F88480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9C302E-121A-30FD-34AB-937CF7CC9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FAD7238-CDFB-3640-C8C9-48CB1C7F9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941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8469C5-52C3-5878-F0C4-C61BF3D6A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6DB9E96-97B1-14D9-3F31-F2116A251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2B6875-4390-AE22-0566-485403982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B23324-1EA1-C248-FB8F-3E97A2C06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9A5C9F-5E91-E51F-3036-EA80928C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6956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87805A47-BDEC-F4EF-34A7-05CA290468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3DEF99-EAE4-1ECB-0A29-ED4072144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670A831-C513-15A3-6486-9966B8F7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F3BCD-0214-4A9E-BD45-2F0DB74CB083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57213B-1641-0E09-C188-ADDAA0C5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2CE533F-9BBC-02F4-98EB-61C326F55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6294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53D700-E6CF-9054-2407-1BD06F61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8F3D96E-4CF7-D7D7-7BAB-E70999D63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07F1B3B-EFB8-A62C-67B4-9578923B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4DA-C2AD-4101-894F-642178301FC6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1B89BB-5484-6CC8-090A-76D86286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E5F379-6DF5-3B55-807E-A6401077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4250-7547-4792-BF18-3172F562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9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E5FE4F-6764-DD01-ADAE-D6674CC9E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8AFB2F-2396-E187-3AB9-A5A599160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584E143-205C-D711-5AA7-AF657C4FD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4483505-AA10-2AE7-3DA7-80B47EEC6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4DA-C2AD-4101-894F-642178301FC6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D6DBEA-1680-E922-6480-B64F6ECED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CF9F173-F72E-515E-71B4-F8B7B31F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4250-7547-4792-BF18-3172F562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2416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438443-A02D-ACE2-C3D0-C2E8CBDB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F22EFF-6079-04AB-32EB-6D4EE5F70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A58A5F8-6B19-4505-3F31-879087092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3FEE14E-E5E0-6E1B-1277-D0D682A20D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F9CDE87-24ED-CE4C-639A-A82C6DF318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81D532FC-7738-FFFB-B1A6-DA98E9FDA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4DA-C2AD-4101-894F-642178301FC6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7B3AD78-604F-8F96-8D5A-09391E809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531165E-CE26-BDA6-CDAC-E9BD0EF0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4250-7547-4792-BF18-3172F562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01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E725C6-D2D0-A6CB-73E9-AB56F976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9D7F2D2-B988-AC73-455B-56C80E5E5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4DA-C2AD-4101-894F-642178301FC6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326BF9B-2877-098D-04AE-9B56BBBB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0C9F854-D0ED-0FF6-E849-922F593B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4250-7547-4792-BF18-3172F562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516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30C4B88-857C-D565-93C7-1E3385FAA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4DA-C2AD-4101-894F-642178301FC6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627771-023F-8374-C36D-E702376B1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36BF580-E77C-BBED-4344-6B3F5418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4250-7547-4792-BF18-3172F562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16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62CF1B-0C1B-C439-4D0B-0A849415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AACEDF-4593-AE11-4B33-0C3D5DDE4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EB9C426-D7C6-F757-BB3A-B4878F6582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D492416-252C-819D-FE59-BB1C3F8D0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4DA-C2AD-4101-894F-642178301FC6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18DF3C2-86FD-43D7-9D1A-16DB9391A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1A0E38-EBA2-3574-3B2A-83F463007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4250-7547-4792-BF18-3172F562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33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D2865E-207D-CBE7-B53C-18209AB45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51CD047-453B-FD87-F83E-6DBB611DDA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43C0E21-6FA2-5A82-3CDB-37464B332A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D83C298-8542-4B50-AF97-4E5763E88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544DA-C2AD-4101-894F-642178301FC6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EDFCCD-1FF9-E382-7CF4-C6C88FE9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F92C52E-5CD7-0DD8-4928-FD909C4E5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4250-7547-4792-BF18-3172F562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006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3C71E9-F9B9-3560-A685-6B53B501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7864908-C880-CBB6-D81B-7B29095DC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23453B-1B74-CD9F-BA34-0DDFF32B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44DA-C2AD-4101-894F-642178301FC6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4275D3-387C-37F5-B0BD-DA4B0E245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834FC7E-B478-DAA6-99C7-85164D7F2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84250-7547-4792-BF18-3172F562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503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r="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0EF7B3-B20E-F97C-725F-210A0DB18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CBDDA13-F821-DE1F-5FC4-8D3B4E026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CF95BF0-CBB2-8537-CBE2-852CE0C14B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F3BCD-0214-4A9E-BD45-2F0DB74CB083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ABEC6A-775D-E2EC-D5DC-4C6AF56E2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F2A479-7940-3692-3E9E-18D13E66D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7878-9A61-4A2E-95B8-AB1A4EAD6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059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7.jpe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12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audio" Target="../media/audio4.wav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Relationship Id="rId1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9.jpe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12" Type="http://schemas.openxmlformats.org/officeDocument/2006/relationships/image" Target="../media/image2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audio" Target="../media/audio4.wav"/><Relationship Id="rId5" Type="http://schemas.openxmlformats.org/officeDocument/2006/relationships/image" Target="../media/image9.png"/><Relationship Id="rId10" Type="http://schemas.openxmlformats.org/officeDocument/2006/relationships/audio" Target="../media/audio5.wav"/><Relationship Id="rId4" Type="http://schemas.openxmlformats.org/officeDocument/2006/relationships/image" Target="../media/image6.jpe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12" Type="http://schemas.openxmlformats.org/officeDocument/2006/relationships/image" Target="../media/image3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9.jpeg"/><Relationship Id="rId5" Type="http://schemas.openxmlformats.org/officeDocument/2006/relationships/image" Target="../media/image9.png"/><Relationship Id="rId10" Type="http://schemas.openxmlformats.org/officeDocument/2006/relationships/audio" Target="../media/audio4.wav"/><Relationship Id="rId4" Type="http://schemas.openxmlformats.org/officeDocument/2006/relationships/image" Target="../media/image6.jpeg"/><Relationship Id="rId9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1.jpeg"/><Relationship Id="rId5" Type="http://schemas.openxmlformats.org/officeDocument/2006/relationships/image" Target="../media/image10.png"/><Relationship Id="rId10" Type="http://schemas.openxmlformats.org/officeDocument/2006/relationships/image" Target="../media/image30.jpeg"/><Relationship Id="rId4" Type="http://schemas.openxmlformats.org/officeDocument/2006/relationships/image" Target="../media/image6.jpeg"/><Relationship Id="rId9" Type="http://schemas.openxmlformats.org/officeDocument/2006/relationships/audio" Target="../media/audio5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jpeg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6.jpeg"/><Relationship Id="rId7" Type="http://schemas.openxmlformats.org/officeDocument/2006/relationships/image" Target="../media/image3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audio" Target="../media/audio5.wav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audio" Target="../media/audio5.wav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audio" Target="../media/audio4.wav"/><Relationship Id="rId2" Type="http://schemas.openxmlformats.org/officeDocument/2006/relationships/audio" Target="../media/audio3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19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png"/><Relationship Id="rId18" Type="http://schemas.openxmlformats.org/officeDocument/2006/relationships/audio" Target="../media/audio5.wav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audio" Target="../media/audio4.wav"/><Relationship Id="rId2" Type="http://schemas.openxmlformats.org/officeDocument/2006/relationships/audio" Target="../media/audio3.wav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20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19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2.jpe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17" Type="http://schemas.openxmlformats.org/officeDocument/2006/relationships/audio" Target="../media/audio5.wav"/><Relationship Id="rId2" Type="http://schemas.openxmlformats.org/officeDocument/2006/relationships/audio" Target="../media/audio3.wav"/><Relationship Id="rId16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3.jpeg"/><Relationship Id="rId4" Type="http://schemas.openxmlformats.org/officeDocument/2006/relationships/image" Target="../media/image6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18" Type="http://schemas.openxmlformats.org/officeDocument/2006/relationships/image" Target="../media/image24.jpe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17" Type="http://schemas.openxmlformats.org/officeDocument/2006/relationships/image" Target="../media/image23.jpeg"/><Relationship Id="rId2" Type="http://schemas.openxmlformats.org/officeDocument/2006/relationships/audio" Target="../media/audio3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Relationship Id="rId1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17" Type="http://schemas.openxmlformats.org/officeDocument/2006/relationships/image" Target="../media/image25.jpeg"/><Relationship Id="rId2" Type="http://schemas.openxmlformats.org/officeDocument/2006/relationships/audio" Target="../media/audio3.wav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audio" Target="../media/audio5.wav"/><Relationship Id="rId10" Type="http://schemas.openxmlformats.org/officeDocument/2006/relationships/image" Target="../media/image13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Relationship Id="rId1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audio" Target="../media/audio4.wav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12" Type="http://schemas.openxmlformats.org/officeDocument/2006/relationships/image" Target="../media/image21.png"/><Relationship Id="rId2" Type="http://schemas.openxmlformats.org/officeDocument/2006/relationships/audio" Target="../media/audio3.wav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25.jpeg"/><Relationship Id="rId10" Type="http://schemas.openxmlformats.org/officeDocument/2006/relationships/image" Target="../media/image13.png"/><Relationship Id="rId4" Type="http://schemas.openxmlformats.org/officeDocument/2006/relationships/image" Target="../media/image6.jpeg"/><Relationship Id="rId9" Type="http://schemas.openxmlformats.org/officeDocument/2006/relationships/image" Target="../media/image12.png"/><Relationship Id="rId14" Type="http://schemas.openxmlformats.org/officeDocument/2006/relationships/audio" Target="../media/audio5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audio" Target="../media/audio5.wav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12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5" Type="http://schemas.openxmlformats.org/officeDocument/2006/relationships/image" Target="../media/image27.jpeg"/><Relationship Id="rId10" Type="http://schemas.openxmlformats.org/officeDocument/2006/relationships/image" Target="../media/image14.png"/><Relationship Id="rId4" Type="http://schemas.openxmlformats.org/officeDocument/2006/relationships/image" Target="../media/image6.jpeg"/><Relationship Id="rId9" Type="http://schemas.openxmlformats.org/officeDocument/2006/relationships/image" Target="../media/image13.pn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xmlns="" id="{2C27FFE0-12CF-4F79-8C47-AF34DE308284}"/>
              </a:ext>
            </a:extLst>
          </p:cNvPr>
          <p:cNvSpPr>
            <a:spLocks/>
          </p:cNvSpPr>
          <p:nvPr/>
        </p:nvSpPr>
        <p:spPr bwMode="auto">
          <a:xfrm>
            <a:off x="1786096" y="1645285"/>
            <a:ext cx="1712913" cy="1714500"/>
          </a:xfrm>
          <a:custGeom>
            <a:avLst/>
            <a:gdLst>
              <a:gd name="T0" fmla="*/ 1202846 w 450"/>
              <a:gd name="T1" fmla="*/ 1394460 h 450"/>
              <a:gd name="T2" fmla="*/ 1195233 w 450"/>
              <a:gd name="T3" fmla="*/ 1379220 h 450"/>
              <a:gd name="T4" fmla="*/ 1183813 w 450"/>
              <a:gd name="T5" fmla="*/ 1375410 h 450"/>
              <a:gd name="T6" fmla="*/ 1020135 w 450"/>
              <a:gd name="T7" fmla="*/ 1322070 h 450"/>
              <a:gd name="T8" fmla="*/ 993490 w 450"/>
              <a:gd name="T9" fmla="*/ 1234440 h 450"/>
              <a:gd name="T10" fmla="*/ 1016328 w 450"/>
              <a:gd name="T11" fmla="*/ 1143000 h 450"/>
              <a:gd name="T12" fmla="*/ 1069619 w 450"/>
              <a:gd name="T13" fmla="*/ 1066800 h 450"/>
              <a:gd name="T14" fmla="*/ 1145748 w 450"/>
              <a:gd name="T15" fmla="*/ 1009650 h 450"/>
              <a:gd name="T16" fmla="*/ 1324653 w 450"/>
              <a:gd name="T17" fmla="*/ 1017270 h 450"/>
              <a:gd name="T18" fmla="*/ 1381750 w 450"/>
              <a:gd name="T19" fmla="*/ 1143000 h 450"/>
              <a:gd name="T20" fmla="*/ 1377943 w 450"/>
              <a:gd name="T21" fmla="*/ 1181100 h 450"/>
              <a:gd name="T22" fmla="*/ 1377943 w 450"/>
              <a:gd name="T23" fmla="*/ 1184910 h 450"/>
              <a:gd name="T24" fmla="*/ 1389363 w 450"/>
              <a:gd name="T25" fmla="*/ 1196340 h 450"/>
              <a:gd name="T26" fmla="*/ 1404589 w 450"/>
              <a:gd name="T27" fmla="*/ 1196340 h 450"/>
              <a:gd name="T28" fmla="*/ 1674848 w 450"/>
              <a:gd name="T29" fmla="*/ 925830 h 450"/>
              <a:gd name="T30" fmla="*/ 1674848 w 450"/>
              <a:gd name="T31" fmla="*/ 784860 h 450"/>
              <a:gd name="T32" fmla="*/ 1400782 w 450"/>
              <a:gd name="T33" fmla="*/ 510540 h 450"/>
              <a:gd name="T34" fmla="*/ 1480718 w 450"/>
              <a:gd name="T35" fmla="*/ 369570 h 450"/>
              <a:gd name="T36" fmla="*/ 1575880 w 450"/>
              <a:gd name="T37" fmla="*/ 342900 h 450"/>
              <a:gd name="T38" fmla="*/ 1575880 w 450"/>
              <a:gd name="T39" fmla="*/ 236220 h 450"/>
              <a:gd name="T40" fmla="*/ 1534009 w 450"/>
              <a:gd name="T41" fmla="*/ 179070 h 450"/>
              <a:gd name="T42" fmla="*/ 1476912 w 450"/>
              <a:gd name="T43" fmla="*/ 137160 h 450"/>
              <a:gd name="T44" fmla="*/ 1370330 w 450"/>
              <a:gd name="T45" fmla="*/ 137160 h 450"/>
              <a:gd name="T46" fmla="*/ 1343685 w 450"/>
              <a:gd name="T47" fmla="*/ 232410 h 450"/>
              <a:gd name="T48" fmla="*/ 1202846 w 450"/>
              <a:gd name="T49" fmla="*/ 312420 h 450"/>
              <a:gd name="T50" fmla="*/ 928779 w 450"/>
              <a:gd name="T51" fmla="*/ 38100 h 450"/>
              <a:gd name="T52" fmla="*/ 787940 w 450"/>
              <a:gd name="T53" fmla="*/ 38100 h 450"/>
              <a:gd name="T54" fmla="*/ 510067 w 450"/>
              <a:gd name="T55" fmla="*/ 312420 h 450"/>
              <a:gd name="T56" fmla="*/ 510067 w 450"/>
              <a:gd name="T57" fmla="*/ 327660 h 450"/>
              <a:gd name="T58" fmla="*/ 525293 w 450"/>
              <a:gd name="T59" fmla="*/ 339090 h 450"/>
              <a:gd name="T60" fmla="*/ 525293 w 450"/>
              <a:gd name="T61" fmla="*/ 339090 h 450"/>
              <a:gd name="T62" fmla="*/ 567165 w 450"/>
              <a:gd name="T63" fmla="*/ 335280 h 450"/>
              <a:gd name="T64" fmla="*/ 692778 w 450"/>
              <a:gd name="T65" fmla="*/ 392430 h 450"/>
              <a:gd name="T66" fmla="*/ 696585 w 450"/>
              <a:gd name="T67" fmla="*/ 571500 h 450"/>
              <a:gd name="T68" fmla="*/ 643294 w 450"/>
              <a:gd name="T69" fmla="*/ 647700 h 450"/>
              <a:gd name="T70" fmla="*/ 567165 w 450"/>
              <a:gd name="T71" fmla="*/ 704850 h 450"/>
              <a:gd name="T72" fmla="*/ 475809 w 450"/>
              <a:gd name="T73" fmla="*/ 723900 h 450"/>
              <a:gd name="T74" fmla="*/ 388260 w 450"/>
              <a:gd name="T75" fmla="*/ 697230 h 450"/>
              <a:gd name="T76" fmla="*/ 331163 w 450"/>
              <a:gd name="T77" fmla="*/ 529590 h 450"/>
              <a:gd name="T78" fmla="*/ 331163 w 450"/>
              <a:gd name="T79" fmla="*/ 521970 h 450"/>
              <a:gd name="T80" fmla="*/ 315937 w 450"/>
              <a:gd name="T81" fmla="*/ 514350 h 450"/>
              <a:gd name="T82" fmla="*/ 308324 w 450"/>
              <a:gd name="T83" fmla="*/ 514350 h 450"/>
              <a:gd name="T84" fmla="*/ 213163 w 450"/>
              <a:gd name="T85" fmla="*/ 613410 h 450"/>
              <a:gd name="T86" fmla="*/ 38065 w 450"/>
              <a:gd name="T87" fmla="*/ 784860 h 450"/>
              <a:gd name="T88" fmla="*/ 38065 w 450"/>
              <a:gd name="T89" fmla="*/ 925830 h 450"/>
              <a:gd name="T90" fmla="*/ 308324 w 450"/>
              <a:gd name="T91" fmla="*/ 1196340 h 450"/>
              <a:gd name="T92" fmla="*/ 236001 w 450"/>
              <a:gd name="T93" fmla="*/ 1344930 h 450"/>
              <a:gd name="T94" fmla="*/ 137033 w 450"/>
              <a:gd name="T95" fmla="*/ 1371600 h 450"/>
              <a:gd name="T96" fmla="*/ 137033 w 450"/>
              <a:gd name="T97" fmla="*/ 1478280 h 450"/>
              <a:gd name="T98" fmla="*/ 178904 w 450"/>
              <a:gd name="T99" fmla="*/ 1535430 h 450"/>
              <a:gd name="T100" fmla="*/ 236001 w 450"/>
              <a:gd name="T101" fmla="*/ 1573530 h 450"/>
              <a:gd name="T102" fmla="*/ 342583 w 450"/>
              <a:gd name="T103" fmla="*/ 1577340 h 450"/>
              <a:gd name="T104" fmla="*/ 369228 w 450"/>
              <a:gd name="T105" fmla="*/ 1478280 h 450"/>
              <a:gd name="T106" fmla="*/ 517680 w 450"/>
              <a:gd name="T107" fmla="*/ 1402080 h 450"/>
              <a:gd name="T108" fmla="*/ 787940 w 450"/>
              <a:gd name="T109" fmla="*/ 1672590 h 450"/>
              <a:gd name="T110" fmla="*/ 928779 w 450"/>
              <a:gd name="T111" fmla="*/ 1672590 h 450"/>
              <a:gd name="T112" fmla="*/ 1199039 w 450"/>
              <a:gd name="T113" fmla="*/ 1402080 h 450"/>
              <a:gd name="T114" fmla="*/ 1202846 w 450"/>
              <a:gd name="T115" fmla="*/ 1394460 h 45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50" h="450">
                <a:moveTo>
                  <a:pt x="316" y="366"/>
                </a:moveTo>
                <a:cubicBezTo>
                  <a:pt x="316" y="364"/>
                  <a:pt x="315" y="363"/>
                  <a:pt x="314" y="362"/>
                </a:cubicBezTo>
                <a:cubicBezTo>
                  <a:pt x="313" y="361"/>
                  <a:pt x="312" y="361"/>
                  <a:pt x="311" y="361"/>
                </a:cubicBezTo>
                <a:cubicBezTo>
                  <a:pt x="293" y="364"/>
                  <a:pt x="277" y="359"/>
                  <a:pt x="268" y="347"/>
                </a:cubicBezTo>
                <a:cubicBezTo>
                  <a:pt x="263" y="340"/>
                  <a:pt x="261" y="332"/>
                  <a:pt x="261" y="324"/>
                </a:cubicBezTo>
                <a:cubicBezTo>
                  <a:pt x="261" y="314"/>
                  <a:pt x="264" y="305"/>
                  <a:pt x="267" y="300"/>
                </a:cubicBezTo>
                <a:cubicBezTo>
                  <a:pt x="270" y="293"/>
                  <a:pt x="275" y="286"/>
                  <a:pt x="281" y="280"/>
                </a:cubicBezTo>
                <a:cubicBezTo>
                  <a:pt x="287" y="274"/>
                  <a:pt x="294" y="269"/>
                  <a:pt x="301" y="265"/>
                </a:cubicBezTo>
                <a:cubicBezTo>
                  <a:pt x="318" y="257"/>
                  <a:pt x="335" y="258"/>
                  <a:pt x="348" y="267"/>
                </a:cubicBezTo>
                <a:cubicBezTo>
                  <a:pt x="358" y="274"/>
                  <a:pt x="363" y="286"/>
                  <a:pt x="363" y="300"/>
                </a:cubicBezTo>
                <a:cubicBezTo>
                  <a:pt x="363" y="303"/>
                  <a:pt x="363" y="307"/>
                  <a:pt x="362" y="310"/>
                </a:cubicBezTo>
                <a:cubicBezTo>
                  <a:pt x="362" y="310"/>
                  <a:pt x="362" y="311"/>
                  <a:pt x="362" y="311"/>
                </a:cubicBezTo>
                <a:cubicBezTo>
                  <a:pt x="362" y="313"/>
                  <a:pt x="364" y="314"/>
                  <a:pt x="365" y="314"/>
                </a:cubicBezTo>
                <a:cubicBezTo>
                  <a:pt x="367" y="315"/>
                  <a:pt x="368" y="315"/>
                  <a:pt x="369" y="314"/>
                </a:cubicBezTo>
                <a:cubicBezTo>
                  <a:pt x="440" y="243"/>
                  <a:pt x="440" y="243"/>
                  <a:pt x="440" y="243"/>
                </a:cubicBezTo>
                <a:cubicBezTo>
                  <a:pt x="450" y="233"/>
                  <a:pt x="450" y="216"/>
                  <a:pt x="440" y="206"/>
                </a:cubicBezTo>
                <a:cubicBezTo>
                  <a:pt x="368" y="134"/>
                  <a:pt x="368" y="134"/>
                  <a:pt x="368" y="134"/>
                </a:cubicBezTo>
                <a:cubicBezTo>
                  <a:pt x="355" y="119"/>
                  <a:pt x="368" y="94"/>
                  <a:pt x="389" y="97"/>
                </a:cubicBezTo>
                <a:cubicBezTo>
                  <a:pt x="398" y="98"/>
                  <a:pt x="409" y="98"/>
                  <a:pt x="414" y="90"/>
                </a:cubicBezTo>
                <a:cubicBezTo>
                  <a:pt x="420" y="82"/>
                  <a:pt x="418" y="70"/>
                  <a:pt x="414" y="62"/>
                </a:cubicBezTo>
                <a:cubicBezTo>
                  <a:pt x="411" y="57"/>
                  <a:pt x="408" y="51"/>
                  <a:pt x="403" y="47"/>
                </a:cubicBezTo>
                <a:cubicBezTo>
                  <a:pt x="399" y="42"/>
                  <a:pt x="393" y="39"/>
                  <a:pt x="388" y="36"/>
                </a:cubicBezTo>
                <a:cubicBezTo>
                  <a:pt x="380" y="32"/>
                  <a:pt x="368" y="30"/>
                  <a:pt x="360" y="36"/>
                </a:cubicBezTo>
                <a:cubicBezTo>
                  <a:pt x="352" y="41"/>
                  <a:pt x="352" y="53"/>
                  <a:pt x="353" y="61"/>
                </a:cubicBezTo>
                <a:cubicBezTo>
                  <a:pt x="356" y="82"/>
                  <a:pt x="331" y="95"/>
                  <a:pt x="316" y="82"/>
                </a:cubicBezTo>
                <a:cubicBezTo>
                  <a:pt x="244" y="10"/>
                  <a:pt x="244" y="10"/>
                  <a:pt x="244" y="10"/>
                </a:cubicBezTo>
                <a:cubicBezTo>
                  <a:pt x="233" y="0"/>
                  <a:pt x="217" y="0"/>
                  <a:pt x="207" y="10"/>
                </a:cubicBezTo>
                <a:cubicBezTo>
                  <a:pt x="134" y="82"/>
                  <a:pt x="134" y="82"/>
                  <a:pt x="134" y="82"/>
                </a:cubicBezTo>
                <a:cubicBezTo>
                  <a:pt x="133" y="84"/>
                  <a:pt x="134" y="85"/>
                  <a:pt x="134" y="86"/>
                </a:cubicBezTo>
                <a:cubicBezTo>
                  <a:pt x="135" y="87"/>
                  <a:pt x="136" y="89"/>
                  <a:pt x="138" y="89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42" y="88"/>
                  <a:pt x="145" y="88"/>
                  <a:pt x="149" y="88"/>
                </a:cubicBezTo>
                <a:cubicBezTo>
                  <a:pt x="163" y="88"/>
                  <a:pt x="175" y="93"/>
                  <a:pt x="182" y="103"/>
                </a:cubicBezTo>
                <a:cubicBezTo>
                  <a:pt x="191" y="116"/>
                  <a:pt x="191" y="133"/>
                  <a:pt x="183" y="150"/>
                </a:cubicBezTo>
                <a:cubicBezTo>
                  <a:pt x="180" y="157"/>
                  <a:pt x="175" y="164"/>
                  <a:pt x="169" y="170"/>
                </a:cubicBezTo>
                <a:cubicBezTo>
                  <a:pt x="163" y="176"/>
                  <a:pt x="156" y="181"/>
                  <a:pt x="149" y="185"/>
                </a:cubicBezTo>
                <a:cubicBezTo>
                  <a:pt x="143" y="187"/>
                  <a:pt x="135" y="190"/>
                  <a:pt x="125" y="190"/>
                </a:cubicBezTo>
                <a:cubicBezTo>
                  <a:pt x="116" y="190"/>
                  <a:pt x="108" y="188"/>
                  <a:pt x="102" y="183"/>
                </a:cubicBezTo>
                <a:cubicBezTo>
                  <a:pt x="89" y="174"/>
                  <a:pt x="84" y="158"/>
                  <a:pt x="87" y="139"/>
                </a:cubicBezTo>
                <a:cubicBezTo>
                  <a:pt x="88" y="139"/>
                  <a:pt x="87" y="138"/>
                  <a:pt x="87" y="137"/>
                </a:cubicBezTo>
                <a:cubicBezTo>
                  <a:pt x="86" y="136"/>
                  <a:pt x="84" y="135"/>
                  <a:pt x="83" y="135"/>
                </a:cubicBezTo>
                <a:cubicBezTo>
                  <a:pt x="82" y="135"/>
                  <a:pt x="82" y="135"/>
                  <a:pt x="81" y="135"/>
                </a:cubicBezTo>
                <a:cubicBezTo>
                  <a:pt x="56" y="161"/>
                  <a:pt x="56" y="161"/>
                  <a:pt x="56" y="161"/>
                </a:cubicBezTo>
                <a:cubicBezTo>
                  <a:pt x="10" y="206"/>
                  <a:pt x="10" y="206"/>
                  <a:pt x="10" y="206"/>
                </a:cubicBezTo>
                <a:cubicBezTo>
                  <a:pt x="0" y="216"/>
                  <a:pt x="0" y="233"/>
                  <a:pt x="10" y="243"/>
                </a:cubicBezTo>
                <a:cubicBezTo>
                  <a:pt x="81" y="314"/>
                  <a:pt x="81" y="314"/>
                  <a:pt x="81" y="314"/>
                </a:cubicBezTo>
                <a:cubicBezTo>
                  <a:pt x="96" y="329"/>
                  <a:pt x="83" y="356"/>
                  <a:pt x="62" y="353"/>
                </a:cubicBezTo>
                <a:cubicBezTo>
                  <a:pt x="53" y="351"/>
                  <a:pt x="42" y="352"/>
                  <a:pt x="36" y="360"/>
                </a:cubicBezTo>
                <a:cubicBezTo>
                  <a:pt x="30" y="368"/>
                  <a:pt x="32" y="379"/>
                  <a:pt x="36" y="388"/>
                </a:cubicBezTo>
                <a:cubicBezTo>
                  <a:pt x="39" y="393"/>
                  <a:pt x="43" y="398"/>
                  <a:pt x="47" y="403"/>
                </a:cubicBezTo>
                <a:cubicBezTo>
                  <a:pt x="52" y="407"/>
                  <a:pt x="57" y="411"/>
                  <a:pt x="62" y="413"/>
                </a:cubicBezTo>
                <a:cubicBezTo>
                  <a:pt x="70" y="417"/>
                  <a:pt x="82" y="419"/>
                  <a:pt x="90" y="414"/>
                </a:cubicBezTo>
                <a:cubicBezTo>
                  <a:pt x="98" y="408"/>
                  <a:pt x="99" y="397"/>
                  <a:pt x="97" y="388"/>
                </a:cubicBezTo>
                <a:cubicBezTo>
                  <a:pt x="94" y="367"/>
                  <a:pt x="120" y="353"/>
                  <a:pt x="136" y="368"/>
                </a:cubicBezTo>
                <a:cubicBezTo>
                  <a:pt x="207" y="439"/>
                  <a:pt x="207" y="439"/>
                  <a:pt x="207" y="439"/>
                </a:cubicBezTo>
                <a:cubicBezTo>
                  <a:pt x="217" y="450"/>
                  <a:pt x="233" y="450"/>
                  <a:pt x="244" y="439"/>
                </a:cubicBezTo>
                <a:cubicBezTo>
                  <a:pt x="315" y="368"/>
                  <a:pt x="315" y="368"/>
                  <a:pt x="315" y="368"/>
                </a:cubicBezTo>
                <a:cubicBezTo>
                  <a:pt x="316" y="367"/>
                  <a:pt x="316" y="366"/>
                  <a:pt x="316" y="366"/>
                </a:cubicBezTo>
                <a:close/>
              </a:path>
            </a:pathLst>
          </a:custGeom>
          <a:solidFill>
            <a:srgbClr val="FE263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5378D88D-C956-42A0-8DEF-12FEB86FD99A}"/>
              </a:ext>
            </a:extLst>
          </p:cNvPr>
          <p:cNvSpPr>
            <a:spLocks/>
          </p:cNvSpPr>
          <p:nvPr/>
        </p:nvSpPr>
        <p:spPr bwMode="auto">
          <a:xfrm>
            <a:off x="1786096" y="3518535"/>
            <a:ext cx="1712913" cy="1714500"/>
          </a:xfrm>
          <a:custGeom>
            <a:avLst/>
            <a:gdLst>
              <a:gd name="T0" fmla="*/ 357 w 450"/>
              <a:gd name="T1" fmla="*/ 125 h 450"/>
              <a:gd name="T2" fmla="*/ 382 w 450"/>
              <a:gd name="T3" fmla="*/ 92 h 450"/>
              <a:gd name="T4" fmla="*/ 407 w 450"/>
              <a:gd name="T5" fmla="*/ 85 h 450"/>
              <a:gd name="T6" fmla="*/ 407 w 450"/>
              <a:gd name="T7" fmla="*/ 57 h 450"/>
              <a:gd name="T8" fmla="*/ 396 w 450"/>
              <a:gd name="T9" fmla="*/ 42 h 450"/>
              <a:gd name="T10" fmla="*/ 381 w 450"/>
              <a:gd name="T11" fmla="*/ 32 h 450"/>
              <a:gd name="T12" fmla="*/ 353 w 450"/>
              <a:gd name="T13" fmla="*/ 31 h 450"/>
              <a:gd name="T14" fmla="*/ 346 w 450"/>
              <a:gd name="T15" fmla="*/ 57 h 450"/>
              <a:gd name="T16" fmla="*/ 314 w 450"/>
              <a:gd name="T17" fmla="*/ 81 h 450"/>
              <a:gd name="T18" fmla="*/ 244 w 450"/>
              <a:gd name="T19" fmla="*/ 11 h 450"/>
              <a:gd name="T20" fmla="*/ 207 w 450"/>
              <a:gd name="T21" fmla="*/ 11 h 450"/>
              <a:gd name="T22" fmla="*/ 206 w 450"/>
              <a:gd name="T23" fmla="*/ 11 h 450"/>
              <a:gd name="T24" fmla="*/ 135 w 450"/>
              <a:gd name="T25" fmla="*/ 82 h 450"/>
              <a:gd name="T26" fmla="*/ 134 w 450"/>
              <a:gd name="T27" fmla="*/ 87 h 450"/>
              <a:gd name="T28" fmla="*/ 138 w 450"/>
              <a:gd name="T29" fmla="*/ 89 h 450"/>
              <a:gd name="T30" fmla="*/ 139 w 450"/>
              <a:gd name="T31" fmla="*/ 89 h 450"/>
              <a:gd name="T32" fmla="*/ 149 w 450"/>
              <a:gd name="T33" fmla="*/ 88 h 450"/>
              <a:gd name="T34" fmla="*/ 182 w 450"/>
              <a:gd name="T35" fmla="*/ 104 h 450"/>
              <a:gd name="T36" fmla="*/ 184 w 450"/>
              <a:gd name="T37" fmla="*/ 151 h 450"/>
              <a:gd name="T38" fmla="*/ 169 w 450"/>
              <a:gd name="T39" fmla="*/ 171 h 450"/>
              <a:gd name="T40" fmla="*/ 149 w 450"/>
              <a:gd name="T41" fmla="*/ 185 h 450"/>
              <a:gd name="T42" fmla="*/ 125 w 450"/>
              <a:gd name="T43" fmla="*/ 191 h 450"/>
              <a:gd name="T44" fmla="*/ 102 w 450"/>
              <a:gd name="T45" fmla="*/ 184 h 450"/>
              <a:gd name="T46" fmla="*/ 88 w 450"/>
              <a:gd name="T47" fmla="*/ 140 h 450"/>
              <a:gd name="T48" fmla="*/ 87 w 450"/>
              <a:gd name="T49" fmla="*/ 137 h 450"/>
              <a:gd name="T50" fmla="*/ 83 w 450"/>
              <a:gd name="T51" fmla="*/ 136 h 450"/>
              <a:gd name="T52" fmla="*/ 81 w 450"/>
              <a:gd name="T53" fmla="*/ 137 h 450"/>
              <a:gd name="T54" fmla="*/ 79 w 450"/>
              <a:gd name="T55" fmla="*/ 138 h 450"/>
              <a:gd name="T56" fmla="*/ 50 w 450"/>
              <a:gd name="T57" fmla="*/ 168 h 450"/>
              <a:gd name="T58" fmla="*/ 10 w 450"/>
              <a:gd name="T59" fmla="*/ 207 h 450"/>
              <a:gd name="T60" fmla="*/ 10 w 450"/>
              <a:gd name="T61" fmla="*/ 244 h 450"/>
              <a:gd name="T62" fmla="*/ 84 w 450"/>
              <a:gd name="T63" fmla="*/ 317 h 450"/>
              <a:gd name="T64" fmla="*/ 62 w 450"/>
              <a:gd name="T65" fmla="*/ 353 h 450"/>
              <a:gd name="T66" fmla="*/ 36 w 450"/>
              <a:gd name="T67" fmla="*/ 360 h 450"/>
              <a:gd name="T68" fmla="*/ 36 w 450"/>
              <a:gd name="T69" fmla="*/ 388 h 450"/>
              <a:gd name="T70" fmla="*/ 47 w 450"/>
              <a:gd name="T71" fmla="*/ 403 h 450"/>
              <a:gd name="T72" fmla="*/ 62 w 450"/>
              <a:gd name="T73" fmla="*/ 413 h 450"/>
              <a:gd name="T74" fmla="*/ 90 w 450"/>
              <a:gd name="T75" fmla="*/ 414 h 450"/>
              <a:gd name="T76" fmla="*/ 97 w 450"/>
              <a:gd name="T77" fmla="*/ 388 h 450"/>
              <a:gd name="T78" fmla="*/ 133 w 450"/>
              <a:gd name="T79" fmla="*/ 366 h 450"/>
              <a:gd name="T80" fmla="*/ 207 w 450"/>
              <a:gd name="T81" fmla="*/ 440 h 450"/>
              <a:gd name="T82" fmla="*/ 244 w 450"/>
              <a:gd name="T83" fmla="*/ 440 h 450"/>
              <a:gd name="T84" fmla="*/ 303 w 450"/>
              <a:gd name="T85" fmla="*/ 381 h 450"/>
              <a:gd name="T86" fmla="*/ 304 w 450"/>
              <a:gd name="T87" fmla="*/ 376 h 450"/>
              <a:gd name="T88" fmla="*/ 300 w 450"/>
              <a:gd name="T89" fmla="*/ 373 h 450"/>
              <a:gd name="T90" fmla="*/ 299 w 450"/>
              <a:gd name="T91" fmla="*/ 373 h 450"/>
              <a:gd name="T92" fmla="*/ 289 w 450"/>
              <a:gd name="T93" fmla="*/ 374 h 450"/>
              <a:gd name="T94" fmla="*/ 256 w 450"/>
              <a:gd name="T95" fmla="*/ 359 h 450"/>
              <a:gd name="T96" fmla="*/ 255 w 450"/>
              <a:gd name="T97" fmla="*/ 312 h 450"/>
              <a:gd name="T98" fmla="*/ 269 w 450"/>
              <a:gd name="T99" fmla="*/ 292 h 450"/>
              <a:gd name="T100" fmla="*/ 289 w 450"/>
              <a:gd name="T101" fmla="*/ 278 h 450"/>
              <a:gd name="T102" fmla="*/ 313 w 450"/>
              <a:gd name="T103" fmla="*/ 272 h 450"/>
              <a:gd name="T104" fmla="*/ 336 w 450"/>
              <a:gd name="T105" fmla="*/ 279 h 450"/>
              <a:gd name="T106" fmla="*/ 350 w 450"/>
              <a:gd name="T107" fmla="*/ 323 h 450"/>
              <a:gd name="T108" fmla="*/ 351 w 450"/>
              <a:gd name="T109" fmla="*/ 325 h 450"/>
              <a:gd name="T110" fmla="*/ 355 w 450"/>
              <a:gd name="T111" fmla="*/ 327 h 450"/>
              <a:gd name="T112" fmla="*/ 358 w 450"/>
              <a:gd name="T113" fmla="*/ 326 h 450"/>
              <a:gd name="T114" fmla="*/ 440 w 450"/>
              <a:gd name="T115" fmla="*/ 244 h 450"/>
              <a:gd name="T116" fmla="*/ 440 w 450"/>
              <a:gd name="T117" fmla="*/ 207 h 450"/>
              <a:gd name="T118" fmla="*/ 357 w 450"/>
              <a:gd name="T119" fmla="*/ 125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0" h="450">
                <a:moveTo>
                  <a:pt x="357" y="125"/>
                </a:moveTo>
                <a:cubicBezTo>
                  <a:pt x="351" y="109"/>
                  <a:pt x="363" y="90"/>
                  <a:pt x="382" y="92"/>
                </a:cubicBezTo>
                <a:cubicBezTo>
                  <a:pt x="391" y="94"/>
                  <a:pt x="402" y="93"/>
                  <a:pt x="407" y="85"/>
                </a:cubicBezTo>
                <a:cubicBezTo>
                  <a:pt x="413" y="77"/>
                  <a:pt x="411" y="66"/>
                  <a:pt x="407" y="57"/>
                </a:cubicBezTo>
                <a:cubicBezTo>
                  <a:pt x="404" y="52"/>
                  <a:pt x="401" y="47"/>
                  <a:pt x="396" y="42"/>
                </a:cubicBezTo>
                <a:cubicBezTo>
                  <a:pt x="392" y="38"/>
                  <a:pt x="386" y="34"/>
                  <a:pt x="381" y="32"/>
                </a:cubicBezTo>
                <a:cubicBezTo>
                  <a:pt x="373" y="28"/>
                  <a:pt x="361" y="26"/>
                  <a:pt x="353" y="31"/>
                </a:cubicBezTo>
                <a:cubicBezTo>
                  <a:pt x="345" y="37"/>
                  <a:pt x="345" y="48"/>
                  <a:pt x="346" y="57"/>
                </a:cubicBezTo>
                <a:cubicBezTo>
                  <a:pt x="349" y="76"/>
                  <a:pt x="329" y="88"/>
                  <a:pt x="314" y="81"/>
                </a:cubicBezTo>
                <a:cubicBezTo>
                  <a:pt x="244" y="11"/>
                  <a:pt x="244" y="11"/>
                  <a:pt x="244" y="11"/>
                </a:cubicBezTo>
                <a:cubicBezTo>
                  <a:pt x="233" y="0"/>
                  <a:pt x="217" y="0"/>
                  <a:pt x="207" y="11"/>
                </a:cubicBezTo>
                <a:cubicBezTo>
                  <a:pt x="206" y="11"/>
                  <a:pt x="206" y="11"/>
                  <a:pt x="206" y="11"/>
                </a:cubicBezTo>
                <a:cubicBezTo>
                  <a:pt x="135" y="82"/>
                  <a:pt x="135" y="82"/>
                  <a:pt x="135" y="82"/>
                </a:cubicBezTo>
                <a:cubicBezTo>
                  <a:pt x="135" y="83"/>
                  <a:pt x="133" y="84"/>
                  <a:pt x="134" y="87"/>
                </a:cubicBezTo>
                <a:cubicBezTo>
                  <a:pt x="135" y="87"/>
                  <a:pt x="136" y="89"/>
                  <a:pt x="138" y="89"/>
                </a:cubicBezTo>
                <a:cubicBezTo>
                  <a:pt x="138" y="89"/>
                  <a:pt x="139" y="89"/>
                  <a:pt x="139" y="89"/>
                </a:cubicBezTo>
                <a:cubicBezTo>
                  <a:pt x="142" y="89"/>
                  <a:pt x="146" y="88"/>
                  <a:pt x="149" y="88"/>
                </a:cubicBezTo>
                <a:cubicBezTo>
                  <a:pt x="163" y="88"/>
                  <a:pt x="175" y="94"/>
                  <a:pt x="182" y="104"/>
                </a:cubicBezTo>
                <a:cubicBezTo>
                  <a:pt x="191" y="116"/>
                  <a:pt x="192" y="134"/>
                  <a:pt x="184" y="151"/>
                </a:cubicBezTo>
                <a:cubicBezTo>
                  <a:pt x="180" y="158"/>
                  <a:pt x="175" y="165"/>
                  <a:pt x="169" y="171"/>
                </a:cubicBezTo>
                <a:cubicBezTo>
                  <a:pt x="163" y="177"/>
                  <a:pt x="156" y="182"/>
                  <a:pt x="149" y="185"/>
                </a:cubicBezTo>
                <a:cubicBezTo>
                  <a:pt x="144" y="188"/>
                  <a:pt x="135" y="191"/>
                  <a:pt x="125" y="191"/>
                </a:cubicBezTo>
                <a:cubicBezTo>
                  <a:pt x="117" y="191"/>
                  <a:pt x="109" y="188"/>
                  <a:pt x="102" y="184"/>
                </a:cubicBezTo>
                <a:cubicBezTo>
                  <a:pt x="90" y="175"/>
                  <a:pt x="85" y="159"/>
                  <a:pt x="88" y="140"/>
                </a:cubicBezTo>
                <a:cubicBezTo>
                  <a:pt x="88" y="139"/>
                  <a:pt x="88" y="138"/>
                  <a:pt x="87" y="137"/>
                </a:cubicBezTo>
                <a:cubicBezTo>
                  <a:pt x="86" y="136"/>
                  <a:pt x="85" y="136"/>
                  <a:pt x="83" y="136"/>
                </a:cubicBezTo>
                <a:cubicBezTo>
                  <a:pt x="82" y="136"/>
                  <a:pt x="81" y="136"/>
                  <a:pt x="81" y="137"/>
                </a:cubicBezTo>
                <a:cubicBezTo>
                  <a:pt x="79" y="138"/>
                  <a:pt x="79" y="138"/>
                  <a:pt x="79" y="138"/>
                </a:cubicBezTo>
                <a:cubicBezTo>
                  <a:pt x="50" y="168"/>
                  <a:pt x="50" y="168"/>
                  <a:pt x="50" y="168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0" y="217"/>
                  <a:pt x="0" y="234"/>
                  <a:pt x="10" y="244"/>
                </a:cubicBezTo>
                <a:cubicBezTo>
                  <a:pt x="84" y="317"/>
                  <a:pt x="84" y="317"/>
                  <a:pt x="84" y="317"/>
                </a:cubicBezTo>
                <a:cubicBezTo>
                  <a:pt x="95" y="333"/>
                  <a:pt x="82" y="356"/>
                  <a:pt x="62" y="353"/>
                </a:cubicBezTo>
                <a:cubicBezTo>
                  <a:pt x="53" y="351"/>
                  <a:pt x="42" y="352"/>
                  <a:pt x="36" y="360"/>
                </a:cubicBezTo>
                <a:cubicBezTo>
                  <a:pt x="30" y="368"/>
                  <a:pt x="32" y="379"/>
                  <a:pt x="36" y="388"/>
                </a:cubicBezTo>
                <a:cubicBezTo>
                  <a:pt x="39" y="393"/>
                  <a:pt x="43" y="398"/>
                  <a:pt x="47" y="403"/>
                </a:cubicBezTo>
                <a:cubicBezTo>
                  <a:pt x="52" y="407"/>
                  <a:pt x="57" y="411"/>
                  <a:pt x="62" y="413"/>
                </a:cubicBezTo>
                <a:cubicBezTo>
                  <a:pt x="70" y="418"/>
                  <a:pt x="82" y="420"/>
                  <a:pt x="90" y="414"/>
                </a:cubicBezTo>
                <a:cubicBezTo>
                  <a:pt x="98" y="408"/>
                  <a:pt x="99" y="397"/>
                  <a:pt x="97" y="388"/>
                </a:cubicBezTo>
                <a:cubicBezTo>
                  <a:pt x="94" y="368"/>
                  <a:pt x="117" y="355"/>
                  <a:pt x="133" y="366"/>
                </a:cubicBezTo>
                <a:cubicBezTo>
                  <a:pt x="207" y="440"/>
                  <a:pt x="207" y="440"/>
                  <a:pt x="207" y="440"/>
                </a:cubicBezTo>
                <a:cubicBezTo>
                  <a:pt x="217" y="450"/>
                  <a:pt x="233" y="450"/>
                  <a:pt x="244" y="440"/>
                </a:cubicBezTo>
                <a:cubicBezTo>
                  <a:pt x="303" y="381"/>
                  <a:pt x="303" y="381"/>
                  <a:pt x="303" y="381"/>
                </a:cubicBezTo>
                <a:cubicBezTo>
                  <a:pt x="303" y="380"/>
                  <a:pt x="305" y="379"/>
                  <a:pt x="304" y="376"/>
                </a:cubicBezTo>
                <a:cubicBezTo>
                  <a:pt x="303" y="375"/>
                  <a:pt x="302" y="373"/>
                  <a:pt x="300" y="373"/>
                </a:cubicBezTo>
                <a:cubicBezTo>
                  <a:pt x="300" y="373"/>
                  <a:pt x="300" y="373"/>
                  <a:pt x="299" y="373"/>
                </a:cubicBezTo>
                <a:cubicBezTo>
                  <a:pt x="296" y="374"/>
                  <a:pt x="293" y="374"/>
                  <a:pt x="289" y="374"/>
                </a:cubicBezTo>
                <a:cubicBezTo>
                  <a:pt x="275" y="374"/>
                  <a:pt x="263" y="369"/>
                  <a:pt x="256" y="359"/>
                </a:cubicBezTo>
                <a:cubicBezTo>
                  <a:pt x="247" y="346"/>
                  <a:pt x="247" y="329"/>
                  <a:pt x="255" y="312"/>
                </a:cubicBezTo>
                <a:cubicBezTo>
                  <a:pt x="258" y="305"/>
                  <a:pt x="263" y="298"/>
                  <a:pt x="269" y="292"/>
                </a:cubicBezTo>
                <a:cubicBezTo>
                  <a:pt x="275" y="286"/>
                  <a:pt x="282" y="281"/>
                  <a:pt x="289" y="278"/>
                </a:cubicBezTo>
                <a:cubicBezTo>
                  <a:pt x="294" y="275"/>
                  <a:pt x="303" y="272"/>
                  <a:pt x="313" y="272"/>
                </a:cubicBezTo>
                <a:cubicBezTo>
                  <a:pt x="321" y="272"/>
                  <a:pt x="329" y="274"/>
                  <a:pt x="336" y="279"/>
                </a:cubicBezTo>
                <a:cubicBezTo>
                  <a:pt x="348" y="288"/>
                  <a:pt x="354" y="304"/>
                  <a:pt x="350" y="323"/>
                </a:cubicBezTo>
                <a:cubicBezTo>
                  <a:pt x="350" y="324"/>
                  <a:pt x="350" y="324"/>
                  <a:pt x="351" y="325"/>
                </a:cubicBezTo>
                <a:cubicBezTo>
                  <a:pt x="352" y="326"/>
                  <a:pt x="354" y="327"/>
                  <a:pt x="355" y="327"/>
                </a:cubicBezTo>
                <a:cubicBezTo>
                  <a:pt x="356" y="327"/>
                  <a:pt x="357" y="327"/>
                  <a:pt x="358" y="326"/>
                </a:cubicBezTo>
                <a:cubicBezTo>
                  <a:pt x="358" y="326"/>
                  <a:pt x="411" y="273"/>
                  <a:pt x="440" y="244"/>
                </a:cubicBezTo>
                <a:cubicBezTo>
                  <a:pt x="450" y="234"/>
                  <a:pt x="450" y="217"/>
                  <a:pt x="440" y="207"/>
                </a:cubicBezTo>
                <a:lnTo>
                  <a:pt x="357" y="125"/>
                </a:lnTo>
                <a:close/>
              </a:path>
            </a:pathLst>
          </a:custGeom>
          <a:solidFill>
            <a:srgbClr val="03A9F4"/>
          </a:solidFill>
          <a:ln>
            <a:noFill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xmlns="" id="{E5F61336-84D6-45BA-948C-45C37D7215FA}"/>
              </a:ext>
            </a:extLst>
          </p:cNvPr>
          <p:cNvSpPr>
            <a:spLocks/>
          </p:cNvSpPr>
          <p:nvPr/>
        </p:nvSpPr>
        <p:spPr bwMode="auto">
          <a:xfrm>
            <a:off x="849471" y="4459922"/>
            <a:ext cx="1712913" cy="1712913"/>
          </a:xfrm>
          <a:custGeom>
            <a:avLst/>
            <a:gdLst>
              <a:gd name="T0" fmla="*/ 398 w 450"/>
              <a:gd name="T1" fmla="*/ 342 h 450"/>
              <a:gd name="T2" fmla="*/ 375 w 450"/>
              <a:gd name="T3" fmla="*/ 308 h 450"/>
              <a:gd name="T4" fmla="*/ 440 w 450"/>
              <a:gd name="T5" fmla="*/ 243 h 450"/>
              <a:gd name="T6" fmla="*/ 440 w 450"/>
              <a:gd name="T7" fmla="*/ 206 h 450"/>
              <a:gd name="T8" fmla="*/ 367 w 450"/>
              <a:gd name="T9" fmla="*/ 134 h 450"/>
              <a:gd name="T10" fmla="*/ 366 w 450"/>
              <a:gd name="T11" fmla="*/ 134 h 450"/>
              <a:gd name="T12" fmla="*/ 362 w 450"/>
              <a:gd name="T13" fmla="*/ 136 h 450"/>
              <a:gd name="T14" fmla="*/ 361 w 450"/>
              <a:gd name="T15" fmla="*/ 138 h 450"/>
              <a:gd name="T16" fmla="*/ 347 w 450"/>
              <a:gd name="T17" fmla="*/ 182 h 450"/>
              <a:gd name="T18" fmla="*/ 324 w 450"/>
              <a:gd name="T19" fmla="*/ 189 h 450"/>
              <a:gd name="T20" fmla="*/ 300 w 450"/>
              <a:gd name="T21" fmla="*/ 183 h 450"/>
              <a:gd name="T22" fmla="*/ 280 w 450"/>
              <a:gd name="T23" fmla="*/ 169 h 450"/>
              <a:gd name="T24" fmla="*/ 266 w 450"/>
              <a:gd name="T25" fmla="*/ 149 h 450"/>
              <a:gd name="T26" fmla="*/ 267 w 450"/>
              <a:gd name="T27" fmla="*/ 102 h 450"/>
              <a:gd name="T28" fmla="*/ 300 w 450"/>
              <a:gd name="T29" fmla="*/ 87 h 450"/>
              <a:gd name="T30" fmla="*/ 311 w 450"/>
              <a:gd name="T31" fmla="*/ 87 h 450"/>
              <a:gd name="T32" fmla="*/ 311 w 450"/>
              <a:gd name="T33" fmla="*/ 87 h 450"/>
              <a:gd name="T34" fmla="*/ 315 w 450"/>
              <a:gd name="T35" fmla="*/ 85 h 450"/>
              <a:gd name="T36" fmla="*/ 315 w 450"/>
              <a:gd name="T37" fmla="*/ 82 h 450"/>
              <a:gd name="T38" fmla="*/ 243 w 450"/>
              <a:gd name="T39" fmla="*/ 10 h 450"/>
              <a:gd name="T40" fmla="*/ 206 w 450"/>
              <a:gd name="T41" fmla="*/ 10 h 450"/>
              <a:gd name="T42" fmla="*/ 137 w 450"/>
              <a:gd name="T43" fmla="*/ 80 h 450"/>
              <a:gd name="T44" fmla="*/ 103 w 450"/>
              <a:gd name="T45" fmla="*/ 56 h 450"/>
              <a:gd name="T46" fmla="*/ 96 w 450"/>
              <a:gd name="T47" fmla="*/ 31 h 450"/>
              <a:gd name="T48" fmla="*/ 68 w 450"/>
              <a:gd name="T49" fmla="*/ 31 h 450"/>
              <a:gd name="T50" fmla="*/ 53 w 450"/>
              <a:gd name="T51" fmla="*/ 42 h 450"/>
              <a:gd name="T52" fmla="*/ 42 w 450"/>
              <a:gd name="T53" fmla="*/ 57 h 450"/>
              <a:gd name="T54" fmla="*/ 42 w 450"/>
              <a:gd name="T55" fmla="*/ 85 h 450"/>
              <a:gd name="T56" fmla="*/ 67 w 450"/>
              <a:gd name="T57" fmla="*/ 92 h 450"/>
              <a:gd name="T58" fmla="*/ 90 w 450"/>
              <a:gd name="T59" fmla="*/ 126 h 450"/>
              <a:gd name="T60" fmla="*/ 10 w 450"/>
              <a:gd name="T61" fmla="*/ 206 h 450"/>
              <a:gd name="T62" fmla="*/ 10 w 450"/>
              <a:gd name="T63" fmla="*/ 243 h 450"/>
              <a:gd name="T64" fmla="*/ 82 w 450"/>
              <a:gd name="T65" fmla="*/ 315 h 450"/>
              <a:gd name="T66" fmla="*/ 84 w 450"/>
              <a:gd name="T67" fmla="*/ 316 h 450"/>
              <a:gd name="T68" fmla="*/ 88 w 450"/>
              <a:gd name="T69" fmla="*/ 314 h 450"/>
              <a:gd name="T70" fmla="*/ 89 w 450"/>
              <a:gd name="T71" fmla="*/ 311 h 450"/>
              <a:gd name="T72" fmla="*/ 103 w 450"/>
              <a:gd name="T73" fmla="*/ 268 h 450"/>
              <a:gd name="T74" fmla="*/ 126 w 450"/>
              <a:gd name="T75" fmla="*/ 260 h 450"/>
              <a:gd name="T76" fmla="*/ 150 w 450"/>
              <a:gd name="T77" fmla="*/ 266 h 450"/>
              <a:gd name="T78" fmla="*/ 170 w 450"/>
              <a:gd name="T79" fmla="*/ 280 h 450"/>
              <a:gd name="T80" fmla="*/ 185 w 450"/>
              <a:gd name="T81" fmla="*/ 301 h 450"/>
              <a:gd name="T82" fmla="*/ 183 w 450"/>
              <a:gd name="T83" fmla="*/ 347 h 450"/>
              <a:gd name="T84" fmla="*/ 150 w 450"/>
              <a:gd name="T85" fmla="*/ 363 h 450"/>
              <a:gd name="T86" fmla="*/ 140 w 450"/>
              <a:gd name="T87" fmla="*/ 362 h 450"/>
              <a:gd name="T88" fmla="*/ 139 w 450"/>
              <a:gd name="T89" fmla="*/ 362 h 450"/>
              <a:gd name="T90" fmla="*/ 136 w 450"/>
              <a:gd name="T91" fmla="*/ 365 h 450"/>
              <a:gd name="T92" fmla="*/ 136 w 450"/>
              <a:gd name="T93" fmla="*/ 369 h 450"/>
              <a:gd name="T94" fmla="*/ 206 w 450"/>
              <a:gd name="T95" fmla="*/ 439 h 450"/>
              <a:gd name="T96" fmla="*/ 243 w 450"/>
              <a:gd name="T97" fmla="*/ 439 h 450"/>
              <a:gd name="T98" fmla="*/ 329 w 450"/>
              <a:gd name="T99" fmla="*/ 354 h 450"/>
              <a:gd name="T100" fmla="*/ 363 w 450"/>
              <a:gd name="T101" fmla="*/ 377 h 450"/>
              <a:gd name="T102" fmla="*/ 370 w 450"/>
              <a:gd name="T103" fmla="*/ 403 h 450"/>
              <a:gd name="T104" fmla="*/ 398 w 450"/>
              <a:gd name="T105" fmla="*/ 402 h 450"/>
              <a:gd name="T106" fmla="*/ 413 w 450"/>
              <a:gd name="T107" fmla="*/ 392 h 450"/>
              <a:gd name="T108" fmla="*/ 423 w 450"/>
              <a:gd name="T109" fmla="*/ 377 h 450"/>
              <a:gd name="T110" fmla="*/ 424 w 450"/>
              <a:gd name="T111" fmla="*/ 349 h 450"/>
              <a:gd name="T112" fmla="*/ 398 w 450"/>
              <a:gd name="T113" fmla="*/ 342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50" h="450">
                <a:moveTo>
                  <a:pt x="398" y="342"/>
                </a:moveTo>
                <a:cubicBezTo>
                  <a:pt x="379" y="345"/>
                  <a:pt x="366" y="323"/>
                  <a:pt x="375" y="308"/>
                </a:cubicBezTo>
                <a:cubicBezTo>
                  <a:pt x="440" y="243"/>
                  <a:pt x="440" y="243"/>
                  <a:pt x="440" y="243"/>
                </a:cubicBezTo>
                <a:cubicBezTo>
                  <a:pt x="450" y="233"/>
                  <a:pt x="450" y="216"/>
                  <a:pt x="440" y="206"/>
                </a:cubicBezTo>
                <a:cubicBezTo>
                  <a:pt x="367" y="134"/>
                  <a:pt x="367" y="134"/>
                  <a:pt x="367" y="134"/>
                </a:cubicBezTo>
                <a:cubicBezTo>
                  <a:pt x="367" y="134"/>
                  <a:pt x="367" y="134"/>
                  <a:pt x="366" y="134"/>
                </a:cubicBezTo>
                <a:cubicBezTo>
                  <a:pt x="365" y="134"/>
                  <a:pt x="363" y="134"/>
                  <a:pt x="362" y="136"/>
                </a:cubicBezTo>
                <a:cubicBezTo>
                  <a:pt x="361" y="136"/>
                  <a:pt x="361" y="137"/>
                  <a:pt x="361" y="138"/>
                </a:cubicBezTo>
                <a:cubicBezTo>
                  <a:pt x="365" y="157"/>
                  <a:pt x="359" y="173"/>
                  <a:pt x="347" y="182"/>
                </a:cubicBezTo>
                <a:cubicBezTo>
                  <a:pt x="340" y="187"/>
                  <a:pt x="332" y="189"/>
                  <a:pt x="324" y="189"/>
                </a:cubicBezTo>
                <a:cubicBezTo>
                  <a:pt x="314" y="189"/>
                  <a:pt x="305" y="186"/>
                  <a:pt x="300" y="183"/>
                </a:cubicBezTo>
                <a:cubicBezTo>
                  <a:pt x="293" y="180"/>
                  <a:pt x="286" y="175"/>
                  <a:pt x="280" y="169"/>
                </a:cubicBezTo>
                <a:cubicBezTo>
                  <a:pt x="274" y="163"/>
                  <a:pt x="269" y="156"/>
                  <a:pt x="266" y="149"/>
                </a:cubicBezTo>
                <a:cubicBezTo>
                  <a:pt x="258" y="132"/>
                  <a:pt x="258" y="114"/>
                  <a:pt x="267" y="102"/>
                </a:cubicBezTo>
                <a:cubicBezTo>
                  <a:pt x="274" y="92"/>
                  <a:pt x="286" y="87"/>
                  <a:pt x="300" y="87"/>
                </a:cubicBezTo>
                <a:cubicBezTo>
                  <a:pt x="304" y="87"/>
                  <a:pt x="307" y="87"/>
                  <a:pt x="311" y="87"/>
                </a:cubicBezTo>
                <a:cubicBezTo>
                  <a:pt x="311" y="87"/>
                  <a:pt x="311" y="87"/>
                  <a:pt x="311" y="87"/>
                </a:cubicBezTo>
                <a:cubicBezTo>
                  <a:pt x="313" y="87"/>
                  <a:pt x="314" y="86"/>
                  <a:pt x="315" y="85"/>
                </a:cubicBezTo>
                <a:cubicBezTo>
                  <a:pt x="315" y="84"/>
                  <a:pt x="315" y="83"/>
                  <a:pt x="315" y="82"/>
                </a:cubicBezTo>
                <a:cubicBezTo>
                  <a:pt x="243" y="10"/>
                  <a:pt x="243" y="10"/>
                  <a:pt x="243" y="10"/>
                </a:cubicBezTo>
                <a:cubicBezTo>
                  <a:pt x="233" y="0"/>
                  <a:pt x="217" y="0"/>
                  <a:pt x="206" y="10"/>
                </a:cubicBezTo>
                <a:cubicBezTo>
                  <a:pt x="137" y="80"/>
                  <a:pt x="137" y="80"/>
                  <a:pt x="137" y="80"/>
                </a:cubicBezTo>
                <a:cubicBezTo>
                  <a:pt x="121" y="89"/>
                  <a:pt x="100" y="76"/>
                  <a:pt x="103" y="56"/>
                </a:cubicBezTo>
                <a:cubicBezTo>
                  <a:pt x="104" y="48"/>
                  <a:pt x="103" y="37"/>
                  <a:pt x="96" y="31"/>
                </a:cubicBezTo>
                <a:cubicBezTo>
                  <a:pt x="88" y="25"/>
                  <a:pt x="76" y="27"/>
                  <a:pt x="68" y="31"/>
                </a:cubicBezTo>
                <a:cubicBezTo>
                  <a:pt x="62" y="34"/>
                  <a:pt x="57" y="37"/>
                  <a:pt x="53" y="42"/>
                </a:cubicBezTo>
                <a:cubicBezTo>
                  <a:pt x="48" y="46"/>
                  <a:pt x="45" y="52"/>
                  <a:pt x="42" y="57"/>
                </a:cubicBezTo>
                <a:cubicBezTo>
                  <a:pt x="38" y="65"/>
                  <a:pt x="36" y="77"/>
                  <a:pt x="42" y="85"/>
                </a:cubicBezTo>
                <a:cubicBezTo>
                  <a:pt x="47" y="93"/>
                  <a:pt x="58" y="93"/>
                  <a:pt x="67" y="92"/>
                </a:cubicBezTo>
                <a:cubicBezTo>
                  <a:pt x="87" y="89"/>
                  <a:pt x="99" y="110"/>
                  <a:pt x="90" y="126"/>
                </a:cubicBezTo>
                <a:cubicBezTo>
                  <a:pt x="10" y="206"/>
                  <a:pt x="10" y="206"/>
                  <a:pt x="10" y="206"/>
                </a:cubicBezTo>
                <a:cubicBezTo>
                  <a:pt x="0" y="216"/>
                  <a:pt x="0" y="233"/>
                  <a:pt x="10" y="243"/>
                </a:cubicBezTo>
                <a:cubicBezTo>
                  <a:pt x="82" y="315"/>
                  <a:pt x="82" y="315"/>
                  <a:pt x="82" y="315"/>
                </a:cubicBezTo>
                <a:cubicBezTo>
                  <a:pt x="82" y="315"/>
                  <a:pt x="83" y="316"/>
                  <a:pt x="84" y="316"/>
                </a:cubicBezTo>
                <a:cubicBezTo>
                  <a:pt x="86" y="316"/>
                  <a:pt x="87" y="315"/>
                  <a:pt x="88" y="314"/>
                </a:cubicBezTo>
                <a:cubicBezTo>
                  <a:pt x="89" y="313"/>
                  <a:pt x="89" y="312"/>
                  <a:pt x="89" y="311"/>
                </a:cubicBezTo>
                <a:cubicBezTo>
                  <a:pt x="86" y="292"/>
                  <a:pt x="91" y="276"/>
                  <a:pt x="103" y="268"/>
                </a:cubicBezTo>
                <a:cubicBezTo>
                  <a:pt x="110" y="263"/>
                  <a:pt x="118" y="260"/>
                  <a:pt x="126" y="260"/>
                </a:cubicBezTo>
                <a:cubicBezTo>
                  <a:pt x="136" y="260"/>
                  <a:pt x="145" y="264"/>
                  <a:pt x="150" y="266"/>
                </a:cubicBezTo>
                <a:cubicBezTo>
                  <a:pt x="157" y="270"/>
                  <a:pt x="164" y="275"/>
                  <a:pt x="170" y="280"/>
                </a:cubicBezTo>
                <a:cubicBezTo>
                  <a:pt x="176" y="287"/>
                  <a:pt x="181" y="293"/>
                  <a:pt x="185" y="301"/>
                </a:cubicBezTo>
                <a:cubicBezTo>
                  <a:pt x="193" y="317"/>
                  <a:pt x="192" y="335"/>
                  <a:pt x="183" y="347"/>
                </a:cubicBezTo>
                <a:cubicBezTo>
                  <a:pt x="176" y="357"/>
                  <a:pt x="164" y="363"/>
                  <a:pt x="150" y="363"/>
                </a:cubicBezTo>
                <a:cubicBezTo>
                  <a:pt x="147" y="363"/>
                  <a:pt x="143" y="363"/>
                  <a:pt x="140" y="362"/>
                </a:cubicBezTo>
                <a:cubicBezTo>
                  <a:pt x="140" y="362"/>
                  <a:pt x="139" y="362"/>
                  <a:pt x="139" y="362"/>
                </a:cubicBezTo>
                <a:cubicBezTo>
                  <a:pt x="137" y="362"/>
                  <a:pt x="136" y="364"/>
                  <a:pt x="136" y="365"/>
                </a:cubicBezTo>
                <a:cubicBezTo>
                  <a:pt x="134" y="367"/>
                  <a:pt x="136" y="369"/>
                  <a:pt x="136" y="369"/>
                </a:cubicBezTo>
                <a:cubicBezTo>
                  <a:pt x="136" y="369"/>
                  <a:pt x="180" y="414"/>
                  <a:pt x="206" y="439"/>
                </a:cubicBezTo>
                <a:cubicBezTo>
                  <a:pt x="217" y="450"/>
                  <a:pt x="233" y="450"/>
                  <a:pt x="243" y="439"/>
                </a:cubicBezTo>
                <a:cubicBezTo>
                  <a:pt x="329" y="354"/>
                  <a:pt x="329" y="354"/>
                  <a:pt x="329" y="354"/>
                </a:cubicBezTo>
                <a:cubicBezTo>
                  <a:pt x="344" y="345"/>
                  <a:pt x="366" y="358"/>
                  <a:pt x="363" y="377"/>
                </a:cubicBezTo>
                <a:cubicBezTo>
                  <a:pt x="361" y="386"/>
                  <a:pt x="362" y="397"/>
                  <a:pt x="370" y="403"/>
                </a:cubicBezTo>
                <a:cubicBezTo>
                  <a:pt x="378" y="408"/>
                  <a:pt x="389" y="406"/>
                  <a:pt x="398" y="402"/>
                </a:cubicBezTo>
                <a:cubicBezTo>
                  <a:pt x="403" y="400"/>
                  <a:pt x="408" y="396"/>
                  <a:pt x="413" y="392"/>
                </a:cubicBezTo>
                <a:cubicBezTo>
                  <a:pt x="417" y="387"/>
                  <a:pt x="421" y="382"/>
                  <a:pt x="423" y="377"/>
                </a:cubicBezTo>
                <a:cubicBezTo>
                  <a:pt x="427" y="368"/>
                  <a:pt x="429" y="357"/>
                  <a:pt x="424" y="349"/>
                </a:cubicBezTo>
                <a:cubicBezTo>
                  <a:pt x="418" y="341"/>
                  <a:pt x="407" y="340"/>
                  <a:pt x="398" y="342"/>
                </a:cubicBezTo>
                <a:close/>
              </a:path>
            </a:pathLst>
          </a:custGeom>
          <a:solidFill>
            <a:srgbClr val="065381"/>
          </a:solidFill>
          <a:ln>
            <a:noFill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17F01893-009B-43FB-B52F-8DAEC97FB3DB}"/>
              </a:ext>
            </a:extLst>
          </p:cNvPr>
          <p:cNvSpPr>
            <a:spLocks/>
          </p:cNvSpPr>
          <p:nvPr/>
        </p:nvSpPr>
        <p:spPr bwMode="auto">
          <a:xfrm>
            <a:off x="849471" y="2581910"/>
            <a:ext cx="1712913" cy="1714500"/>
          </a:xfrm>
          <a:custGeom>
            <a:avLst/>
            <a:gdLst>
              <a:gd name="T0" fmla="*/ 440 w 450"/>
              <a:gd name="T1" fmla="*/ 243 h 450"/>
              <a:gd name="T2" fmla="*/ 440 w 450"/>
              <a:gd name="T3" fmla="*/ 207 h 450"/>
              <a:gd name="T4" fmla="*/ 368 w 450"/>
              <a:gd name="T5" fmla="*/ 135 h 450"/>
              <a:gd name="T6" fmla="*/ 366 w 450"/>
              <a:gd name="T7" fmla="*/ 135 h 450"/>
              <a:gd name="T8" fmla="*/ 362 w 450"/>
              <a:gd name="T9" fmla="*/ 136 h 450"/>
              <a:gd name="T10" fmla="*/ 361 w 450"/>
              <a:gd name="T11" fmla="*/ 139 h 450"/>
              <a:gd name="T12" fmla="*/ 347 w 450"/>
              <a:gd name="T13" fmla="*/ 183 h 450"/>
              <a:gd name="T14" fmla="*/ 324 w 450"/>
              <a:gd name="T15" fmla="*/ 190 h 450"/>
              <a:gd name="T16" fmla="*/ 300 w 450"/>
              <a:gd name="T17" fmla="*/ 184 h 450"/>
              <a:gd name="T18" fmla="*/ 280 w 450"/>
              <a:gd name="T19" fmla="*/ 170 h 450"/>
              <a:gd name="T20" fmla="*/ 266 w 450"/>
              <a:gd name="T21" fmla="*/ 150 h 450"/>
              <a:gd name="T22" fmla="*/ 267 w 450"/>
              <a:gd name="T23" fmla="*/ 103 h 450"/>
              <a:gd name="T24" fmla="*/ 300 w 450"/>
              <a:gd name="T25" fmla="*/ 87 h 450"/>
              <a:gd name="T26" fmla="*/ 311 w 450"/>
              <a:gd name="T27" fmla="*/ 88 h 450"/>
              <a:gd name="T28" fmla="*/ 311 w 450"/>
              <a:gd name="T29" fmla="*/ 88 h 450"/>
              <a:gd name="T30" fmla="*/ 315 w 450"/>
              <a:gd name="T31" fmla="*/ 86 h 450"/>
              <a:gd name="T32" fmla="*/ 314 w 450"/>
              <a:gd name="T33" fmla="*/ 81 h 450"/>
              <a:gd name="T34" fmla="*/ 243 w 450"/>
              <a:gd name="T35" fmla="*/ 10 h 450"/>
              <a:gd name="T36" fmla="*/ 206 w 450"/>
              <a:gd name="T37" fmla="*/ 10 h 450"/>
              <a:gd name="T38" fmla="*/ 138 w 450"/>
              <a:gd name="T39" fmla="*/ 79 h 450"/>
              <a:gd name="T40" fmla="*/ 105 w 450"/>
              <a:gd name="T41" fmla="*/ 55 h 450"/>
              <a:gd name="T42" fmla="*/ 98 w 450"/>
              <a:gd name="T43" fmla="*/ 29 h 450"/>
              <a:gd name="T44" fmla="*/ 70 w 450"/>
              <a:gd name="T45" fmla="*/ 30 h 450"/>
              <a:gd name="T46" fmla="*/ 55 w 450"/>
              <a:gd name="T47" fmla="*/ 40 h 450"/>
              <a:gd name="T48" fmla="*/ 45 w 450"/>
              <a:gd name="T49" fmla="*/ 55 h 450"/>
              <a:gd name="T50" fmla="*/ 44 w 450"/>
              <a:gd name="T51" fmla="*/ 83 h 450"/>
              <a:gd name="T52" fmla="*/ 70 w 450"/>
              <a:gd name="T53" fmla="*/ 90 h 450"/>
              <a:gd name="T54" fmla="*/ 94 w 450"/>
              <a:gd name="T55" fmla="*/ 123 h 450"/>
              <a:gd name="T56" fmla="*/ 10 w 450"/>
              <a:gd name="T57" fmla="*/ 207 h 450"/>
              <a:gd name="T58" fmla="*/ 10 w 450"/>
              <a:gd name="T59" fmla="*/ 243 h 450"/>
              <a:gd name="T60" fmla="*/ 82 w 450"/>
              <a:gd name="T61" fmla="*/ 315 h 450"/>
              <a:gd name="T62" fmla="*/ 84 w 450"/>
              <a:gd name="T63" fmla="*/ 316 h 450"/>
              <a:gd name="T64" fmla="*/ 88 w 450"/>
              <a:gd name="T65" fmla="*/ 314 h 450"/>
              <a:gd name="T66" fmla="*/ 89 w 450"/>
              <a:gd name="T67" fmla="*/ 311 h 450"/>
              <a:gd name="T68" fmla="*/ 103 w 450"/>
              <a:gd name="T69" fmla="*/ 268 h 450"/>
              <a:gd name="T70" fmla="*/ 126 w 450"/>
              <a:gd name="T71" fmla="*/ 261 h 450"/>
              <a:gd name="T72" fmla="*/ 150 w 450"/>
              <a:gd name="T73" fmla="*/ 267 h 450"/>
              <a:gd name="T74" fmla="*/ 170 w 450"/>
              <a:gd name="T75" fmla="*/ 281 h 450"/>
              <a:gd name="T76" fmla="*/ 185 w 450"/>
              <a:gd name="T77" fmla="*/ 301 h 450"/>
              <a:gd name="T78" fmla="*/ 183 w 450"/>
              <a:gd name="T79" fmla="*/ 348 h 450"/>
              <a:gd name="T80" fmla="*/ 150 w 450"/>
              <a:gd name="T81" fmla="*/ 363 h 450"/>
              <a:gd name="T82" fmla="*/ 140 w 450"/>
              <a:gd name="T83" fmla="*/ 362 h 450"/>
              <a:gd name="T84" fmla="*/ 139 w 450"/>
              <a:gd name="T85" fmla="*/ 362 h 450"/>
              <a:gd name="T86" fmla="*/ 136 w 450"/>
              <a:gd name="T87" fmla="*/ 365 h 450"/>
              <a:gd name="T88" fmla="*/ 136 w 450"/>
              <a:gd name="T89" fmla="*/ 369 h 450"/>
              <a:gd name="T90" fmla="*/ 206 w 450"/>
              <a:gd name="T91" fmla="*/ 440 h 450"/>
              <a:gd name="T92" fmla="*/ 243 w 450"/>
              <a:gd name="T93" fmla="*/ 440 h 450"/>
              <a:gd name="T94" fmla="*/ 313 w 450"/>
              <a:gd name="T95" fmla="*/ 370 h 450"/>
              <a:gd name="T96" fmla="*/ 314 w 450"/>
              <a:gd name="T97" fmla="*/ 369 h 450"/>
              <a:gd name="T98" fmla="*/ 352 w 450"/>
              <a:gd name="T99" fmla="*/ 389 h 450"/>
              <a:gd name="T100" fmla="*/ 359 w 450"/>
              <a:gd name="T101" fmla="*/ 415 h 450"/>
              <a:gd name="T102" fmla="*/ 387 w 450"/>
              <a:gd name="T103" fmla="*/ 414 h 450"/>
              <a:gd name="T104" fmla="*/ 402 w 450"/>
              <a:gd name="T105" fmla="*/ 404 h 450"/>
              <a:gd name="T106" fmla="*/ 413 w 450"/>
              <a:gd name="T107" fmla="*/ 389 h 450"/>
              <a:gd name="T108" fmla="*/ 413 w 450"/>
              <a:gd name="T109" fmla="*/ 361 h 450"/>
              <a:gd name="T110" fmla="*/ 388 w 450"/>
              <a:gd name="T111" fmla="*/ 354 h 450"/>
              <a:gd name="T112" fmla="*/ 368 w 450"/>
              <a:gd name="T113" fmla="*/ 315 h 450"/>
              <a:gd name="T114" fmla="*/ 440 w 450"/>
              <a:gd name="T115" fmla="*/ 243 h 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50" h="450">
                <a:moveTo>
                  <a:pt x="440" y="243"/>
                </a:moveTo>
                <a:cubicBezTo>
                  <a:pt x="450" y="233"/>
                  <a:pt x="450" y="217"/>
                  <a:pt x="440" y="207"/>
                </a:cubicBezTo>
                <a:cubicBezTo>
                  <a:pt x="368" y="135"/>
                  <a:pt x="368" y="135"/>
                  <a:pt x="368" y="135"/>
                </a:cubicBezTo>
                <a:cubicBezTo>
                  <a:pt x="368" y="135"/>
                  <a:pt x="367" y="135"/>
                  <a:pt x="366" y="135"/>
                </a:cubicBezTo>
                <a:cubicBezTo>
                  <a:pt x="365" y="135"/>
                  <a:pt x="363" y="135"/>
                  <a:pt x="362" y="136"/>
                </a:cubicBezTo>
                <a:cubicBezTo>
                  <a:pt x="361" y="137"/>
                  <a:pt x="361" y="138"/>
                  <a:pt x="361" y="139"/>
                </a:cubicBezTo>
                <a:cubicBezTo>
                  <a:pt x="365" y="158"/>
                  <a:pt x="359" y="174"/>
                  <a:pt x="347" y="183"/>
                </a:cubicBezTo>
                <a:cubicBezTo>
                  <a:pt x="340" y="187"/>
                  <a:pt x="332" y="190"/>
                  <a:pt x="324" y="190"/>
                </a:cubicBezTo>
                <a:cubicBezTo>
                  <a:pt x="314" y="190"/>
                  <a:pt x="305" y="187"/>
                  <a:pt x="300" y="184"/>
                </a:cubicBezTo>
                <a:cubicBezTo>
                  <a:pt x="293" y="181"/>
                  <a:pt x="286" y="176"/>
                  <a:pt x="280" y="170"/>
                </a:cubicBezTo>
                <a:cubicBezTo>
                  <a:pt x="274" y="164"/>
                  <a:pt x="269" y="157"/>
                  <a:pt x="266" y="150"/>
                </a:cubicBezTo>
                <a:cubicBezTo>
                  <a:pt x="258" y="133"/>
                  <a:pt x="258" y="115"/>
                  <a:pt x="267" y="103"/>
                </a:cubicBezTo>
                <a:cubicBezTo>
                  <a:pt x="274" y="93"/>
                  <a:pt x="286" y="87"/>
                  <a:pt x="300" y="87"/>
                </a:cubicBezTo>
                <a:cubicBezTo>
                  <a:pt x="304" y="87"/>
                  <a:pt x="307" y="88"/>
                  <a:pt x="311" y="88"/>
                </a:cubicBezTo>
                <a:cubicBezTo>
                  <a:pt x="311" y="88"/>
                  <a:pt x="311" y="88"/>
                  <a:pt x="311" y="88"/>
                </a:cubicBezTo>
                <a:cubicBezTo>
                  <a:pt x="313" y="88"/>
                  <a:pt x="314" y="86"/>
                  <a:pt x="315" y="86"/>
                </a:cubicBezTo>
                <a:cubicBezTo>
                  <a:pt x="316" y="83"/>
                  <a:pt x="314" y="81"/>
                  <a:pt x="314" y="81"/>
                </a:cubicBezTo>
                <a:cubicBezTo>
                  <a:pt x="243" y="10"/>
                  <a:pt x="243" y="10"/>
                  <a:pt x="243" y="10"/>
                </a:cubicBezTo>
                <a:cubicBezTo>
                  <a:pt x="233" y="0"/>
                  <a:pt x="217" y="0"/>
                  <a:pt x="206" y="10"/>
                </a:cubicBezTo>
                <a:cubicBezTo>
                  <a:pt x="138" y="79"/>
                  <a:pt x="138" y="79"/>
                  <a:pt x="138" y="79"/>
                </a:cubicBezTo>
                <a:cubicBezTo>
                  <a:pt x="122" y="86"/>
                  <a:pt x="102" y="74"/>
                  <a:pt x="105" y="55"/>
                </a:cubicBezTo>
                <a:cubicBezTo>
                  <a:pt x="107" y="46"/>
                  <a:pt x="106" y="35"/>
                  <a:pt x="98" y="29"/>
                </a:cubicBezTo>
                <a:cubicBezTo>
                  <a:pt x="90" y="24"/>
                  <a:pt x="79" y="26"/>
                  <a:pt x="70" y="30"/>
                </a:cubicBezTo>
                <a:cubicBezTo>
                  <a:pt x="65" y="32"/>
                  <a:pt x="60" y="36"/>
                  <a:pt x="55" y="40"/>
                </a:cubicBezTo>
                <a:cubicBezTo>
                  <a:pt x="51" y="45"/>
                  <a:pt x="47" y="50"/>
                  <a:pt x="45" y="55"/>
                </a:cubicBezTo>
                <a:cubicBezTo>
                  <a:pt x="41" y="64"/>
                  <a:pt x="38" y="75"/>
                  <a:pt x="44" y="83"/>
                </a:cubicBezTo>
                <a:cubicBezTo>
                  <a:pt x="50" y="91"/>
                  <a:pt x="61" y="92"/>
                  <a:pt x="70" y="90"/>
                </a:cubicBezTo>
                <a:cubicBezTo>
                  <a:pt x="89" y="87"/>
                  <a:pt x="101" y="107"/>
                  <a:pt x="94" y="123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0" y="217"/>
                  <a:pt x="0" y="233"/>
                  <a:pt x="10" y="243"/>
                </a:cubicBezTo>
                <a:cubicBezTo>
                  <a:pt x="82" y="315"/>
                  <a:pt x="82" y="315"/>
                  <a:pt x="82" y="315"/>
                </a:cubicBezTo>
                <a:cubicBezTo>
                  <a:pt x="83" y="316"/>
                  <a:pt x="83" y="316"/>
                  <a:pt x="84" y="316"/>
                </a:cubicBezTo>
                <a:cubicBezTo>
                  <a:pt x="86" y="316"/>
                  <a:pt x="87" y="315"/>
                  <a:pt x="88" y="314"/>
                </a:cubicBezTo>
                <a:cubicBezTo>
                  <a:pt x="89" y="314"/>
                  <a:pt x="89" y="313"/>
                  <a:pt x="89" y="311"/>
                </a:cubicBezTo>
                <a:cubicBezTo>
                  <a:pt x="86" y="293"/>
                  <a:pt x="91" y="277"/>
                  <a:pt x="103" y="268"/>
                </a:cubicBezTo>
                <a:cubicBezTo>
                  <a:pt x="110" y="263"/>
                  <a:pt x="118" y="261"/>
                  <a:pt x="126" y="261"/>
                </a:cubicBezTo>
                <a:cubicBezTo>
                  <a:pt x="136" y="261"/>
                  <a:pt x="145" y="264"/>
                  <a:pt x="150" y="267"/>
                </a:cubicBezTo>
                <a:cubicBezTo>
                  <a:pt x="157" y="270"/>
                  <a:pt x="164" y="275"/>
                  <a:pt x="170" y="281"/>
                </a:cubicBezTo>
                <a:cubicBezTo>
                  <a:pt x="176" y="287"/>
                  <a:pt x="181" y="294"/>
                  <a:pt x="185" y="301"/>
                </a:cubicBezTo>
                <a:cubicBezTo>
                  <a:pt x="193" y="318"/>
                  <a:pt x="192" y="335"/>
                  <a:pt x="183" y="348"/>
                </a:cubicBezTo>
                <a:cubicBezTo>
                  <a:pt x="176" y="358"/>
                  <a:pt x="164" y="363"/>
                  <a:pt x="150" y="363"/>
                </a:cubicBezTo>
                <a:cubicBezTo>
                  <a:pt x="147" y="363"/>
                  <a:pt x="143" y="363"/>
                  <a:pt x="140" y="362"/>
                </a:cubicBezTo>
                <a:cubicBezTo>
                  <a:pt x="140" y="362"/>
                  <a:pt x="139" y="362"/>
                  <a:pt x="139" y="362"/>
                </a:cubicBezTo>
                <a:cubicBezTo>
                  <a:pt x="137" y="362"/>
                  <a:pt x="136" y="365"/>
                  <a:pt x="136" y="365"/>
                </a:cubicBezTo>
                <a:cubicBezTo>
                  <a:pt x="135" y="367"/>
                  <a:pt x="135" y="369"/>
                  <a:pt x="136" y="369"/>
                </a:cubicBezTo>
                <a:cubicBezTo>
                  <a:pt x="206" y="440"/>
                  <a:pt x="206" y="440"/>
                  <a:pt x="206" y="440"/>
                </a:cubicBezTo>
                <a:cubicBezTo>
                  <a:pt x="217" y="450"/>
                  <a:pt x="233" y="450"/>
                  <a:pt x="243" y="440"/>
                </a:cubicBezTo>
                <a:cubicBezTo>
                  <a:pt x="313" y="370"/>
                  <a:pt x="313" y="370"/>
                  <a:pt x="313" y="370"/>
                </a:cubicBezTo>
                <a:cubicBezTo>
                  <a:pt x="313" y="370"/>
                  <a:pt x="313" y="370"/>
                  <a:pt x="314" y="369"/>
                </a:cubicBezTo>
                <a:cubicBezTo>
                  <a:pt x="329" y="354"/>
                  <a:pt x="355" y="368"/>
                  <a:pt x="352" y="389"/>
                </a:cubicBezTo>
                <a:cubicBezTo>
                  <a:pt x="351" y="398"/>
                  <a:pt x="351" y="409"/>
                  <a:pt x="359" y="415"/>
                </a:cubicBezTo>
                <a:cubicBezTo>
                  <a:pt x="367" y="421"/>
                  <a:pt x="379" y="418"/>
                  <a:pt x="387" y="414"/>
                </a:cubicBezTo>
                <a:cubicBezTo>
                  <a:pt x="392" y="412"/>
                  <a:pt x="398" y="408"/>
                  <a:pt x="402" y="404"/>
                </a:cubicBezTo>
                <a:cubicBezTo>
                  <a:pt x="407" y="399"/>
                  <a:pt x="410" y="394"/>
                  <a:pt x="413" y="389"/>
                </a:cubicBezTo>
                <a:cubicBezTo>
                  <a:pt x="417" y="380"/>
                  <a:pt x="419" y="369"/>
                  <a:pt x="413" y="361"/>
                </a:cubicBezTo>
                <a:cubicBezTo>
                  <a:pt x="408" y="353"/>
                  <a:pt x="396" y="352"/>
                  <a:pt x="388" y="354"/>
                </a:cubicBezTo>
                <a:cubicBezTo>
                  <a:pt x="366" y="357"/>
                  <a:pt x="353" y="330"/>
                  <a:pt x="368" y="315"/>
                </a:cubicBezTo>
                <a:lnTo>
                  <a:pt x="440" y="243"/>
                </a:lnTo>
                <a:close/>
              </a:path>
            </a:pathLst>
          </a:custGeom>
          <a:solidFill>
            <a:srgbClr val="00CEE8"/>
          </a:solidFill>
          <a:ln>
            <a:noFill/>
          </a:ln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xmlns="" id="{1EAD9135-81F0-4CB2-ACA0-BF92ACD847C0}"/>
              </a:ext>
            </a:extLst>
          </p:cNvPr>
          <p:cNvSpPr>
            <a:spLocks/>
          </p:cNvSpPr>
          <p:nvPr/>
        </p:nvSpPr>
        <p:spPr bwMode="auto">
          <a:xfrm>
            <a:off x="849471" y="705485"/>
            <a:ext cx="1712913" cy="1712912"/>
          </a:xfrm>
          <a:custGeom>
            <a:avLst/>
            <a:gdLst>
              <a:gd name="T0" fmla="*/ 1674848 w 450"/>
              <a:gd name="T1" fmla="*/ 928779 h 450"/>
              <a:gd name="T2" fmla="*/ 1674848 w 450"/>
              <a:gd name="T3" fmla="*/ 787940 h 450"/>
              <a:gd name="T4" fmla="*/ 1438847 w 450"/>
              <a:gd name="T5" fmla="*/ 551939 h 450"/>
              <a:gd name="T6" fmla="*/ 1431234 w 450"/>
              <a:gd name="T7" fmla="*/ 551939 h 450"/>
              <a:gd name="T8" fmla="*/ 1416008 w 450"/>
              <a:gd name="T9" fmla="*/ 555745 h 450"/>
              <a:gd name="T10" fmla="*/ 1412202 w 450"/>
              <a:gd name="T11" fmla="*/ 567165 h 450"/>
              <a:gd name="T12" fmla="*/ 1358911 w 450"/>
              <a:gd name="T13" fmla="*/ 734649 h 450"/>
              <a:gd name="T14" fmla="*/ 1271362 w 450"/>
              <a:gd name="T15" fmla="*/ 761295 h 450"/>
              <a:gd name="T16" fmla="*/ 1180007 w 450"/>
              <a:gd name="T17" fmla="*/ 738456 h 450"/>
              <a:gd name="T18" fmla="*/ 1103877 w 450"/>
              <a:gd name="T19" fmla="*/ 685165 h 450"/>
              <a:gd name="T20" fmla="*/ 1050587 w 450"/>
              <a:gd name="T21" fmla="*/ 609036 h 450"/>
              <a:gd name="T22" fmla="*/ 1054393 w 450"/>
              <a:gd name="T23" fmla="*/ 430131 h 450"/>
              <a:gd name="T24" fmla="*/ 1180007 w 450"/>
              <a:gd name="T25" fmla="*/ 369228 h 450"/>
              <a:gd name="T26" fmla="*/ 1221878 w 450"/>
              <a:gd name="T27" fmla="*/ 373034 h 450"/>
              <a:gd name="T28" fmla="*/ 1221878 w 450"/>
              <a:gd name="T29" fmla="*/ 373034 h 450"/>
              <a:gd name="T30" fmla="*/ 1237104 w 450"/>
              <a:gd name="T31" fmla="*/ 365421 h 450"/>
              <a:gd name="T32" fmla="*/ 1237104 w 450"/>
              <a:gd name="T33" fmla="*/ 350196 h 450"/>
              <a:gd name="T34" fmla="*/ 924973 w 450"/>
              <a:gd name="T35" fmla="*/ 41871 h 450"/>
              <a:gd name="T36" fmla="*/ 784134 w 450"/>
              <a:gd name="T37" fmla="*/ 41871 h 450"/>
              <a:gd name="T38" fmla="*/ 521487 w 450"/>
              <a:gd name="T39" fmla="*/ 304518 h 450"/>
              <a:gd name="T40" fmla="*/ 388260 w 450"/>
              <a:gd name="T41" fmla="*/ 220775 h 450"/>
              <a:gd name="T42" fmla="*/ 361615 w 450"/>
              <a:gd name="T43" fmla="*/ 121807 h 450"/>
              <a:gd name="T44" fmla="*/ 255034 w 450"/>
              <a:gd name="T45" fmla="*/ 121807 h 450"/>
              <a:gd name="T46" fmla="*/ 197937 w 450"/>
              <a:gd name="T47" fmla="*/ 163678 h 450"/>
              <a:gd name="T48" fmla="*/ 156065 w 450"/>
              <a:gd name="T49" fmla="*/ 220775 h 450"/>
              <a:gd name="T50" fmla="*/ 156065 w 450"/>
              <a:gd name="T51" fmla="*/ 327357 h 450"/>
              <a:gd name="T52" fmla="*/ 251227 w 450"/>
              <a:gd name="T53" fmla="*/ 354002 h 450"/>
              <a:gd name="T54" fmla="*/ 334970 w 450"/>
              <a:gd name="T55" fmla="*/ 491035 h 450"/>
              <a:gd name="T56" fmla="*/ 38065 w 450"/>
              <a:gd name="T57" fmla="*/ 787940 h 450"/>
              <a:gd name="T58" fmla="*/ 38065 w 450"/>
              <a:gd name="T59" fmla="*/ 928779 h 450"/>
              <a:gd name="T60" fmla="*/ 327357 w 450"/>
              <a:gd name="T61" fmla="*/ 1218071 h 450"/>
              <a:gd name="T62" fmla="*/ 334970 w 450"/>
              <a:gd name="T63" fmla="*/ 1214265 h 450"/>
              <a:gd name="T64" fmla="*/ 338776 w 450"/>
              <a:gd name="T65" fmla="*/ 1202846 h 450"/>
              <a:gd name="T66" fmla="*/ 392067 w 450"/>
              <a:gd name="T67" fmla="*/ 1039167 h 450"/>
              <a:gd name="T68" fmla="*/ 479616 w 450"/>
              <a:gd name="T69" fmla="*/ 1008715 h 450"/>
              <a:gd name="T70" fmla="*/ 570971 w 450"/>
              <a:gd name="T71" fmla="*/ 1031554 h 450"/>
              <a:gd name="T72" fmla="*/ 647100 w 450"/>
              <a:gd name="T73" fmla="*/ 1084845 h 450"/>
              <a:gd name="T74" fmla="*/ 704198 w 450"/>
              <a:gd name="T75" fmla="*/ 1164781 h 450"/>
              <a:gd name="T76" fmla="*/ 696585 w 450"/>
              <a:gd name="T77" fmla="*/ 1343685 h 450"/>
              <a:gd name="T78" fmla="*/ 570971 w 450"/>
              <a:gd name="T79" fmla="*/ 1400782 h 450"/>
              <a:gd name="T80" fmla="*/ 532906 w 450"/>
              <a:gd name="T81" fmla="*/ 1396976 h 450"/>
              <a:gd name="T82" fmla="*/ 529100 w 450"/>
              <a:gd name="T83" fmla="*/ 1396976 h 450"/>
              <a:gd name="T84" fmla="*/ 517680 w 450"/>
              <a:gd name="T85" fmla="*/ 1404589 h 450"/>
              <a:gd name="T86" fmla="*/ 784134 w 450"/>
              <a:gd name="T87" fmla="*/ 1674848 h 450"/>
              <a:gd name="T88" fmla="*/ 924973 w 450"/>
              <a:gd name="T89" fmla="*/ 1674848 h 450"/>
              <a:gd name="T90" fmla="*/ 1199039 w 450"/>
              <a:gd name="T91" fmla="*/ 1400782 h 450"/>
              <a:gd name="T92" fmla="*/ 1339879 w 450"/>
              <a:gd name="T93" fmla="*/ 1484525 h 450"/>
              <a:gd name="T94" fmla="*/ 1366524 w 450"/>
              <a:gd name="T95" fmla="*/ 1579686 h 450"/>
              <a:gd name="T96" fmla="*/ 1473105 w 450"/>
              <a:gd name="T97" fmla="*/ 1579686 h 450"/>
              <a:gd name="T98" fmla="*/ 1530202 w 450"/>
              <a:gd name="T99" fmla="*/ 1537815 h 450"/>
              <a:gd name="T100" fmla="*/ 1568267 w 450"/>
              <a:gd name="T101" fmla="*/ 1480718 h 450"/>
              <a:gd name="T102" fmla="*/ 1572073 w 450"/>
              <a:gd name="T103" fmla="*/ 1374137 h 450"/>
              <a:gd name="T104" fmla="*/ 1473105 w 450"/>
              <a:gd name="T105" fmla="*/ 1347492 h 450"/>
              <a:gd name="T106" fmla="*/ 1393169 w 450"/>
              <a:gd name="T107" fmla="*/ 1206652 h 450"/>
              <a:gd name="T108" fmla="*/ 1674848 w 450"/>
              <a:gd name="T109" fmla="*/ 928779 h 45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50" h="450">
                <a:moveTo>
                  <a:pt x="440" y="244"/>
                </a:moveTo>
                <a:cubicBezTo>
                  <a:pt x="450" y="234"/>
                  <a:pt x="450" y="217"/>
                  <a:pt x="440" y="207"/>
                </a:cubicBezTo>
                <a:cubicBezTo>
                  <a:pt x="378" y="145"/>
                  <a:pt x="378" y="145"/>
                  <a:pt x="378" y="145"/>
                </a:cubicBezTo>
                <a:cubicBezTo>
                  <a:pt x="377" y="145"/>
                  <a:pt x="377" y="145"/>
                  <a:pt x="376" y="145"/>
                </a:cubicBezTo>
                <a:cubicBezTo>
                  <a:pt x="375" y="145"/>
                  <a:pt x="373" y="145"/>
                  <a:pt x="372" y="146"/>
                </a:cubicBezTo>
                <a:cubicBezTo>
                  <a:pt x="371" y="147"/>
                  <a:pt x="371" y="148"/>
                  <a:pt x="371" y="149"/>
                </a:cubicBezTo>
                <a:cubicBezTo>
                  <a:pt x="374" y="168"/>
                  <a:pt x="369" y="184"/>
                  <a:pt x="357" y="193"/>
                </a:cubicBezTo>
                <a:cubicBezTo>
                  <a:pt x="350" y="197"/>
                  <a:pt x="342" y="200"/>
                  <a:pt x="334" y="200"/>
                </a:cubicBezTo>
                <a:cubicBezTo>
                  <a:pt x="324" y="200"/>
                  <a:pt x="315" y="197"/>
                  <a:pt x="310" y="194"/>
                </a:cubicBezTo>
                <a:cubicBezTo>
                  <a:pt x="303" y="191"/>
                  <a:pt x="296" y="186"/>
                  <a:pt x="290" y="180"/>
                </a:cubicBezTo>
                <a:cubicBezTo>
                  <a:pt x="284" y="174"/>
                  <a:pt x="279" y="167"/>
                  <a:pt x="276" y="160"/>
                </a:cubicBezTo>
                <a:cubicBezTo>
                  <a:pt x="267" y="143"/>
                  <a:pt x="268" y="125"/>
                  <a:pt x="277" y="113"/>
                </a:cubicBezTo>
                <a:cubicBezTo>
                  <a:pt x="284" y="103"/>
                  <a:pt x="296" y="97"/>
                  <a:pt x="310" y="97"/>
                </a:cubicBezTo>
                <a:cubicBezTo>
                  <a:pt x="314" y="97"/>
                  <a:pt x="317" y="98"/>
                  <a:pt x="321" y="98"/>
                </a:cubicBezTo>
                <a:cubicBezTo>
                  <a:pt x="321" y="98"/>
                  <a:pt x="321" y="98"/>
                  <a:pt x="321" y="98"/>
                </a:cubicBezTo>
                <a:cubicBezTo>
                  <a:pt x="323" y="98"/>
                  <a:pt x="324" y="96"/>
                  <a:pt x="325" y="96"/>
                </a:cubicBezTo>
                <a:cubicBezTo>
                  <a:pt x="325" y="94"/>
                  <a:pt x="325" y="93"/>
                  <a:pt x="325" y="92"/>
                </a:cubicBezTo>
                <a:cubicBezTo>
                  <a:pt x="243" y="11"/>
                  <a:pt x="243" y="11"/>
                  <a:pt x="243" y="11"/>
                </a:cubicBezTo>
                <a:cubicBezTo>
                  <a:pt x="233" y="0"/>
                  <a:pt x="217" y="0"/>
                  <a:pt x="206" y="11"/>
                </a:cubicBezTo>
                <a:cubicBezTo>
                  <a:pt x="137" y="80"/>
                  <a:pt x="137" y="80"/>
                  <a:pt x="137" y="80"/>
                </a:cubicBezTo>
                <a:cubicBezTo>
                  <a:pt x="122" y="91"/>
                  <a:pt x="98" y="78"/>
                  <a:pt x="102" y="58"/>
                </a:cubicBezTo>
                <a:cubicBezTo>
                  <a:pt x="103" y="49"/>
                  <a:pt x="102" y="38"/>
                  <a:pt x="95" y="32"/>
                </a:cubicBezTo>
                <a:cubicBezTo>
                  <a:pt x="86" y="26"/>
                  <a:pt x="75" y="28"/>
                  <a:pt x="67" y="32"/>
                </a:cubicBezTo>
                <a:cubicBezTo>
                  <a:pt x="61" y="35"/>
                  <a:pt x="56" y="39"/>
                  <a:pt x="52" y="43"/>
                </a:cubicBezTo>
                <a:cubicBezTo>
                  <a:pt x="47" y="48"/>
                  <a:pt x="43" y="53"/>
                  <a:pt x="41" y="58"/>
                </a:cubicBezTo>
                <a:cubicBezTo>
                  <a:pt x="37" y="66"/>
                  <a:pt x="35" y="78"/>
                  <a:pt x="41" y="86"/>
                </a:cubicBezTo>
                <a:cubicBezTo>
                  <a:pt x="46" y="94"/>
                  <a:pt x="57" y="95"/>
                  <a:pt x="66" y="93"/>
                </a:cubicBezTo>
                <a:cubicBezTo>
                  <a:pt x="86" y="90"/>
                  <a:pt x="99" y="113"/>
                  <a:pt x="88" y="129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0" y="217"/>
                  <a:pt x="0" y="234"/>
                  <a:pt x="10" y="244"/>
                </a:cubicBezTo>
                <a:cubicBezTo>
                  <a:pt x="86" y="320"/>
                  <a:pt x="86" y="320"/>
                  <a:pt x="86" y="320"/>
                </a:cubicBezTo>
                <a:cubicBezTo>
                  <a:pt x="87" y="320"/>
                  <a:pt x="88" y="319"/>
                  <a:pt x="88" y="319"/>
                </a:cubicBezTo>
                <a:cubicBezTo>
                  <a:pt x="89" y="318"/>
                  <a:pt x="89" y="317"/>
                  <a:pt x="89" y="316"/>
                </a:cubicBezTo>
                <a:cubicBezTo>
                  <a:pt x="86" y="297"/>
                  <a:pt x="91" y="281"/>
                  <a:pt x="103" y="273"/>
                </a:cubicBezTo>
                <a:cubicBezTo>
                  <a:pt x="110" y="268"/>
                  <a:pt x="118" y="265"/>
                  <a:pt x="126" y="265"/>
                </a:cubicBezTo>
                <a:cubicBezTo>
                  <a:pt x="136" y="265"/>
                  <a:pt x="145" y="269"/>
                  <a:pt x="150" y="271"/>
                </a:cubicBezTo>
                <a:cubicBezTo>
                  <a:pt x="157" y="275"/>
                  <a:pt x="164" y="280"/>
                  <a:pt x="170" y="285"/>
                </a:cubicBezTo>
                <a:cubicBezTo>
                  <a:pt x="176" y="292"/>
                  <a:pt x="181" y="298"/>
                  <a:pt x="185" y="306"/>
                </a:cubicBezTo>
                <a:cubicBezTo>
                  <a:pt x="193" y="322"/>
                  <a:pt x="192" y="340"/>
                  <a:pt x="183" y="353"/>
                </a:cubicBezTo>
                <a:cubicBezTo>
                  <a:pt x="176" y="362"/>
                  <a:pt x="164" y="368"/>
                  <a:pt x="150" y="368"/>
                </a:cubicBezTo>
                <a:cubicBezTo>
                  <a:pt x="147" y="368"/>
                  <a:pt x="143" y="368"/>
                  <a:pt x="140" y="367"/>
                </a:cubicBezTo>
                <a:cubicBezTo>
                  <a:pt x="140" y="367"/>
                  <a:pt x="139" y="367"/>
                  <a:pt x="139" y="367"/>
                </a:cubicBezTo>
                <a:cubicBezTo>
                  <a:pt x="137" y="367"/>
                  <a:pt x="136" y="369"/>
                  <a:pt x="136" y="369"/>
                </a:cubicBezTo>
                <a:cubicBezTo>
                  <a:pt x="206" y="440"/>
                  <a:pt x="206" y="440"/>
                  <a:pt x="206" y="440"/>
                </a:cubicBezTo>
                <a:cubicBezTo>
                  <a:pt x="217" y="450"/>
                  <a:pt x="233" y="450"/>
                  <a:pt x="243" y="440"/>
                </a:cubicBezTo>
                <a:cubicBezTo>
                  <a:pt x="315" y="368"/>
                  <a:pt x="315" y="368"/>
                  <a:pt x="315" y="368"/>
                </a:cubicBezTo>
                <a:cubicBezTo>
                  <a:pt x="331" y="356"/>
                  <a:pt x="355" y="369"/>
                  <a:pt x="352" y="390"/>
                </a:cubicBezTo>
                <a:cubicBezTo>
                  <a:pt x="350" y="398"/>
                  <a:pt x="351" y="409"/>
                  <a:pt x="359" y="415"/>
                </a:cubicBezTo>
                <a:cubicBezTo>
                  <a:pt x="367" y="421"/>
                  <a:pt x="378" y="419"/>
                  <a:pt x="387" y="415"/>
                </a:cubicBezTo>
                <a:cubicBezTo>
                  <a:pt x="392" y="412"/>
                  <a:pt x="397" y="409"/>
                  <a:pt x="402" y="404"/>
                </a:cubicBezTo>
                <a:cubicBezTo>
                  <a:pt x="406" y="400"/>
                  <a:pt x="410" y="394"/>
                  <a:pt x="412" y="389"/>
                </a:cubicBezTo>
                <a:cubicBezTo>
                  <a:pt x="416" y="381"/>
                  <a:pt x="419" y="369"/>
                  <a:pt x="413" y="361"/>
                </a:cubicBezTo>
                <a:cubicBezTo>
                  <a:pt x="407" y="353"/>
                  <a:pt x="396" y="353"/>
                  <a:pt x="387" y="354"/>
                </a:cubicBezTo>
                <a:cubicBezTo>
                  <a:pt x="367" y="357"/>
                  <a:pt x="354" y="333"/>
                  <a:pt x="366" y="317"/>
                </a:cubicBezTo>
                <a:lnTo>
                  <a:pt x="440" y="244"/>
                </a:lnTo>
                <a:close/>
              </a:path>
            </a:pathLst>
          </a:custGeom>
          <a:solidFill>
            <a:srgbClr val="FFD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14042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9222D3E-4EAE-9066-FBCD-83B5E9AB53FF}"/>
              </a:ext>
            </a:extLst>
          </p:cNvPr>
          <p:cNvSpPr txBox="1"/>
          <p:nvPr/>
        </p:nvSpPr>
        <p:spPr>
          <a:xfrm>
            <a:off x="4738146" y="920541"/>
            <a:ext cx="635622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500" b="1" i="0" u="none" strike="noStrike" kern="1200" cap="none" spc="0" normalizeH="0" baseline="0" noProof="0" dirty="0">
                <a:ln>
                  <a:noFill/>
                </a:ln>
                <a:solidFill>
                  <a:srgbClr val="03A9F4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ПАЗЛЫ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199EBF-1688-E87F-104C-42297576646A}"/>
              </a:ext>
            </a:extLst>
          </p:cNvPr>
          <p:cNvSpPr txBox="1"/>
          <p:nvPr/>
        </p:nvSpPr>
        <p:spPr>
          <a:xfrm>
            <a:off x="4639112" y="3136483"/>
            <a:ext cx="65542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3A9F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АВТОМАТИЗАЦИЯ ЗВУКА </a:t>
            </a:r>
            <a:r>
              <a:rPr lang="ru-RU" sz="4400" b="1" dirty="0">
                <a:solidFill>
                  <a:srgbClr val="03A9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3A9F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3A9F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НАЧАЛЕ СЛОВА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3A9F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A5CDBD4B-48ED-C09C-9ADF-FADAFA014B37}"/>
              </a:ext>
            </a:extLst>
          </p:cNvPr>
          <p:cNvSpPr/>
          <p:nvPr/>
        </p:nvSpPr>
        <p:spPr>
          <a:xfrm>
            <a:off x="11511275" y="70743"/>
            <a:ext cx="555692" cy="1574542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A5A55E7-D031-EEF4-168E-9F0750A9BDC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17830" y="5096138"/>
            <a:ext cx="2359356" cy="841321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B206CD7F-9978-F9F3-B49B-25B26ACB5CBA}"/>
              </a:ext>
            </a:extLst>
          </p:cNvPr>
          <p:cNvSpPr/>
          <p:nvPr/>
        </p:nvSpPr>
        <p:spPr>
          <a:xfrm>
            <a:off x="3881120" y="152400"/>
            <a:ext cx="7863840" cy="6451600"/>
          </a:xfrm>
          <a:prstGeom prst="roundRect">
            <a:avLst/>
          </a:prstGeom>
          <a:solidFill>
            <a:schemeClr val="bg1"/>
          </a:solidFill>
          <a:ln>
            <a:solidFill>
              <a:srgbClr val="94DD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00" cap="none" spc="0" normalizeH="0" baseline="0" noProof="0" dirty="0">
                <a:ln>
                  <a:noFill/>
                </a:ln>
                <a:solidFill>
                  <a:srgbClr val="51C8F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Интерактивные пазлы.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00" cap="none" spc="0" normalizeH="0" baseline="0" noProof="0" dirty="0">
                <a:ln>
                  <a:noFill/>
                </a:ln>
                <a:solidFill>
                  <a:srgbClr val="51C8F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Собери картинку и потренируй произношение звука Л в начале слов.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sng" strike="noStrike" kern="100" cap="none" spc="0" normalizeH="0" baseline="0" noProof="0" dirty="0">
                <a:ln>
                  <a:noFill/>
                </a:ln>
                <a:solidFill>
                  <a:srgbClr val="51C8F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игры.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00" cap="none" spc="0" normalizeH="0" baseline="0" noProof="0" dirty="0">
                <a:ln>
                  <a:noFill/>
                </a:ln>
                <a:solidFill>
                  <a:srgbClr val="51C8F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первом слайде ребенку показывают картинку целиком.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00" cap="none" spc="0" normalizeH="0" baseline="0" noProof="0" dirty="0">
                <a:ln>
                  <a:noFill/>
                </a:ln>
                <a:solidFill>
                  <a:srgbClr val="51C8F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Затем изображение делится на отдельные кусочки, которые закрываются маленькими картинками слов со звуком Л в начале.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00" cap="none" spc="0" normalizeH="0" baseline="0" noProof="0" dirty="0">
                <a:ln>
                  <a:noFill/>
                </a:ln>
                <a:solidFill>
                  <a:srgbClr val="51C8F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Справа на слайде появляется один кусочек пазла. Ребенок должен догадаться, куда нужно поместить данную часть и назвать слово со звуком Л, изображенное на этом месте. Если ребенок выполнил это задание правильно, справа на слайде появляется следующая часть пазла. Таким образом, ребенок должен собрать все изображение.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00" cap="none" spc="0" normalizeH="0" baseline="0" noProof="0" dirty="0">
                <a:ln>
                  <a:noFill/>
                </a:ln>
                <a:solidFill>
                  <a:srgbClr val="51C8F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правом верхнем углу слайда расположен прямоугольник с надписью КАРТИНКА. При нажатии на него появляется исходное изображение. Ребенок может посмотреть на целую картинку, если будет испытывать затруднения с нахождением места для какого-то кусочка пазла.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B53703-1006-2543-6A5B-9F1F1C6D89D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646" t="15643" r="25654" b="29514"/>
          <a:stretch/>
        </p:blipFill>
        <p:spPr>
          <a:xfrm>
            <a:off x="11480800" y="0"/>
            <a:ext cx="711200" cy="70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009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олше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6" decel="4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6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decel="4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nopka-klik-aktivnyii-blizkii-chetki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nopka-klik-aktivnyii-blizkii-chetki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E87469B-7B2D-062E-657E-1DFDB6C090FD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22D0301-18D6-6443-1E21-6C2030D6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38AFB9-6457-8DEF-F6B1-178D9462D7E8}"/>
              </a:ext>
            </a:extLst>
          </p:cNvPr>
          <p:cNvGrpSpPr/>
          <p:nvPr/>
        </p:nvGrpSpPr>
        <p:grpSpPr>
          <a:xfrm>
            <a:off x="0" y="-12380"/>
            <a:ext cx="9144000" cy="6858000"/>
            <a:chOff x="0" y="-12380"/>
            <a:chExt cx="9144000" cy="685800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C1BDEBC7-E24B-6A65-F5EB-8AD6ACC9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393" y="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xmlns="" id="{C9D30BDE-E851-0B18-C1B6-AB615EF0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xmlns="" id="{5B1657A4-C45E-3D77-C954-B5BD687A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B65A4C39-72E9-F644-FB8B-34F685D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0DAD3D60-C945-E9D8-0314-993D52F1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812E4B5F-F089-7569-E034-C8E4F38E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xmlns="" id="{FC02FB23-2560-E321-7571-7DF6E700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AF50BEE4-4C52-8E0E-01D9-A2583D7C0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715920E-89E1-227C-3FC7-BE64D80A7CA8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D353136-B95C-10AA-AD0C-53023E9FDF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xmlns="" id="{B5BF407D-4C84-4FBF-88ED-EB34C904B5DC}"/>
              </a:ext>
            </a:extLst>
          </p:cNvPr>
          <p:cNvGrpSpPr/>
          <p:nvPr/>
        </p:nvGrpSpPr>
        <p:grpSpPr>
          <a:xfrm>
            <a:off x="-9184" y="12672"/>
            <a:ext cx="2746500" cy="2309934"/>
            <a:chOff x="0" y="-12380"/>
            <a:chExt cx="2746500" cy="2309934"/>
          </a:xfrm>
        </p:grpSpPr>
        <p:sp useBgFill="1">
          <p:nvSpPr>
            <p:cNvPr id="111" name="Freeform 6">
              <a:extLst>
                <a:ext uri="{FF2B5EF4-FFF2-40B4-BE49-F238E27FC236}">
                  <a16:creationId xmlns:a16="http://schemas.microsoft.com/office/drawing/2014/main" xmlns="" id="{DF7149F3-96FD-7C00-7AEF-E28A8690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25B48913-51DD-89BA-932D-FFF9C56BF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21572" y="198537"/>
              <a:ext cx="1448797" cy="1866972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6A7FEFC3-E63A-F820-6FF3-7D58B69DD844}"/>
              </a:ext>
            </a:extLst>
          </p:cNvPr>
          <p:cNvGrpSpPr/>
          <p:nvPr/>
        </p:nvGrpSpPr>
        <p:grpSpPr>
          <a:xfrm>
            <a:off x="-3194" y="1921226"/>
            <a:ext cx="2441333" cy="2946217"/>
            <a:chOff x="0" y="1906375"/>
            <a:chExt cx="2441333" cy="2946217"/>
          </a:xfrm>
        </p:grpSpPr>
        <p:sp useBgFill="1">
          <p:nvSpPr>
            <p:cNvPr id="114" name="Freeform 17">
              <a:extLst>
                <a:ext uri="{FF2B5EF4-FFF2-40B4-BE49-F238E27FC236}">
                  <a16:creationId xmlns:a16="http://schemas.microsoft.com/office/drawing/2014/main" xmlns="" id="{C27127AC-4D9A-5992-3D74-5A507432B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EC8CE46D-7DFF-67E7-DA4A-3EDE27478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91924" y="2701361"/>
              <a:ext cx="1202079" cy="1419779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FDC9761-C2BF-249D-5D52-34E61D25E066}"/>
              </a:ext>
            </a:extLst>
          </p:cNvPr>
          <p:cNvGrpSpPr/>
          <p:nvPr/>
        </p:nvGrpSpPr>
        <p:grpSpPr>
          <a:xfrm>
            <a:off x="-3194" y="4463885"/>
            <a:ext cx="2650275" cy="2396586"/>
            <a:chOff x="0" y="4449034"/>
            <a:chExt cx="2650275" cy="2396586"/>
          </a:xfrm>
        </p:grpSpPr>
        <p:sp useBgFill="1">
          <p:nvSpPr>
            <p:cNvPr id="117" name="Freeform 16">
              <a:extLst>
                <a:ext uri="{FF2B5EF4-FFF2-40B4-BE49-F238E27FC236}">
                  <a16:creationId xmlns:a16="http://schemas.microsoft.com/office/drawing/2014/main" xmlns="" id="{AA31457C-2E41-C81A-46D4-85DA4BE1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41999B32-E784-46CB-7362-ABBA857D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5425" y="4814268"/>
              <a:ext cx="1634185" cy="178599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D4A38EEB-2303-8866-3B79-FBD91C54A057}"/>
              </a:ext>
            </a:extLst>
          </p:cNvPr>
          <p:cNvGrpSpPr/>
          <p:nvPr/>
        </p:nvGrpSpPr>
        <p:grpSpPr>
          <a:xfrm>
            <a:off x="2198955" y="4515878"/>
            <a:ext cx="2446831" cy="2344593"/>
            <a:chOff x="2202149" y="4501027"/>
            <a:chExt cx="2446831" cy="2344593"/>
          </a:xfrm>
        </p:grpSpPr>
        <p:sp useBgFill="1">
          <p:nvSpPr>
            <p:cNvPr id="120" name="Freeform 15">
              <a:extLst>
                <a:ext uri="{FF2B5EF4-FFF2-40B4-BE49-F238E27FC236}">
                  <a16:creationId xmlns:a16="http://schemas.microsoft.com/office/drawing/2014/main" xmlns="" id="{9086A673-B64E-2529-5E68-F1DAC9F5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97979C07-52D6-82F9-A2F7-DC9431D7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60444" y="5101075"/>
              <a:ext cx="1199863" cy="1357346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xmlns="" id="{EA3B23FD-6EB1-701D-886D-784784AA4B3E}"/>
              </a:ext>
            </a:extLst>
          </p:cNvPr>
          <p:cNvGrpSpPr/>
          <p:nvPr/>
        </p:nvGrpSpPr>
        <p:grpSpPr>
          <a:xfrm>
            <a:off x="2218199" y="2471"/>
            <a:ext cx="2446831" cy="2636741"/>
            <a:chOff x="2221393" y="-12380"/>
            <a:chExt cx="2446831" cy="2636741"/>
          </a:xfrm>
        </p:grpSpPr>
        <p:sp useBgFill="1">
          <p:nvSpPr>
            <p:cNvPr id="126" name="Freeform 8">
              <a:extLst>
                <a:ext uri="{FF2B5EF4-FFF2-40B4-BE49-F238E27FC236}">
                  <a16:creationId xmlns:a16="http://schemas.microsoft.com/office/drawing/2014/main" xmlns="" id="{729FE897-51E2-04AD-CD2F-D7C8245DE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393" y="-12380"/>
              <a:ext cx="2446831" cy="2636741"/>
            </a:xfrm>
            <a:custGeom>
              <a:avLst/>
              <a:gdLst/>
              <a:ahLst/>
              <a:cxnLst>
                <a:cxn ang="0">
                  <a:pos x="13" y="154"/>
                </a:cxn>
                <a:cxn ang="0">
                  <a:pos x="14" y="225"/>
                </a:cxn>
                <a:cxn ang="0">
                  <a:pos x="45" y="235"/>
                </a:cxn>
                <a:cxn ang="0">
                  <a:pos x="74" y="230"/>
                </a:cxn>
                <a:cxn ang="0">
                  <a:pos x="67" y="272"/>
                </a:cxn>
                <a:cxn ang="0">
                  <a:pos x="40" y="294"/>
                </a:cxn>
                <a:cxn ang="0">
                  <a:pos x="10" y="286"/>
                </a:cxn>
                <a:cxn ang="0">
                  <a:pos x="11" y="395"/>
                </a:cxn>
                <a:cxn ang="0">
                  <a:pos x="114" y="397"/>
                </a:cxn>
                <a:cxn ang="0">
                  <a:pos x="137" y="410"/>
                </a:cxn>
                <a:cxn ang="0">
                  <a:pos x="129" y="436"/>
                </a:cxn>
                <a:cxn ang="0">
                  <a:pos x="178" y="443"/>
                </a:cxn>
                <a:cxn ang="0">
                  <a:pos x="180" y="406"/>
                </a:cxn>
                <a:cxn ang="0">
                  <a:pos x="224" y="387"/>
                </a:cxn>
                <a:cxn ang="0">
                  <a:pos x="363" y="393"/>
                </a:cxn>
                <a:cxn ang="0">
                  <a:pos x="368" y="207"/>
                </a:cxn>
                <a:cxn ang="0">
                  <a:pos x="350" y="185"/>
                </a:cxn>
                <a:cxn ang="0">
                  <a:pos x="318" y="175"/>
                </a:cxn>
                <a:cxn ang="0">
                  <a:pos x="345" y="127"/>
                </a:cxn>
                <a:cxn ang="0">
                  <a:pos x="367" y="87"/>
                </a:cxn>
                <a:cxn ang="0">
                  <a:pos x="354" y="0"/>
                </a:cxn>
                <a:cxn ang="0">
                  <a:pos x="9" y="0"/>
                </a:cxn>
                <a:cxn ang="0">
                  <a:pos x="13" y="154"/>
                </a:cxn>
              </a:cxnLst>
              <a:rect l="0" t="0" r="r" b="b"/>
              <a:pathLst>
                <a:path w="377" h="451">
                  <a:moveTo>
                    <a:pt x="13" y="154"/>
                  </a:moveTo>
                  <a:cubicBezTo>
                    <a:pt x="8" y="187"/>
                    <a:pt x="8" y="213"/>
                    <a:pt x="14" y="225"/>
                  </a:cubicBezTo>
                  <a:cubicBezTo>
                    <a:pt x="23" y="242"/>
                    <a:pt x="36" y="243"/>
                    <a:pt x="45" y="235"/>
                  </a:cubicBezTo>
                  <a:cubicBezTo>
                    <a:pt x="59" y="222"/>
                    <a:pt x="68" y="222"/>
                    <a:pt x="74" y="230"/>
                  </a:cubicBezTo>
                  <a:cubicBezTo>
                    <a:pt x="81" y="238"/>
                    <a:pt x="76" y="257"/>
                    <a:pt x="67" y="272"/>
                  </a:cubicBezTo>
                  <a:cubicBezTo>
                    <a:pt x="58" y="287"/>
                    <a:pt x="48" y="303"/>
                    <a:pt x="40" y="294"/>
                  </a:cubicBezTo>
                  <a:cubicBezTo>
                    <a:pt x="31" y="285"/>
                    <a:pt x="20" y="273"/>
                    <a:pt x="10" y="286"/>
                  </a:cubicBezTo>
                  <a:cubicBezTo>
                    <a:pt x="0" y="300"/>
                    <a:pt x="7" y="384"/>
                    <a:pt x="11" y="395"/>
                  </a:cubicBezTo>
                  <a:cubicBezTo>
                    <a:pt x="65" y="403"/>
                    <a:pt x="102" y="397"/>
                    <a:pt x="114" y="397"/>
                  </a:cubicBezTo>
                  <a:cubicBezTo>
                    <a:pt x="127" y="397"/>
                    <a:pt x="137" y="404"/>
                    <a:pt x="137" y="410"/>
                  </a:cubicBezTo>
                  <a:cubicBezTo>
                    <a:pt x="137" y="416"/>
                    <a:pt x="122" y="422"/>
                    <a:pt x="129" y="436"/>
                  </a:cubicBezTo>
                  <a:cubicBezTo>
                    <a:pt x="137" y="449"/>
                    <a:pt x="162" y="451"/>
                    <a:pt x="178" y="443"/>
                  </a:cubicBezTo>
                  <a:cubicBezTo>
                    <a:pt x="194" y="435"/>
                    <a:pt x="180" y="414"/>
                    <a:pt x="180" y="406"/>
                  </a:cubicBezTo>
                  <a:cubicBezTo>
                    <a:pt x="180" y="399"/>
                    <a:pt x="196" y="382"/>
                    <a:pt x="224" y="387"/>
                  </a:cubicBezTo>
                  <a:cubicBezTo>
                    <a:pt x="252" y="393"/>
                    <a:pt x="303" y="399"/>
                    <a:pt x="363" y="393"/>
                  </a:cubicBezTo>
                  <a:cubicBezTo>
                    <a:pt x="355" y="341"/>
                    <a:pt x="343" y="287"/>
                    <a:pt x="368" y="207"/>
                  </a:cubicBezTo>
                  <a:cubicBezTo>
                    <a:pt x="377" y="177"/>
                    <a:pt x="371" y="159"/>
                    <a:pt x="350" y="185"/>
                  </a:cubicBezTo>
                  <a:cubicBezTo>
                    <a:pt x="342" y="195"/>
                    <a:pt x="325" y="194"/>
                    <a:pt x="318" y="175"/>
                  </a:cubicBezTo>
                  <a:cubicBezTo>
                    <a:pt x="311" y="153"/>
                    <a:pt x="326" y="133"/>
                    <a:pt x="345" y="127"/>
                  </a:cubicBezTo>
                  <a:cubicBezTo>
                    <a:pt x="359" y="122"/>
                    <a:pt x="364" y="100"/>
                    <a:pt x="367" y="87"/>
                  </a:cubicBezTo>
                  <a:cubicBezTo>
                    <a:pt x="373" y="63"/>
                    <a:pt x="365" y="29"/>
                    <a:pt x="3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0" y="36"/>
                    <a:pt x="18" y="123"/>
                    <a:pt x="13" y="1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2FB70A95-7EA7-C1FB-F808-FFDF374C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733370" y="341657"/>
              <a:ext cx="1682642" cy="1565701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10DDCF03-FEAF-79D0-5790-31A21285548D}"/>
              </a:ext>
            </a:extLst>
          </p:cNvPr>
          <p:cNvGrpSpPr/>
          <p:nvPr/>
        </p:nvGrpSpPr>
        <p:grpSpPr>
          <a:xfrm>
            <a:off x="6803945" y="4463885"/>
            <a:ext cx="2336861" cy="2396586"/>
            <a:chOff x="6807139" y="4449034"/>
            <a:chExt cx="2336861" cy="2396586"/>
          </a:xfrm>
        </p:grpSpPr>
        <p:sp useBgFill="1">
          <p:nvSpPr>
            <p:cNvPr id="129" name="Freeform 12">
              <a:extLst>
                <a:ext uri="{FF2B5EF4-FFF2-40B4-BE49-F238E27FC236}">
                  <a16:creationId xmlns:a16="http://schemas.microsoft.com/office/drawing/2014/main" xmlns="" id="{27978CE7-61D5-F7A9-F9AD-184737FF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B11F0C3D-588F-D623-98DC-EDB05752A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425506" y="5069587"/>
              <a:ext cx="1420321" cy="1420321"/>
            </a:xfrm>
            <a:prstGeom prst="rect">
              <a:avLst/>
            </a:prstGeom>
          </p:spPr>
        </p:pic>
      </p:grpSp>
      <p:sp>
        <p:nvSpPr>
          <p:cNvPr id="143" name="Прямоугольник 142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A5D9385A-483F-C1E0-FD07-B29CB2D7F823}"/>
              </a:ext>
            </a:extLst>
          </p:cNvPr>
          <p:cNvSpPr/>
          <p:nvPr/>
        </p:nvSpPr>
        <p:spPr>
          <a:xfrm>
            <a:off x="128354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Прямоугольник 146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CA4DB236-2F7A-AE6C-EC82-249C8386727A}"/>
              </a:ext>
            </a:extLst>
          </p:cNvPr>
          <p:cNvSpPr/>
          <p:nvPr/>
        </p:nvSpPr>
        <p:spPr>
          <a:xfrm>
            <a:off x="88117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Прямоугольник 147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5499F488-5AC0-7B92-AA53-6192AD9430F4}"/>
              </a:ext>
            </a:extLst>
          </p:cNvPr>
          <p:cNvSpPr/>
          <p:nvPr/>
        </p:nvSpPr>
        <p:spPr>
          <a:xfrm>
            <a:off x="2367750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Прямоугольник 149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360FF7C3-00B7-378F-4908-9A9DA39F7D0F}"/>
              </a:ext>
            </a:extLst>
          </p:cNvPr>
          <p:cNvSpPr/>
          <p:nvPr/>
        </p:nvSpPr>
        <p:spPr>
          <a:xfrm>
            <a:off x="6927016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Прямоугольник 150">
            <a:hlinkClick r:id="" action="ppaction://hlinkshowjump?jump=nextslide">
              <a:snd r:embed="rId12" name="пик.wav"/>
            </a:hlinkClick>
            <a:extLst>
              <a:ext uri="{FF2B5EF4-FFF2-40B4-BE49-F238E27FC236}">
                <a16:creationId xmlns:a16="http://schemas.microsoft.com/office/drawing/2014/main" xmlns="" id="{7D1DB75C-A50D-3FAC-DE8A-A673498D40F4}"/>
              </a:ext>
            </a:extLst>
          </p:cNvPr>
          <p:cNvSpPr/>
          <p:nvPr/>
        </p:nvSpPr>
        <p:spPr>
          <a:xfrm>
            <a:off x="95036" y="-14205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Прямоугольник 151">
            <a:hlinkClick r:id="" action="ppaction://hlinkshowjump?jump=nextslide">
              <a:snd r:embed="rId12" name="пик.wav"/>
            </a:hlinkClick>
            <a:extLst>
              <a:ext uri="{FF2B5EF4-FFF2-40B4-BE49-F238E27FC236}">
                <a16:creationId xmlns:a16="http://schemas.microsoft.com/office/drawing/2014/main" xmlns="" id="{C86360F4-A566-96A8-FB06-0DB36459854F}"/>
              </a:ext>
            </a:extLst>
          </p:cNvPr>
          <p:cNvSpPr/>
          <p:nvPr/>
        </p:nvSpPr>
        <p:spPr>
          <a:xfrm>
            <a:off x="2333845" y="-2437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24C8691B-42C7-A123-1803-A6C7D5E73BD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22374" y="3392488"/>
            <a:ext cx="2715134" cy="2309934"/>
          </a:xfrm>
          <a:custGeom>
            <a:avLst/>
            <a:gdLst>
              <a:gd name="connsiteX0" fmla="*/ 0 w 2715134"/>
              <a:gd name="connsiteY0" fmla="*/ 0 h 2309934"/>
              <a:gd name="connsiteX1" fmla="*/ 7699 w 2715134"/>
              <a:gd name="connsiteY1" fmla="*/ 0 h 2309934"/>
              <a:gd name="connsiteX2" fmla="*/ 28286 w 2715134"/>
              <a:gd name="connsiteY2" fmla="*/ 0 h 2309934"/>
              <a:gd name="connsiteX3" fmla="*/ 62226 w 2715134"/>
              <a:gd name="connsiteY3" fmla="*/ 0 h 2309934"/>
              <a:gd name="connsiteX4" fmla="*/ 112858 w 2715134"/>
              <a:gd name="connsiteY4" fmla="*/ 0 h 2309934"/>
              <a:gd name="connsiteX5" fmla="*/ 183521 w 2715134"/>
              <a:gd name="connsiteY5" fmla="*/ 0 h 2309934"/>
              <a:gd name="connsiteX6" fmla="*/ 277553 w 2715134"/>
              <a:gd name="connsiteY6" fmla="*/ 0 h 2309934"/>
              <a:gd name="connsiteX7" fmla="*/ 398291 w 2715134"/>
              <a:gd name="connsiteY7" fmla="*/ 0 h 2309934"/>
              <a:gd name="connsiteX8" fmla="*/ 549075 w 2715134"/>
              <a:gd name="connsiteY8" fmla="*/ 0 h 2309934"/>
              <a:gd name="connsiteX9" fmla="*/ 733243 w 2715134"/>
              <a:gd name="connsiteY9" fmla="*/ 0 h 2309934"/>
              <a:gd name="connsiteX10" fmla="*/ 838890 w 2715134"/>
              <a:gd name="connsiteY10" fmla="*/ 0 h 2309934"/>
              <a:gd name="connsiteX11" fmla="*/ 954134 w 2715134"/>
              <a:gd name="connsiteY11" fmla="*/ 0 h 2309934"/>
              <a:gd name="connsiteX12" fmla="*/ 1079393 w 2715134"/>
              <a:gd name="connsiteY12" fmla="*/ 0 h 2309934"/>
              <a:gd name="connsiteX13" fmla="*/ 1215085 w 2715134"/>
              <a:gd name="connsiteY13" fmla="*/ 0 h 2309934"/>
              <a:gd name="connsiteX14" fmla="*/ 1361627 w 2715134"/>
              <a:gd name="connsiteY14" fmla="*/ 0 h 2309934"/>
              <a:gd name="connsiteX15" fmla="*/ 1519435 w 2715134"/>
              <a:gd name="connsiteY15" fmla="*/ 0 h 2309934"/>
              <a:gd name="connsiteX16" fmla="*/ 1688928 w 2715134"/>
              <a:gd name="connsiteY16" fmla="*/ 0 h 2309934"/>
              <a:gd name="connsiteX17" fmla="*/ 1870523 w 2715134"/>
              <a:gd name="connsiteY17" fmla="*/ 0 h 2309934"/>
              <a:gd name="connsiteX18" fmla="*/ 2064637 w 2715134"/>
              <a:gd name="connsiteY18" fmla="*/ 0 h 2309934"/>
              <a:gd name="connsiteX19" fmla="*/ 2271687 w 2715134"/>
              <a:gd name="connsiteY19" fmla="*/ 0 h 2309934"/>
              <a:gd name="connsiteX20" fmla="*/ 2297658 w 2715134"/>
              <a:gd name="connsiteY20" fmla="*/ 900582 h 2309934"/>
              <a:gd name="connsiteX21" fmla="*/ 2304152 w 2715134"/>
              <a:gd name="connsiteY21" fmla="*/ 1315785 h 2309934"/>
              <a:gd name="connsiteX22" fmla="*/ 2505432 w 2715134"/>
              <a:gd name="connsiteY22" fmla="*/ 1374265 h 2309934"/>
              <a:gd name="connsiteX23" fmla="*/ 2693726 w 2715134"/>
              <a:gd name="connsiteY23" fmla="*/ 1345025 h 2309934"/>
              <a:gd name="connsiteX24" fmla="*/ 2648276 w 2715134"/>
              <a:gd name="connsiteY24" fmla="*/ 1590638 h 2309934"/>
              <a:gd name="connsiteX25" fmla="*/ 2472967 w 2715134"/>
              <a:gd name="connsiteY25" fmla="*/ 1719293 h 2309934"/>
              <a:gd name="connsiteX26" fmla="*/ 2278180 w 2715134"/>
              <a:gd name="connsiteY26" fmla="*/ 1672509 h 2309934"/>
              <a:gd name="connsiteX27" fmla="*/ 2284673 w 2715134"/>
              <a:gd name="connsiteY27" fmla="*/ 2309934 h 2309934"/>
              <a:gd name="connsiteX28" fmla="*/ 1031541 w 2715134"/>
              <a:gd name="connsiteY28" fmla="*/ 2292391 h 2309934"/>
              <a:gd name="connsiteX29" fmla="*/ 960119 w 2715134"/>
              <a:gd name="connsiteY29" fmla="*/ 2233911 h 2309934"/>
              <a:gd name="connsiteX30" fmla="*/ 1064006 w 2715134"/>
              <a:gd name="connsiteY30" fmla="*/ 2111104 h 2309934"/>
              <a:gd name="connsiteX31" fmla="*/ 953626 w 2715134"/>
              <a:gd name="connsiteY31" fmla="*/ 1994146 h 2309934"/>
              <a:gd name="connsiteX32" fmla="*/ 577038 w 2715134"/>
              <a:gd name="connsiteY32" fmla="*/ 2011690 h 2309934"/>
              <a:gd name="connsiteX33" fmla="*/ 693910 w 2715134"/>
              <a:gd name="connsiteY33" fmla="*/ 2228063 h 2309934"/>
              <a:gd name="connsiteX34" fmla="*/ 104565 w 2715134"/>
              <a:gd name="connsiteY34" fmla="*/ 2262602 h 2309934"/>
              <a:gd name="connsiteX35" fmla="*/ 0 w 2715134"/>
              <a:gd name="connsiteY35" fmla="*/ 2279510 h 23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15134" h="2309934">
                <a:moveTo>
                  <a:pt x="0" y="0"/>
                </a:moveTo>
                <a:lnTo>
                  <a:pt x="7699" y="0"/>
                </a:lnTo>
                <a:lnTo>
                  <a:pt x="28286" y="0"/>
                </a:lnTo>
                <a:lnTo>
                  <a:pt x="62226" y="0"/>
                </a:lnTo>
                <a:lnTo>
                  <a:pt x="112858" y="0"/>
                </a:lnTo>
                <a:lnTo>
                  <a:pt x="183521" y="0"/>
                </a:lnTo>
                <a:lnTo>
                  <a:pt x="277553" y="0"/>
                </a:lnTo>
                <a:lnTo>
                  <a:pt x="398291" y="0"/>
                </a:lnTo>
                <a:lnTo>
                  <a:pt x="549075" y="0"/>
                </a:lnTo>
                <a:lnTo>
                  <a:pt x="733243" y="0"/>
                </a:lnTo>
                <a:lnTo>
                  <a:pt x="838890" y="0"/>
                </a:lnTo>
                <a:lnTo>
                  <a:pt x="954134" y="0"/>
                </a:lnTo>
                <a:lnTo>
                  <a:pt x="1079393" y="0"/>
                </a:lnTo>
                <a:lnTo>
                  <a:pt x="1215085" y="0"/>
                </a:lnTo>
                <a:lnTo>
                  <a:pt x="1361627" y="0"/>
                </a:lnTo>
                <a:lnTo>
                  <a:pt x="1519435" y="0"/>
                </a:lnTo>
                <a:lnTo>
                  <a:pt x="1688928" y="0"/>
                </a:lnTo>
                <a:lnTo>
                  <a:pt x="1870523" y="0"/>
                </a:lnTo>
                <a:lnTo>
                  <a:pt x="2064637" y="0"/>
                </a:lnTo>
                <a:lnTo>
                  <a:pt x="2271687" y="0"/>
                </a:lnTo>
                <a:cubicBezTo>
                  <a:pt x="2343109" y="210526"/>
                  <a:pt x="2330123" y="719296"/>
                  <a:pt x="2297658" y="900582"/>
                </a:cubicBezTo>
                <a:cubicBezTo>
                  <a:pt x="2265194" y="1093564"/>
                  <a:pt x="2265194" y="1245610"/>
                  <a:pt x="2304152" y="1315785"/>
                </a:cubicBezTo>
                <a:cubicBezTo>
                  <a:pt x="2362587" y="1415200"/>
                  <a:pt x="2446995" y="1421048"/>
                  <a:pt x="2505432" y="1374265"/>
                </a:cubicBezTo>
                <a:cubicBezTo>
                  <a:pt x="2596332" y="1298242"/>
                  <a:pt x="2654769" y="1298242"/>
                  <a:pt x="2693726" y="1345025"/>
                </a:cubicBezTo>
                <a:cubicBezTo>
                  <a:pt x="2739176" y="1391809"/>
                  <a:pt x="2706712" y="1502919"/>
                  <a:pt x="2648276" y="1590638"/>
                </a:cubicBezTo>
                <a:cubicBezTo>
                  <a:pt x="2589839" y="1678357"/>
                  <a:pt x="2524910" y="1771924"/>
                  <a:pt x="2472967" y="1719293"/>
                </a:cubicBezTo>
                <a:cubicBezTo>
                  <a:pt x="2414531" y="1666661"/>
                  <a:pt x="2343109" y="1596486"/>
                  <a:pt x="2278180" y="1672509"/>
                </a:cubicBezTo>
                <a:cubicBezTo>
                  <a:pt x="2213251" y="1754380"/>
                  <a:pt x="2258701" y="2245607"/>
                  <a:pt x="2284673" y="2309934"/>
                </a:cubicBezTo>
                <a:cubicBezTo>
                  <a:pt x="1466566" y="2157888"/>
                  <a:pt x="1070499" y="2286542"/>
                  <a:pt x="1031541" y="2292391"/>
                </a:cubicBezTo>
                <a:cubicBezTo>
                  <a:pt x="986091" y="2298238"/>
                  <a:pt x="966612" y="2280695"/>
                  <a:pt x="960119" y="2233911"/>
                </a:cubicBezTo>
                <a:cubicBezTo>
                  <a:pt x="947134" y="2187128"/>
                  <a:pt x="1038034" y="2152040"/>
                  <a:pt x="1064006" y="2111104"/>
                </a:cubicBezTo>
                <a:cubicBezTo>
                  <a:pt x="1089978" y="2076017"/>
                  <a:pt x="1070499" y="2005842"/>
                  <a:pt x="953626" y="1994146"/>
                </a:cubicBezTo>
                <a:cubicBezTo>
                  <a:pt x="869219" y="1988298"/>
                  <a:pt x="622488" y="1918123"/>
                  <a:pt x="577038" y="2011690"/>
                </a:cubicBezTo>
                <a:cubicBezTo>
                  <a:pt x="531588" y="2105256"/>
                  <a:pt x="765332" y="2134496"/>
                  <a:pt x="693910" y="2228063"/>
                </a:cubicBezTo>
                <a:cubicBezTo>
                  <a:pt x="648460" y="2284350"/>
                  <a:pt x="369366" y="2233180"/>
                  <a:pt x="104565" y="2262602"/>
                </a:cubicBezTo>
                <a:lnTo>
                  <a:pt x="0" y="2279510"/>
                </a:lnTo>
                <a:close/>
              </a:path>
            </a:pathLst>
          </a:custGeom>
        </p:spPr>
      </p:pic>
      <p:pic>
        <p:nvPicPr>
          <p:cNvPr id="14" name="Рисунок 13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704AEE07-6516-C294-75E8-0A73DA9D2D6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01208" y="3404287"/>
            <a:ext cx="2383117" cy="2605609"/>
          </a:xfrm>
          <a:custGeom>
            <a:avLst/>
            <a:gdLst>
              <a:gd name="connsiteX0" fmla="*/ 29844 w 2383117"/>
              <a:gd name="connsiteY0" fmla="*/ 0 h 2605609"/>
              <a:gd name="connsiteX1" fmla="*/ 2270450 w 2383117"/>
              <a:gd name="connsiteY1" fmla="*/ 0 h 2605609"/>
              <a:gd name="connsiteX2" fmla="*/ 2314747 w 2383117"/>
              <a:gd name="connsiteY2" fmla="*/ 119211 h 2605609"/>
              <a:gd name="connsiteX3" fmla="*/ 2350341 w 2383117"/>
              <a:gd name="connsiteY3" fmla="*/ 496580 h 2605609"/>
              <a:gd name="connsiteX4" fmla="*/ 2207556 w 2383117"/>
              <a:gd name="connsiteY4" fmla="*/ 730437 h 2605609"/>
              <a:gd name="connsiteX5" fmla="*/ 2032318 w 2383117"/>
              <a:gd name="connsiteY5" fmla="*/ 1011066 h 2605609"/>
              <a:gd name="connsiteX6" fmla="*/ 2240007 w 2383117"/>
              <a:gd name="connsiteY6" fmla="*/ 1069530 h 2605609"/>
              <a:gd name="connsiteX7" fmla="*/ 2356832 w 2383117"/>
              <a:gd name="connsiteY7" fmla="*/ 1198152 h 2605609"/>
              <a:gd name="connsiteX8" fmla="*/ 2324380 w 2383117"/>
              <a:gd name="connsiteY8" fmla="*/ 2285588 h 2605609"/>
              <a:gd name="connsiteX9" fmla="*/ 1422233 w 2383117"/>
              <a:gd name="connsiteY9" fmla="*/ 2250509 h 2605609"/>
              <a:gd name="connsiteX10" fmla="*/ 1136662 w 2383117"/>
              <a:gd name="connsiteY10" fmla="*/ 2361592 h 2605609"/>
              <a:gd name="connsiteX11" fmla="*/ 1123681 w 2383117"/>
              <a:gd name="connsiteY11" fmla="*/ 2577910 h 2605609"/>
              <a:gd name="connsiteX12" fmla="*/ 805658 w 2383117"/>
              <a:gd name="connsiteY12" fmla="*/ 2536985 h 2605609"/>
              <a:gd name="connsiteX13" fmla="*/ 857580 w 2383117"/>
              <a:gd name="connsiteY13" fmla="*/ 2384977 h 2605609"/>
              <a:gd name="connsiteX14" fmla="*/ 708304 w 2383117"/>
              <a:gd name="connsiteY14" fmla="*/ 2308974 h 2605609"/>
              <a:gd name="connsiteX15" fmla="*/ 39806 w 2383117"/>
              <a:gd name="connsiteY15" fmla="*/ 2297281 h 2605609"/>
              <a:gd name="connsiteX16" fmla="*/ 33316 w 2383117"/>
              <a:gd name="connsiteY16" fmla="*/ 1660020 h 2605609"/>
              <a:gd name="connsiteX17" fmla="*/ 228024 w 2383117"/>
              <a:gd name="connsiteY17" fmla="*/ 1706791 h 2605609"/>
              <a:gd name="connsiteX18" fmla="*/ 403261 w 2383117"/>
              <a:gd name="connsiteY18" fmla="*/ 1578170 h 2605609"/>
              <a:gd name="connsiteX19" fmla="*/ 448693 w 2383117"/>
              <a:gd name="connsiteY19" fmla="*/ 1332620 h 2605609"/>
              <a:gd name="connsiteX20" fmla="*/ 260475 w 2383117"/>
              <a:gd name="connsiteY20" fmla="*/ 1361852 h 2605609"/>
              <a:gd name="connsiteX21" fmla="*/ 59277 w 2383117"/>
              <a:gd name="connsiteY21" fmla="*/ 1303387 h 2605609"/>
              <a:gd name="connsiteX22" fmla="*/ 52787 w 2383117"/>
              <a:gd name="connsiteY22" fmla="*/ 888291 h 2605609"/>
              <a:gd name="connsiteX23" fmla="*/ 49770 w 2383117"/>
              <a:gd name="connsiteY23" fmla="*/ 79622 h 260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3117" h="2605609">
                <a:moveTo>
                  <a:pt x="29844" y="0"/>
                </a:moveTo>
                <a:lnTo>
                  <a:pt x="2270450" y="0"/>
                </a:lnTo>
                <a:lnTo>
                  <a:pt x="2314747" y="119211"/>
                </a:lnTo>
                <a:cubicBezTo>
                  <a:pt x="2357643" y="253222"/>
                  <a:pt x="2379548" y="391344"/>
                  <a:pt x="2350341" y="496580"/>
                </a:cubicBezTo>
                <a:cubicBezTo>
                  <a:pt x="2330871" y="572583"/>
                  <a:pt x="2298419" y="701205"/>
                  <a:pt x="2207556" y="730437"/>
                </a:cubicBezTo>
                <a:cubicBezTo>
                  <a:pt x="2084240" y="765516"/>
                  <a:pt x="1986887" y="882444"/>
                  <a:pt x="2032318" y="1011066"/>
                </a:cubicBezTo>
                <a:cubicBezTo>
                  <a:pt x="2077750" y="1122148"/>
                  <a:pt x="2188085" y="1127995"/>
                  <a:pt x="2240007" y="1069530"/>
                </a:cubicBezTo>
                <a:cubicBezTo>
                  <a:pt x="2376303" y="917523"/>
                  <a:pt x="2415244" y="1022759"/>
                  <a:pt x="2356832" y="1198152"/>
                </a:cubicBezTo>
                <a:cubicBezTo>
                  <a:pt x="2194575" y="1665866"/>
                  <a:pt x="2272458" y="1981574"/>
                  <a:pt x="2324380" y="2285588"/>
                </a:cubicBezTo>
                <a:cubicBezTo>
                  <a:pt x="1934964" y="2320667"/>
                  <a:pt x="1603961" y="2285588"/>
                  <a:pt x="1422233" y="2250509"/>
                </a:cubicBezTo>
                <a:cubicBezTo>
                  <a:pt x="1240506" y="2221277"/>
                  <a:pt x="1136662" y="2320667"/>
                  <a:pt x="1136662" y="2361592"/>
                </a:cubicBezTo>
                <a:cubicBezTo>
                  <a:pt x="1136662" y="2408363"/>
                  <a:pt x="1227525" y="2531138"/>
                  <a:pt x="1123681" y="2577910"/>
                </a:cubicBezTo>
                <a:cubicBezTo>
                  <a:pt x="1019837" y="2624681"/>
                  <a:pt x="857580" y="2612988"/>
                  <a:pt x="805658" y="2536985"/>
                </a:cubicBezTo>
                <a:cubicBezTo>
                  <a:pt x="760226" y="2455135"/>
                  <a:pt x="857580" y="2420056"/>
                  <a:pt x="857580" y="2384977"/>
                </a:cubicBezTo>
                <a:cubicBezTo>
                  <a:pt x="857580" y="2349899"/>
                  <a:pt x="792677" y="2308974"/>
                  <a:pt x="708304" y="2308974"/>
                </a:cubicBezTo>
                <a:cubicBezTo>
                  <a:pt x="630420" y="2308974"/>
                  <a:pt x="390281" y="2344052"/>
                  <a:pt x="39806" y="2297281"/>
                </a:cubicBezTo>
                <a:cubicBezTo>
                  <a:pt x="13845" y="2232970"/>
                  <a:pt x="-31587" y="1741870"/>
                  <a:pt x="33316" y="1660020"/>
                </a:cubicBezTo>
                <a:cubicBezTo>
                  <a:pt x="98219" y="1584016"/>
                  <a:pt x="169611" y="1654173"/>
                  <a:pt x="228024" y="1706791"/>
                </a:cubicBezTo>
                <a:cubicBezTo>
                  <a:pt x="279946" y="1759409"/>
                  <a:pt x="344849" y="1665866"/>
                  <a:pt x="403261" y="1578170"/>
                </a:cubicBezTo>
                <a:cubicBezTo>
                  <a:pt x="461674" y="1490473"/>
                  <a:pt x="494125" y="1379391"/>
                  <a:pt x="448693" y="1332620"/>
                </a:cubicBezTo>
                <a:cubicBezTo>
                  <a:pt x="409752" y="1285848"/>
                  <a:pt x="351339" y="1285848"/>
                  <a:pt x="260475" y="1361852"/>
                </a:cubicBezTo>
                <a:cubicBezTo>
                  <a:pt x="202063" y="1408623"/>
                  <a:pt x="117690" y="1402777"/>
                  <a:pt x="59277" y="1303387"/>
                </a:cubicBezTo>
                <a:cubicBezTo>
                  <a:pt x="20335" y="1233230"/>
                  <a:pt x="20335" y="1081223"/>
                  <a:pt x="52787" y="888291"/>
                </a:cubicBezTo>
                <a:cubicBezTo>
                  <a:pt x="81182" y="729706"/>
                  <a:pt x="94669" y="320456"/>
                  <a:pt x="49770" y="7962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3974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76536 -0.4888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68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E87469B-7B2D-062E-657E-1DFDB6C090FD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22D0301-18D6-6443-1E21-6C2030D6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38AFB9-6457-8DEF-F6B1-178D9462D7E8}"/>
              </a:ext>
            </a:extLst>
          </p:cNvPr>
          <p:cNvGrpSpPr/>
          <p:nvPr/>
        </p:nvGrpSpPr>
        <p:grpSpPr>
          <a:xfrm>
            <a:off x="0" y="-12380"/>
            <a:ext cx="9144000" cy="6858000"/>
            <a:chOff x="0" y="-12380"/>
            <a:chExt cx="9144000" cy="685800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C1BDEBC7-E24B-6A65-F5EB-8AD6ACC9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393" y="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xmlns="" id="{C9D30BDE-E851-0B18-C1B6-AB615EF0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xmlns="" id="{5B1657A4-C45E-3D77-C954-B5BD687A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B65A4C39-72E9-F644-FB8B-34F685D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0DAD3D60-C945-E9D8-0314-993D52F1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812E4B5F-F089-7569-E034-C8E4F38E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xmlns="" id="{FC02FB23-2560-E321-7571-7DF6E700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AF50BEE4-4C52-8E0E-01D9-A2583D7C0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715920E-89E1-227C-3FC7-BE64D80A7CA8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D353136-B95C-10AA-AD0C-53023E9FDF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6A7FEFC3-E63A-F820-6FF3-7D58B69DD844}"/>
              </a:ext>
            </a:extLst>
          </p:cNvPr>
          <p:cNvGrpSpPr/>
          <p:nvPr/>
        </p:nvGrpSpPr>
        <p:grpSpPr>
          <a:xfrm>
            <a:off x="-3194" y="1921226"/>
            <a:ext cx="2441333" cy="2946217"/>
            <a:chOff x="0" y="1906375"/>
            <a:chExt cx="2441333" cy="2946217"/>
          </a:xfrm>
        </p:grpSpPr>
        <p:sp useBgFill="1">
          <p:nvSpPr>
            <p:cNvPr id="114" name="Freeform 17">
              <a:extLst>
                <a:ext uri="{FF2B5EF4-FFF2-40B4-BE49-F238E27FC236}">
                  <a16:creationId xmlns:a16="http://schemas.microsoft.com/office/drawing/2014/main" xmlns="" id="{C27127AC-4D9A-5992-3D74-5A507432B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EC8CE46D-7DFF-67E7-DA4A-3EDE27478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91924" y="2701361"/>
              <a:ext cx="1202079" cy="1419779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FDC9761-C2BF-249D-5D52-34E61D25E066}"/>
              </a:ext>
            </a:extLst>
          </p:cNvPr>
          <p:cNvGrpSpPr/>
          <p:nvPr/>
        </p:nvGrpSpPr>
        <p:grpSpPr>
          <a:xfrm>
            <a:off x="-3194" y="4463885"/>
            <a:ext cx="2650275" cy="2396586"/>
            <a:chOff x="0" y="4449034"/>
            <a:chExt cx="2650275" cy="2396586"/>
          </a:xfrm>
        </p:grpSpPr>
        <p:sp useBgFill="1">
          <p:nvSpPr>
            <p:cNvPr id="117" name="Freeform 16">
              <a:extLst>
                <a:ext uri="{FF2B5EF4-FFF2-40B4-BE49-F238E27FC236}">
                  <a16:creationId xmlns:a16="http://schemas.microsoft.com/office/drawing/2014/main" xmlns="" id="{AA31457C-2E41-C81A-46D4-85DA4BE1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41999B32-E784-46CB-7362-ABBA857D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5425" y="4814268"/>
              <a:ext cx="1634185" cy="178599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D4A38EEB-2303-8866-3B79-FBD91C54A057}"/>
              </a:ext>
            </a:extLst>
          </p:cNvPr>
          <p:cNvGrpSpPr/>
          <p:nvPr/>
        </p:nvGrpSpPr>
        <p:grpSpPr>
          <a:xfrm>
            <a:off x="2198955" y="4515878"/>
            <a:ext cx="2446831" cy="2344593"/>
            <a:chOff x="2202149" y="4501027"/>
            <a:chExt cx="2446831" cy="2344593"/>
          </a:xfrm>
        </p:grpSpPr>
        <p:sp useBgFill="1">
          <p:nvSpPr>
            <p:cNvPr id="120" name="Freeform 15">
              <a:extLst>
                <a:ext uri="{FF2B5EF4-FFF2-40B4-BE49-F238E27FC236}">
                  <a16:creationId xmlns:a16="http://schemas.microsoft.com/office/drawing/2014/main" xmlns="" id="{9086A673-B64E-2529-5E68-F1DAC9F5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97979C07-52D6-82F9-A2F7-DC9431D7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60444" y="5101075"/>
              <a:ext cx="1199863" cy="1357346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xmlns="" id="{EA3B23FD-6EB1-701D-886D-784784AA4B3E}"/>
              </a:ext>
            </a:extLst>
          </p:cNvPr>
          <p:cNvGrpSpPr/>
          <p:nvPr/>
        </p:nvGrpSpPr>
        <p:grpSpPr>
          <a:xfrm>
            <a:off x="2218199" y="2471"/>
            <a:ext cx="2446831" cy="2636741"/>
            <a:chOff x="2221393" y="-12380"/>
            <a:chExt cx="2446831" cy="2636741"/>
          </a:xfrm>
        </p:grpSpPr>
        <p:sp useBgFill="1">
          <p:nvSpPr>
            <p:cNvPr id="126" name="Freeform 8">
              <a:extLst>
                <a:ext uri="{FF2B5EF4-FFF2-40B4-BE49-F238E27FC236}">
                  <a16:creationId xmlns:a16="http://schemas.microsoft.com/office/drawing/2014/main" xmlns="" id="{729FE897-51E2-04AD-CD2F-D7C8245DE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393" y="-12380"/>
              <a:ext cx="2446831" cy="2636741"/>
            </a:xfrm>
            <a:custGeom>
              <a:avLst/>
              <a:gdLst/>
              <a:ahLst/>
              <a:cxnLst>
                <a:cxn ang="0">
                  <a:pos x="13" y="154"/>
                </a:cxn>
                <a:cxn ang="0">
                  <a:pos x="14" y="225"/>
                </a:cxn>
                <a:cxn ang="0">
                  <a:pos x="45" y="235"/>
                </a:cxn>
                <a:cxn ang="0">
                  <a:pos x="74" y="230"/>
                </a:cxn>
                <a:cxn ang="0">
                  <a:pos x="67" y="272"/>
                </a:cxn>
                <a:cxn ang="0">
                  <a:pos x="40" y="294"/>
                </a:cxn>
                <a:cxn ang="0">
                  <a:pos x="10" y="286"/>
                </a:cxn>
                <a:cxn ang="0">
                  <a:pos x="11" y="395"/>
                </a:cxn>
                <a:cxn ang="0">
                  <a:pos x="114" y="397"/>
                </a:cxn>
                <a:cxn ang="0">
                  <a:pos x="137" y="410"/>
                </a:cxn>
                <a:cxn ang="0">
                  <a:pos x="129" y="436"/>
                </a:cxn>
                <a:cxn ang="0">
                  <a:pos x="178" y="443"/>
                </a:cxn>
                <a:cxn ang="0">
                  <a:pos x="180" y="406"/>
                </a:cxn>
                <a:cxn ang="0">
                  <a:pos x="224" y="387"/>
                </a:cxn>
                <a:cxn ang="0">
                  <a:pos x="363" y="393"/>
                </a:cxn>
                <a:cxn ang="0">
                  <a:pos x="368" y="207"/>
                </a:cxn>
                <a:cxn ang="0">
                  <a:pos x="350" y="185"/>
                </a:cxn>
                <a:cxn ang="0">
                  <a:pos x="318" y="175"/>
                </a:cxn>
                <a:cxn ang="0">
                  <a:pos x="345" y="127"/>
                </a:cxn>
                <a:cxn ang="0">
                  <a:pos x="367" y="87"/>
                </a:cxn>
                <a:cxn ang="0">
                  <a:pos x="354" y="0"/>
                </a:cxn>
                <a:cxn ang="0">
                  <a:pos x="9" y="0"/>
                </a:cxn>
                <a:cxn ang="0">
                  <a:pos x="13" y="154"/>
                </a:cxn>
              </a:cxnLst>
              <a:rect l="0" t="0" r="r" b="b"/>
              <a:pathLst>
                <a:path w="377" h="451">
                  <a:moveTo>
                    <a:pt x="13" y="154"/>
                  </a:moveTo>
                  <a:cubicBezTo>
                    <a:pt x="8" y="187"/>
                    <a:pt x="8" y="213"/>
                    <a:pt x="14" y="225"/>
                  </a:cubicBezTo>
                  <a:cubicBezTo>
                    <a:pt x="23" y="242"/>
                    <a:pt x="36" y="243"/>
                    <a:pt x="45" y="235"/>
                  </a:cubicBezTo>
                  <a:cubicBezTo>
                    <a:pt x="59" y="222"/>
                    <a:pt x="68" y="222"/>
                    <a:pt x="74" y="230"/>
                  </a:cubicBezTo>
                  <a:cubicBezTo>
                    <a:pt x="81" y="238"/>
                    <a:pt x="76" y="257"/>
                    <a:pt x="67" y="272"/>
                  </a:cubicBezTo>
                  <a:cubicBezTo>
                    <a:pt x="58" y="287"/>
                    <a:pt x="48" y="303"/>
                    <a:pt x="40" y="294"/>
                  </a:cubicBezTo>
                  <a:cubicBezTo>
                    <a:pt x="31" y="285"/>
                    <a:pt x="20" y="273"/>
                    <a:pt x="10" y="286"/>
                  </a:cubicBezTo>
                  <a:cubicBezTo>
                    <a:pt x="0" y="300"/>
                    <a:pt x="7" y="384"/>
                    <a:pt x="11" y="395"/>
                  </a:cubicBezTo>
                  <a:cubicBezTo>
                    <a:pt x="65" y="403"/>
                    <a:pt x="102" y="397"/>
                    <a:pt x="114" y="397"/>
                  </a:cubicBezTo>
                  <a:cubicBezTo>
                    <a:pt x="127" y="397"/>
                    <a:pt x="137" y="404"/>
                    <a:pt x="137" y="410"/>
                  </a:cubicBezTo>
                  <a:cubicBezTo>
                    <a:pt x="137" y="416"/>
                    <a:pt x="122" y="422"/>
                    <a:pt x="129" y="436"/>
                  </a:cubicBezTo>
                  <a:cubicBezTo>
                    <a:pt x="137" y="449"/>
                    <a:pt x="162" y="451"/>
                    <a:pt x="178" y="443"/>
                  </a:cubicBezTo>
                  <a:cubicBezTo>
                    <a:pt x="194" y="435"/>
                    <a:pt x="180" y="414"/>
                    <a:pt x="180" y="406"/>
                  </a:cubicBezTo>
                  <a:cubicBezTo>
                    <a:pt x="180" y="399"/>
                    <a:pt x="196" y="382"/>
                    <a:pt x="224" y="387"/>
                  </a:cubicBezTo>
                  <a:cubicBezTo>
                    <a:pt x="252" y="393"/>
                    <a:pt x="303" y="399"/>
                    <a:pt x="363" y="393"/>
                  </a:cubicBezTo>
                  <a:cubicBezTo>
                    <a:pt x="355" y="341"/>
                    <a:pt x="343" y="287"/>
                    <a:pt x="368" y="207"/>
                  </a:cubicBezTo>
                  <a:cubicBezTo>
                    <a:pt x="377" y="177"/>
                    <a:pt x="371" y="159"/>
                    <a:pt x="350" y="185"/>
                  </a:cubicBezTo>
                  <a:cubicBezTo>
                    <a:pt x="342" y="195"/>
                    <a:pt x="325" y="194"/>
                    <a:pt x="318" y="175"/>
                  </a:cubicBezTo>
                  <a:cubicBezTo>
                    <a:pt x="311" y="153"/>
                    <a:pt x="326" y="133"/>
                    <a:pt x="345" y="127"/>
                  </a:cubicBezTo>
                  <a:cubicBezTo>
                    <a:pt x="359" y="122"/>
                    <a:pt x="364" y="100"/>
                    <a:pt x="367" y="87"/>
                  </a:cubicBezTo>
                  <a:cubicBezTo>
                    <a:pt x="373" y="63"/>
                    <a:pt x="365" y="29"/>
                    <a:pt x="3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0" y="36"/>
                    <a:pt x="18" y="123"/>
                    <a:pt x="13" y="1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2FB70A95-7EA7-C1FB-F808-FFDF374C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733370" y="341657"/>
              <a:ext cx="1682642" cy="1565701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10DDCF03-FEAF-79D0-5790-31A21285548D}"/>
              </a:ext>
            </a:extLst>
          </p:cNvPr>
          <p:cNvGrpSpPr/>
          <p:nvPr/>
        </p:nvGrpSpPr>
        <p:grpSpPr>
          <a:xfrm>
            <a:off x="6803945" y="4463885"/>
            <a:ext cx="2336861" cy="2396586"/>
            <a:chOff x="6807139" y="4449034"/>
            <a:chExt cx="2336861" cy="2396586"/>
          </a:xfrm>
        </p:grpSpPr>
        <p:sp useBgFill="1">
          <p:nvSpPr>
            <p:cNvPr id="129" name="Freeform 12">
              <a:extLst>
                <a:ext uri="{FF2B5EF4-FFF2-40B4-BE49-F238E27FC236}">
                  <a16:creationId xmlns:a16="http://schemas.microsoft.com/office/drawing/2014/main" xmlns="" id="{27978CE7-61D5-F7A9-F9AD-184737FF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B11F0C3D-588F-D623-98DC-EDB05752A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425506" y="5069587"/>
              <a:ext cx="1420321" cy="1420321"/>
            </a:xfrm>
            <a:prstGeom prst="rect">
              <a:avLst/>
            </a:prstGeom>
          </p:spPr>
        </p:pic>
      </p:grpSp>
      <p:sp>
        <p:nvSpPr>
          <p:cNvPr id="143" name="Прямоугольник 142">
            <a:hlinkClick r:id="" action="ppaction://hlinkshowjump?jump=nextslide">
              <a:snd r:embed="rId10" name="пик.wav"/>
            </a:hlinkClick>
            <a:extLst>
              <a:ext uri="{FF2B5EF4-FFF2-40B4-BE49-F238E27FC236}">
                <a16:creationId xmlns:a16="http://schemas.microsoft.com/office/drawing/2014/main" xmlns="" id="{A5D9385A-483F-C1E0-FD07-B29CB2D7F823}"/>
              </a:ext>
            </a:extLst>
          </p:cNvPr>
          <p:cNvSpPr/>
          <p:nvPr/>
        </p:nvSpPr>
        <p:spPr>
          <a:xfrm>
            <a:off x="128354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Прямоугольник 146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CA4DB236-2F7A-AE6C-EC82-249C8386727A}"/>
              </a:ext>
            </a:extLst>
          </p:cNvPr>
          <p:cNvSpPr/>
          <p:nvPr/>
        </p:nvSpPr>
        <p:spPr>
          <a:xfrm>
            <a:off x="88117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Прямоугольник 147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5499F488-5AC0-7B92-AA53-6192AD9430F4}"/>
              </a:ext>
            </a:extLst>
          </p:cNvPr>
          <p:cNvSpPr/>
          <p:nvPr/>
        </p:nvSpPr>
        <p:spPr>
          <a:xfrm>
            <a:off x="2367750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Прямоугольник 149">
            <a:hlinkClick r:id="" action="ppaction://noaction">
              <a:snd r:embed="rId11" name="oshibka-zvukovogo-effekta-40639.wav"/>
            </a:hlinkClick>
            <a:extLst>
              <a:ext uri="{FF2B5EF4-FFF2-40B4-BE49-F238E27FC236}">
                <a16:creationId xmlns:a16="http://schemas.microsoft.com/office/drawing/2014/main" xmlns="" id="{360FF7C3-00B7-378F-4908-9A9DA39F7D0F}"/>
              </a:ext>
            </a:extLst>
          </p:cNvPr>
          <p:cNvSpPr/>
          <p:nvPr/>
        </p:nvSpPr>
        <p:spPr>
          <a:xfrm>
            <a:off x="6927016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Прямоугольник 151">
            <a:hlinkClick r:id="" action="ppaction://hlinkshowjump?jump=nextslide">
              <a:snd r:embed="rId10" name="пик.wav"/>
            </a:hlinkClick>
            <a:extLst>
              <a:ext uri="{FF2B5EF4-FFF2-40B4-BE49-F238E27FC236}">
                <a16:creationId xmlns:a16="http://schemas.microsoft.com/office/drawing/2014/main" xmlns="" id="{C86360F4-A566-96A8-FB06-0DB36459854F}"/>
              </a:ext>
            </a:extLst>
          </p:cNvPr>
          <p:cNvSpPr/>
          <p:nvPr/>
        </p:nvSpPr>
        <p:spPr>
          <a:xfrm>
            <a:off x="2333845" y="-2437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704AEE07-6516-C294-75E8-0A73DA9D2D6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01208" y="3404287"/>
            <a:ext cx="2383117" cy="2605609"/>
          </a:xfrm>
          <a:custGeom>
            <a:avLst/>
            <a:gdLst>
              <a:gd name="connsiteX0" fmla="*/ 29844 w 2383117"/>
              <a:gd name="connsiteY0" fmla="*/ 0 h 2605609"/>
              <a:gd name="connsiteX1" fmla="*/ 2270450 w 2383117"/>
              <a:gd name="connsiteY1" fmla="*/ 0 h 2605609"/>
              <a:gd name="connsiteX2" fmla="*/ 2314747 w 2383117"/>
              <a:gd name="connsiteY2" fmla="*/ 119211 h 2605609"/>
              <a:gd name="connsiteX3" fmla="*/ 2350341 w 2383117"/>
              <a:gd name="connsiteY3" fmla="*/ 496580 h 2605609"/>
              <a:gd name="connsiteX4" fmla="*/ 2207556 w 2383117"/>
              <a:gd name="connsiteY4" fmla="*/ 730437 h 2605609"/>
              <a:gd name="connsiteX5" fmla="*/ 2032318 w 2383117"/>
              <a:gd name="connsiteY5" fmla="*/ 1011066 h 2605609"/>
              <a:gd name="connsiteX6" fmla="*/ 2240007 w 2383117"/>
              <a:gd name="connsiteY6" fmla="*/ 1069530 h 2605609"/>
              <a:gd name="connsiteX7" fmla="*/ 2356832 w 2383117"/>
              <a:gd name="connsiteY7" fmla="*/ 1198152 h 2605609"/>
              <a:gd name="connsiteX8" fmla="*/ 2324380 w 2383117"/>
              <a:gd name="connsiteY8" fmla="*/ 2285588 h 2605609"/>
              <a:gd name="connsiteX9" fmla="*/ 1422233 w 2383117"/>
              <a:gd name="connsiteY9" fmla="*/ 2250509 h 2605609"/>
              <a:gd name="connsiteX10" fmla="*/ 1136662 w 2383117"/>
              <a:gd name="connsiteY10" fmla="*/ 2361592 h 2605609"/>
              <a:gd name="connsiteX11" fmla="*/ 1123681 w 2383117"/>
              <a:gd name="connsiteY11" fmla="*/ 2577910 h 2605609"/>
              <a:gd name="connsiteX12" fmla="*/ 805658 w 2383117"/>
              <a:gd name="connsiteY12" fmla="*/ 2536985 h 2605609"/>
              <a:gd name="connsiteX13" fmla="*/ 857580 w 2383117"/>
              <a:gd name="connsiteY13" fmla="*/ 2384977 h 2605609"/>
              <a:gd name="connsiteX14" fmla="*/ 708304 w 2383117"/>
              <a:gd name="connsiteY14" fmla="*/ 2308974 h 2605609"/>
              <a:gd name="connsiteX15" fmla="*/ 39806 w 2383117"/>
              <a:gd name="connsiteY15" fmla="*/ 2297281 h 2605609"/>
              <a:gd name="connsiteX16" fmla="*/ 33316 w 2383117"/>
              <a:gd name="connsiteY16" fmla="*/ 1660020 h 2605609"/>
              <a:gd name="connsiteX17" fmla="*/ 228024 w 2383117"/>
              <a:gd name="connsiteY17" fmla="*/ 1706791 h 2605609"/>
              <a:gd name="connsiteX18" fmla="*/ 403261 w 2383117"/>
              <a:gd name="connsiteY18" fmla="*/ 1578170 h 2605609"/>
              <a:gd name="connsiteX19" fmla="*/ 448693 w 2383117"/>
              <a:gd name="connsiteY19" fmla="*/ 1332620 h 2605609"/>
              <a:gd name="connsiteX20" fmla="*/ 260475 w 2383117"/>
              <a:gd name="connsiteY20" fmla="*/ 1361852 h 2605609"/>
              <a:gd name="connsiteX21" fmla="*/ 59277 w 2383117"/>
              <a:gd name="connsiteY21" fmla="*/ 1303387 h 2605609"/>
              <a:gd name="connsiteX22" fmla="*/ 52787 w 2383117"/>
              <a:gd name="connsiteY22" fmla="*/ 888291 h 2605609"/>
              <a:gd name="connsiteX23" fmla="*/ 49770 w 2383117"/>
              <a:gd name="connsiteY23" fmla="*/ 79622 h 260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383117" h="2605609">
                <a:moveTo>
                  <a:pt x="29844" y="0"/>
                </a:moveTo>
                <a:lnTo>
                  <a:pt x="2270450" y="0"/>
                </a:lnTo>
                <a:lnTo>
                  <a:pt x="2314747" y="119211"/>
                </a:lnTo>
                <a:cubicBezTo>
                  <a:pt x="2357643" y="253222"/>
                  <a:pt x="2379548" y="391344"/>
                  <a:pt x="2350341" y="496580"/>
                </a:cubicBezTo>
                <a:cubicBezTo>
                  <a:pt x="2330871" y="572583"/>
                  <a:pt x="2298419" y="701205"/>
                  <a:pt x="2207556" y="730437"/>
                </a:cubicBezTo>
                <a:cubicBezTo>
                  <a:pt x="2084240" y="765516"/>
                  <a:pt x="1986887" y="882444"/>
                  <a:pt x="2032318" y="1011066"/>
                </a:cubicBezTo>
                <a:cubicBezTo>
                  <a:pt x="2077750" y="1122148"/>
                  <a:pt x="2188085" y="1127995"/>
                  <a:pt x="2240007" y="1069530"/>
                </a:cubicBezTo>
                <a:cubicBezTo>
                  <a:pt x="2376303" y="917523"/>
                  <a:pt x="2415244" y="1022759"/>
                  <a:pt x="2356832" y="1198152"/>
                </a:cubicBezTo>
                <a:cubicBezTo>
                  <a:pt x="2194575" y="1665866"/>
                  <a:pt x="2272458" y="1981574"/>
                  <a:pt x="2324380" y="2285588"/>
                </a:cubicBezTo>
                <a:cubicBezTo>
                  <a:pt x="1934964" y="2320667"/>
                  <a:pt x="1603961" y="2285588"/>
                  <a:pt x="1422233" y="2250509"/>
                </a:cubicBezTo>
                <a:cubicBezTo>
                  <a:pt x="1240506" y="2221277"/>
                  <a:pt x="1136662" y="2320667"/>
                  <a:pt x="1136662" y="2361592"/>
                </a:cubicBezTo>
                <a:cubicBezTo>
                  <a:pt x="1136662" y="2408363"/>
                  <a:pt x="1227525" y="2531138"/>
                  <a:pt x="1123681" y="2577910"/>
                </a:cubicBezTo>
                <a:cubicBezTo>
                  <a:pt x="1019837" y="2624681"/>
                  <a:pt x="857580" y="2612988"/>
                  <a:pt x="805658" y="2536985"/>
                </a:cubicBezTo>
                <a:cubicBezTo>
                  <a:pt x="760226" y="2455135"/>
                  <a:pt x="857580" y="2420056"/>
                  <a:pt x="857580" y="2384977"/>
                </a:cubicBezTo>
                <a:cubicBezTo>
                  <a:pt x="857580" y="2349899"/>
                  <a:pt x="792677" y="2308974"/>
                  <a:pt x="708304" y="2308974"/>
                </a:cubicBezTo>
                <a:cubicBezTo>
                  <a:pt x="630420" y="2308974"/>
                  <a:pt x="390281" y="2344052"/>
                  <a:pt x="39806" y="2297281"/>
                </a:cubicBezTo>
                <a:cubicBezTo>
                  <a:pt x="13845" y="2232970"/>
                  <a:pt x="-31587" y="1741870"/>
                  <a:pt x="33316" y="1660020"/>
                </a:cubicBezTo>
                <a:cubicBezTo>
                  <a:pt x="98219" y="1584016"/>
                  <a:pt x="169611" y="1654173"/>
                  <a:pt x="228024" y="1706791"/>
                </a:cubicBezTo>
                <a:cubicBezTo>
                  <a:pt x="279946" y="1759409"/>
                  <a:pt x="344849" y="1665866"/>
                  <a:pt x="403261" y="1578170"/>
                </a:cubicBezTo>
                <a:cubicBezTo>
                  <a:pt x="461674" y="1490473"/>
                  <a:pt x="494125" y="1379391"/>
                  <a:pt x="448693" y="1332620"/>
                </a:cubicBezTo>
                <a:cubicBezTo>
                  <a:pt x="409752" y="1285848"/>
                  <a:pt x="351339" y="1285848"/>
                  <a:pt x="260475" y="1361852"/>
                </a:cubicBezTo>
                <a:cubicBezTo>
                  <a:pt x="202063" y="1408623"/>
                  <a:pt x="117690" y="1402777"/>
                  <a:pt x="59277" y="1303387"/>
                </a:cubicBezTo>
                <a:cubicBezTo>
                  <a:pt x="20335" y="1233230"/>
                  <a:pt x="20335" y="1081223"/>
                  <a:pt x="52787" y="888291"/>
                </a:cubicBezTo>
                <a:cubicBezTo>
                  <a:pt x="81182" y="729706"/>
                  <a:pt x="94669" y="320456"/>
                  <a:pt x="49770" y="79622"/>
                </a:cubicBezTo>
                <a:close/>
              </a:path>
            </a:pathLst>
          </a:custGeom>
        </p:spPr>
      </p:pic>
      <p:pic>
        <p:nvPicPr>
          <p:cNvPr id="12" name="Рисунок 11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DB82CC82-FBEE-E470-9398-E3BBFCBA5CE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49950" y="3148603"/>
            <a:ext cx="2362387" cy="2883252"/>
          </a:xfrm>
          <a:custGeom>
            <a:avLst/>
            <a:gdLst>
              <a:gd name="connsiteX0" fmla="*/ 701234 w 2362387"/>
              <a:gd name="connsiteY0" fmla="*/ 79 h 2883252"/>
              <a:gd name="connsiteX1" fmla="*/ 960950 w 2362387"/>
              <a:gd name="connsiteY1" fmla="*/ 30735 h 2883252"/>
              <a:gd name="connsiteX2" fmla="*/ 1071330 w 2362387"/>
              <a:gd name="connsiteY2" fmla="*/ 147648 h 2883252"/>
              <a:gd name="connsiteX3" fmla="*/ 967443 w 2362387"/>
              <a:gd name="connsiteY3" fmla="*/ 270407 h 2883252"/>
              <a:gd name="connsiteX4" fmla="*/ 1038865 w 2362387"/>
              <a:gd name="connsiteY4" fmla="*/ 328864 h 2883252"/>
              <a:gd name="connsiteX5" fmla="*/ 2291996 w 2362387"/>
              <a:gd name="connsiteY5" fmla="*/ 346401 h 2883252"/>
              <a:gd name="connsiteX6" fmla="*/ 2285504 w 2362387"/>
              <a:gd name="connsiteY6" fmla="*/ 1392776 h 2883252"/>
              <a:gd name="connsiteX7" fmla="*/ 2317968 w 2362387"/>
              <a:gd name="connsiteY7" fmla="*/ 1895503 h 2883252"/>
              <a:gd name="connsiteX8" fmla="*/ 2207588 w 2362387"/>
              <a:gd name="connsiteY8" fmla="*/ 1948114 h 2883252"/>
              <a:gd name="connsiteX9" fmla="*/ 2019294 w 2362387"/>
              <a:gd name="connsiteY9" fmla="*/ 1971497 h 2883252"/>
              <a:gd name="connsiteX10" fmla="*/ 2058252 w 2362387"/>
              <a:gd name="connsiteY10" fmla="*/ 2257935 h 2883252"/>
              <a:gd name="connsiteX11" fmla="*/ 2207588 w 2362387"/>
              <a:gd name="connsiteY11" fmla="*/ 2228706 h 2883252"/>
              <a:gd name="connsiteX12" fmla="*/ 2324461 w 2362387"/>
              <a:gd name="connsiteY12" fmla="*/ 2176095 h 2883252"/>
              <a:gd name="connsiteX13" fmla="*/ 2291996 w 2362387"/>
              <a:gd name="connsiteY13" fmla="*/ 2626212 h 2883252"/>
              <a:gd name="connsiteX14" fmla="*/ 1077823 w 2362387"/>
              <a:gd name="connsiteY14" fmla="*/ 2602829 h 2883252"/>
              <a:gd name="connsiteX15" fmla="*/ 1240145 w 2362387"/>
              <a:gd name="connsiteY15" fmla="*/ 2819119 h 2883252"/>
              <a:gd name="connsiteX16" fmla="*/ 921993 w 2362387"/>
              <a:gd name="connsiteY16" fmla="*/ 2877575 h 2883252"/>
              <a:gd name="connsiteX17" fmla="*/ 740192 w 2362387"/>
              <a:gd name="connsiteY17" fmla="*/ 2760662 h 2883252"/>
              <a:gd name="connsiteX18" fmla="*/ 785642 w 2362387"/>
              <a:gd name="connsiteY18" fmla="*/ 2608675 h 2883252"/>
              <a:gd name="connsiteX19" fmla="*/ 0 w 2362387"/>
              <a:gd name="connsiteY19" fmla="*/ 2626212 h 2883252"/>
              <a:gd name="connsiteX20" fmla="*/ 0 w 2362387"/>
              <a:gd name="connsiteY20" fmla="*/ 2621702 h 2883252"/>
              <a:gd name="connsiteX21" fmla="*/ 0 w 2362387"/>
              <a:gd name="connsiteY21" fmla="*/ 2610991 h 2883252"/>
              <a:gd name="connsiteX22" fmla="*/ 0 w 2362387"/>
              <a:gd name="connsiteY22" fmla="*/ 2590133 h 2883252"/>
              <a:gd name="connsiteX23" fmla="*/ 0 w 2362387"/>
              <a:gd name="connsiteY23" fmla="*/ 2555745 h 2883252"/>
              <a:gd name="connsiteX24" fmla="*/ 0 w 2362387"/>
              <a:gd name="connsiteY24" fmla="*/ 2504446 h 2883252"/>
              <a:gd name="connsiteX25" fmla="*/ 0 w 2362387"/>
              <a:gd name="connsiteY25" fmla="*/ 2432852 h 2883252"/>
              <a:gd name="connsiteX26" fmla="*/ 0 w 2362387"/>
              <a:gd name="connsiteY26" fmla="*/ 2337582 h 2883252"/>
              <a:gd name="connsiteX27" fmla="*/ 0 w 2362387"/>
              <a:gd name="connsiteY27" fmla="*/ 2280011 h 2883252"/>
              <a:gd name="connsiteX28" fmla="*/ 0 w 2362387"/>
              <a:gd name="connsiteY28" fmla="*/ 2215252 h 2883252"/>
              <a:gd name="connsiteX29" fmla="*/ 0 w 2362387"/>
              <a:gd name="connsiteY29" fmla="*/ 2142883 h 2883252"/>
              <a:gd name="connsiteX30" fmla="*/ 0 w 2362387"/>
              <a:gd name="connsiteY30" fmla="*/ 2062481 h 2883252"/>
              <a:gd name="connsiteX31" fmla="*/ 0 w 2362387"/>
              <a:gd name="connsiteY31" fmla="*/ 1973624 h 2883252"/>
              <a:gd name="connsiteX32" fmla="*/ 0 w 2362387"/>
              <a:gd name="connsiteY32" fmla="*/ 1875887 h 2883252"/>
              <a:gd name="connsiteX33" fmla="*/ 0 w 2362387"/>
              <a:gd name="connsiteY33" fmla="*/ 1768849 h 2883252"/>
              <a:gd name="connsiteX34" fmla="*/ 0 w 2362387"/>
              <a:gd name="connsiteY34" fmla="*/ 1652086 h 2883252"/>
              <a:gd name="connsiteX35" fmla="*/ 0 w 2362387"/>
              <a:gd name="connsiteY35" fmla="*/ 1525176 h 2883252"/>
              <a:gd name="connsiteX36" fmla="*/ 0 w 2362387"/>
              <a:gd name="connsiteY36" fmla="*/ 1387696 h 2883252"/>
              <a:gd name="connsiteX37" fmla="*/ 0 w 2362387"/>
              <a:gd name="connsiteY37" fmla="*/ 1239224 h 2883252"/>
              <a:gd name="connsiteX38" fmla="*/ 0 w 2362387"/>
              <a:gd name="connsiteY38" fmla="*/ 1079336 h 2883252"/>
              <a:gd name="connsiteX39" fmla="*/ 0 w 2362387"/>
              <a:gd name="connsiteY39" fmla="*/ 907610 h 2883252"/>
              <a:gd name="connsiteX40" fmla="*/ 0 w 2362387"/>
              <a:gd name="connsiteY40" fmla="*/ 723622 h 2883252"/>
              <a:gd name="connsiteX41" fmla="*/ 0 w 2362387"/>
              <a:gd name="connsiteY41" fmla="*/ 526951 h 2883252"/>
              <a:gd name="connsiteX42" fmla="*/ 0 w 2362387"/>
              <a:gd name="connsiteY42" fmla="*/ 317173 h 2883252"/>
              <a:gd name="connsiteX43" fmla="*/ 701234 w 2362387"/>
              <a:gd name="connsiteY43" fmla="*/ 264562 h 2883252"/>
              <a:gd name="connsiteX44" fmla="*/ 584362 w 2362387"/>
              <a:gd name="connsiteY44" fmla="*/ 48272 h 2883252"/>
              <a:gd name="connsiteX45" fmla="*/ 701234 w 2362387"/>
              <a:gd name="connsiteY45" fmla="*/ 79 h 288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62387" h="2883252">
                <a:moveTo>
                  <a:pt x="701234" y="79"/>
                </a:moveTo>
                <a:cubicBezTo>
                  <a:pt x="792033" y="-1690"/>
                  <a:pt x="908196" y="27081"/>
                  <a:pt x="960950" y="30735"/>
                </a:cubicBezTo>
                <a:cubicBezTo>
                  <a:pt x="1077823" y="42426"/>
                  <a:pt x="1097301" y="112574"/>
                  <a:pt x="1071330" y="147648"/>
                </a:cubicBezTo>
                <a:cubicBezTo>
                  <a:pt x="1045358" y="188568"/>
                  <a:pt x="954458" y="223642"/>
                  <a:pt x="967443" y="270407"/>
                </a:cubicBezTo>
                <a:cubicBezTo>
                  <a:pt x="973936" y="317173"/>
                  <a:pt x="993415" y="334710"/>
                  <a:pt x="1038865" y="328864"/>
                </a:cubicBezTo>
                <a:cubicBezTo>
                  <a:pt x="1077823" y="323018"/>
                  <a:pt x="1473890" y="194414"/>
                  <a:pt x="2291996" y="346401"/>
                </a:cubicBezTo>
                <a:cubicBezTo>
                  <a:pt x="2279011" y="422395"/>
                  <a:pt x="2214081" y="1141412"/>
                  <a:pt x="2285504" y="1392776"/>
                </a:cubicBezTo>
                <a:cubicBezTo>
                  <a:pt x="2363418" y="1644139"/>
                  <a:pt x="2337447" y="1842892"/>
                  <a:pt x="2317968" y="1895503"/>
                </a:cubicBezTo>
                <a:cubicBezTo>
                  <a:pt x="2298489" y="1948114"/>
                  <a:pt x="2259532" y="1983188"/>
                  <a:pt x="2207588" y="1948114"/>
                </a:cubicBezTo>
                <a:cubicBezTo>
                  <a:pt x="2162138" y="1913040"/>
                  <a:pt x="2084223" y="1866275"/>
                  <a:pt x="2019294" y="1971497"/>
                </a:cubicBezTo>
                <a:cubicBezTo>
                  <a:pt x="1947872" y="2076719"/>
                  <a:pt x="2012801" y="2240398"/>
                  <a:pt x="2058252" y="2257935"/>
                </a:cubicBezTo>
                <a:cubicBezTo>
                  <a:pt x="2110195" y="2281317"/>
                  <a:pt x="2188110" y="2287163"/>
                  <a:pt x="2207588" y="2228706"/>
                </a:cubicBezTo>
                <a:cubicBezTo>
                  <a:pt x="2233560" y="2170250"/>
                  <a:pt x="2285504" y="2141021"/>
                  <a:pt x="2324461" y="2176095"/>
                </a:cubicBezTo>
                <a:cubicBezTo>
                  <a:pt x="2441333" y="2281317"/>
                  <a:pt x="2246546" y="2339774"/>
                  <a:pt x="2291996" y="2626212"/>
                </a:cubicBezTo>
                <a:cubicBezTo>
                  <a:pt x="1960858" y="2497607"/>
                  <a:pt x="1142752" y="2544372"/>
                  <a:pt x="1077823" y="2602829"/>
                </a:cubicBezTo>
                <a:cubicBezTo>
                  <a:pt x="1012894" y="2661286"/>
                  <a:pt x="1266117" y="2743125"/>
                  <a:pt x="1240145" y="2819119"/>
                </a:cubicBezTo>
                <a:cubicBezTo>
                  <a:pt x="1214174" y="2900958"/>
                  <a:pt x="1058344" y="2883421"/>
                  <a:pt x="921993" y="2877575"/>
                </a:cubicBezTo>
                <a:cubicBezTo>
                  <a:pt x="792135" y="2865884"/>
                  <a:pt x="733699" y="2824964"/>
                  <a:pt x="740192" y="2760662"/>
                </a:cubicBezTo>
                <a:cubicBezTo>
                  <a:pt x="740192" y="2696360"/>
                  <a:pt x="857064" y="2643749"/>
                  <a:pt x="785642" y="2608675"/>
                </a:cubicBezTo>
                <a:cubicBezTo>
                  <a:pt x="662277" y="2550218"/>
                  <a:pt x="311660" y="2556064"/>
                  <a:pt x="0" y="2626212"/>
                </a:cubicBezTo>
                <a:lnTo>
                  <a:pt x="0" y="2621702"/>
                </a:lnTo>
                <a:lnTo>
                  <a:pt x="0" y="2610991"/>
                </a:lnTo>
                <a:lnTo>
                  <a:pt x="0" y="2590133"/>
                </a:lnTo>
                <a:lnTo>
                  <a:pt x="0" y="2555745"/>
                </a:lnTo>
                <a:lnTo>
                  <a:pt x="0" y="2504446"/>
                </a:lnTo>
                <a:lnTo>
                  <a:pt x="0" y="2432852"/>
                </a:lnTo>
                <a:lnTo>
                  <a:pt x="0" y="2337582"/>
                </a:lnTo>
                <a:lnTo>
                  <a:pt x="0" y="2280011"/>
                </a:lnTo>
                <a:lnTo>
                  <a:pt x="0" y="2215252"/>
                </a:lnTo>
                <a:lnTo>
                  <a:pt x="0" y="2142883"/>
                </a:lnTo>
                <a:lnTo>
                  <a:pt x="0" y="2062481"/>
                </a:lnTo>
                <a:lnTo>
                  <a:pt x="0" y="1973624"/>
                </a:lnTo>
                <a:lnTo>
                  <a:pt x="0" y="1875887"/>
                </a:lnTo>
                <a:lnTo>
                  <a:pt x="0" y="1768849"/>
                </a:lnTo>
                <a:lnTo>
                  <a:pt x="0" y="1652086"/>
                </a:lnTo>
                <a:lnTo>
                  <a:pt x="0" y="1525176"/>
                </a:lnTo>
                <a:lnTo>
                  <a:pt x="0" y="1387696"/>
                </a:lnTo>
                <a:lnTo>
                  <a:pt x="0" y="1239224"/>
                </a:lnTo>
                <a:lnTo>
                  <a:pt x="0" y="1079336"/>
                </a:lnTo>
                <a:lnTo>
                  <a:pt x="0" y="907610"/>
                </a:lnTo>
                <a:lnTo>
                  <a:pt x="0" y="723622"/>
                </a:lnTo>
                <a:lnTo>
                  <a:pt x="0" y="526951"/>
                </a:lnTo>
                <a:lnTo>
                  <a:pt x="0" y="317173"/>
                </a:lnTo>
                <a:cubicBezTo>
                  <a:pt x="292181" y="252870"/>
                  <a:pt x="649291" y="328864"/>
                  <a:pt x="701234" y="264562"/>
                </a:cubicBezTo>
                <a:cubicBezTo>
                  <a:pt x="772656" y="171031"/>
                  <a:pt x="538911" y="141803"/>
                  <a:pt x="584362" y="48272"/>
                </a:cubicBezTo>
                <a:cubicBezTo>
                  <a:pt x="601406" y="13198"/>
                  <a:pt x="646755" y="1141"/>
                  <a:pt x="701234" y="7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12272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-0.59661 -0.4861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31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E87469B-7B2D-062E-657E-1DFDB6C090FD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22D0301-18D6-6443-1E21-6C2030D6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38AFB9-6457-8DEF-F6B1-178D9462D7E8}"/>
              </a:ext>
            </a:extLst>
          </p:cNvPr>
          <p:cNvGrpSpPr/>
          <p:nvPr/>
        </p:nvGrpSpPr>
        <p:grpSpPr>
          <a:xfrm>
            <a:off x="0" y="-12380"/>
            <a:ext cx="9144000" cy="6858000"/>
            <a:chOff x="0" y="-12380"/>
            <a:chExt cx="9144000" cy="685800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C1BDEBC7-E24B-6A65-F5EB-8AD6ACC9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393" y="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xmlns="" id="{C9D30BDE-E851-0B18-C1B6-AB615EF0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xmlns="" id="{5B1657A4-C45E-3D77-C954-B5BD687A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B65A4C39-72E9-F644-FB8B-34F685D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0DAD3D60-C945-E9D8-0314-993D52F1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812E4B5F-F089-7569-E034-C8E4F38E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xmlns="" id="{FC02FB23-2560-E321-7571-7DF6E700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AF50BEE4-4C52-8E0E-01D9-A2583D7C0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715920E-89E1-227C-3FC7-BE64D80A7CA8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D353136-B95C-10AA-AD0C-53023E9FDF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6A7FEFC3-E63A-F820-6FF3-7D58B69DD844}"/>
              </a:ext>
            </a:extLst>
          </p:cNvPr>
          <p:cNvGrpSpPr/>
          <p:nvPr/>
        </p:nvGrpSpPr>
        <p:grpSpPr>
          <a:xfrm>
            <a:off x="-3194" y="1921226"/>
            <a:ext cx="2441333" cy="2946217"/>
            <a:chOff x="0" y="1906375"/>
            <a:chExt cx="2441333" cy="2946217"/>
          </a:xfrm>
        </p:grpSpPr>
        <p:sp useBgFill="1">
          <p:nvSpPr>
            <p:cNvPr id="114" name="Freeform 17">
              <a:extLst>
                <a:ext uri="{FF2B5EF4-FFF2-40B4-BE49-F238E27FC236}">
                  <a16:creationId xmlns:a16="http://schemas.microsoft.com/office/drawing/2014/main" xmlns="" id="{C27127AC-4D9A-5992-3D74-5A507432B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EC8CE46D-7DFF-67E7-DA4A-3EDE27478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91924" y="2701361"/>
              <a:ext cx="1202079" cy="1419779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FDC9761-C2BF-249D-5D52-34E61D25E066}"/>
              </a:ext>
            </a:extLst>
          </p:cNvPr>
          <p:cNvGrpSpPr/>
          <p:nvPr/>
        </p:nvGrpSpPr>
        <p:grpSpPr>
          <a:xfrm>
            <a:off x="-3194" y="4463885"/>
            <a:ext cx="2650275" cy="2396586"/>
            <a:chOff x="0" y="4449034"/>
            <a:chExt cx="2650275" cy="2396586"/>
          </a:xfrm>
        </p:grpSpPr>
        <p:sp useBgFill="1">
          <p:nvSpPr>
            <p:cNvPr id="117" name="Freeform 16">
              <a:extLst>
                <a:ext uri="{FF2B5EF4-FFF2-40B4-BE49-F238E27FC236}">
                  <a16:creationId xmlns:a16="http://schemas.microsoft.com/office/drawing/2014/main" xmlns="" id="{AA31457C-2E41-C81A-46D4-85DA4BE1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41999B32-E784-46CB-7362-ABBA857D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5425" y="4814268"/>
              <a:ext cx="1634185" cy="178599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D4A38EEB-2303-8866-3B79-FBD91C54A057}"/>
              </a:ext>
            </a:extLst>
          </p:cNvPr>
          <p:cNvGrpSpPr/>
          <p:nvPr/>
        </p:nvGrpSpPr>
        <p:grpSpPr>
          <a:xfrm>
            <a:off x="2198955" y="4515878"/>
            <a:ext cx="2446831" cy="2344593"/>
            <a:chOff x="2202149" y="4501027"/>
            <a:chExt cx="2446831" cy="2344593"/>
          </a:xfrm>
        </p:grpSpPr>
        <p:sp useBgFill="1">
          <p:nvSpPr>
            <p:cNvPr id="120" name="Freeform 15">
              <a:extLst>
                <a:ext uri="{FF2B5EF4-FFF2-40B4-BE49-F238E27FC236}">
                  <a16:creationId xmlns:a16="http://schemas.microsoft.com/office/drawing/2014/main" xmlns="" id="{9086A673-B64E-2529-5E68-F1DAC9F5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97979C07-52D6-82F9-A2F7-DC9431D7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60444" y="5101075"/>
              <a:ext cx="1199863" cy="1357346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10DDCF03-FEAF-79D0-5790-31A21285548D}"/>
              </a:ext>
            </a:extLst>
          </p:cNvPr>
          <p:cNvGrpSpPr/>
          <p:nvPr/>
        </p:nvGrpSpPr>
        <p:grpSpPr>
          <a:xfrm>
            <a:off x="6803945" y="4463885"/>
            <a:ext cx="2336861" cy="2396586"/>
            <a:chOff x="6807139" y="4449034"/>
            <a:chExt cx="2336861" cy="2396586"/>
          </a:xfrm>
        </p:grpSpPr>
        <p:sp useBgFill="1">
          <p:nvSpPr>
            <p:cNvPr id="129" name="Freeform 12">
              <a:extLst>
                <a:ext uri="{FF2B5EF4-FFF2-40B4-BE49-F238E27FC236}">
                  <a16:creationId xmlns:a16="http://schemas.microsoft.com/office/drawing/2014/main" xmlns="" id="{27978CE7-61D5-F7A9-F9AD-184737FF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B11F0C3D-588F-D623-98DC-EDB05752A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425506" y="5069587"/>
              <a:ext cx="1420321" cy="1420321"/>
            </a:xfrm>
            <a:prstGeom prst="rect">
              <a:avLst/>
            </a:prstGeom>
          </p:spPr>
        </p:pic>
      </p:grpSp>
      <p:sp>
        <p:nvSpPr>
          <p:cNvPr id="143" name="Прямоугольник 142">
            <a:hlinkClick r:id="" action="ppaction://hlinkshowjump?jump=nextslide">
              <a:snd r:embed="rId9" name="пик.wav"/>
            </a:hlinkClick>
            <a:extLst>
              <a:ext uri="{FF2B5EF4-FFF2-40B4-BE49-F238E27FC236}">
                <a16:creationId xmlns:a16="http://schemas.microsoft.com/office/drawing/2014/main" xmlns="" id="{A5D9385A-483F-C1E0-FD07-B29CB2D7F823}"/>
              </a:ext>
            </a:extLst>
          </p:cNvPr>
          <p:cNvSpPr/>
          <p:nvPr/>
        </p:nvSpPr>
        <p:spPr>
          <a:xfrm>
            <a:off x="128354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Прямоугольник 146">
            <a:hlinkClick r:id="" action="ppaction://noaction">
              <a:snd r:embed="rId10" name="oshibka-zvukovogo-effekta-40639.wav"/>
            </a:hlinkClick>
            <a:extLst>
              <a:ext uri="{FF2B5EF4-FFF2-40B4-BE49-F238E27FC236}">
                <a16:creationId xmlns:a16="http://schemas.microsoft.com/office/drawing/2014/main" xmlns="" id="{CA4DB236-2F7A-AE6C-EC82-249C8386727A}"/>
              </a:ext>
            </a:extLst>
          </p:cNvPr>
          <p:cNvSpPr/>
          <p:nvPr/>
        </p:nvSpPr>
        <p:spPr>
          <a:xfrm>
            <a:off x="88117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Прямоугольник 147">
            <a:hlinkClick r:id="" action="ppaction://noaction">
              <a:snd r:embed="rId10" name="oshibka-zvukovogo-effekta-40639.wav"/>
            </a:hlinkClick>
            <a:extLst>
              <a:ext uri="{FF2B5EF4-FFF2-40B4-BE49-F238E27FC236}">
                <a16:creationId xmlns:a16="http://schemas.microsoft.com/office/drawing/2014/main" xmlns="" id="{5499F488-5AC0-7B92-AA53-6192AD9430F4}"/>
              </a:ext>
            </a:extLst>
          </p:cNvPr>
          <p:cNvSpPr/>
          <p:nvPr/>
        </p:nvSpPr>
        <p:spPr>
          <a:xfrm>
            <a:off x="2367750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Прямоугольник 149">
            <a:hlinkClick r:id="" action="ppaction://hlinkshowjump?jump=nextslide">
              <a:snd r:embed="rId9" name="пик.wav"/>
            </a:hlinkClick>
            <a:extLst>
              <a:ext uri="{FF2B5EF4-FFF2-40B4-BE49-F238E27FC236}">
                <a16:creationId xmlns:a16="http://schemas.microsoft.com/office/drawing/2014/main" xmlns="" id="{360FF7C3-00B7-378F-4908-9A9DA39F7D0F}"/>
              </a:ext>
            </a:extLst>
          </p:cNvPr>
          <p:cNvSpPr/>
          <p:nvPr/>
        </p:nvSpPr>
        <p:spPr>
          <a:xfrm>
            <a:off x="6927016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DB82CC82-FBEE-E470-9398-E3BBFCBA5CE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49950" y="3148603"/>
            <a:ext cx="2362387" cy="2883252"/>
          </a:xfrm>
          <a:custGeom>
            <a:avLst/>
            <a:gdLst>
              <a:gd name="connsiteX0" fmla="*/ 701234 w 2362387"/>
              <a:gd name="connsiteY0" fmla="*/ 79 h 2883252"/>
              <a:gd name="connsiteX1" fmla="*/ 960950 w 2362387"/>
              <a:gd name="connsiteY1" fmla="*/ 30735 h 2883252"/>
              <a:gd name="connsiteX2" fmla="*/ 1071330 w 2362387"/>
              <a:gd name="connsiteY2" fmla="*/ 147648 h 2883252"/>
              <a:gd name="connsiteX3" fmla="*/ 967443 w 2362387"/>
              <a:gd name="connsiteY3" fmla="*/ 270407 h 2883252"/>
              <a:gd name="connsiteX4" fmla="*/ 1038865 w 2362387"/>
              <a:gd name="connsiteY4" fmla="*/ 328864 h 2883252"/>
              <a:gd name="connsiteX5" fmla="*/ 2291996 w 2362387"/>
              <a:gd name="connsiteY5" fmla="*/ 346401 h 2883252"/>
              <a:gd name="connsiteX6" fmla="*/ 2285504 w 2362387"/>
              <a:gd name="connsiteY6" fmla="*/ 1392776 h 2883252"/>
              <a:gd name="connsiteX7" fmla="*/ 2317968 w 2362387"/>
              <a:gd name="connsiteY7" fmla="*/ 1895503 h 2883252"/>
              <a:gd name="connsiteX8" fmla="*/ 2207588 w 2362387"/>
              <a:gd name="connsiteY8" fmla="*/ 1948114 h 2883252"/>
              <a:gd name="connsiteX9" fmla="*/ 2019294 w 2362387"/>
              <a:gd name="connsiteY9" fmla="*/ 1971497 h 2883252"/>
              <a:gd name="connsiteX10" fmla="*/ 2058252 w 2362387"/>
              <a:gd name="connsiteY10" fmla="*/ 2257935 h 2883252"/>
              <a:gd name="connsiteX11" fmla="*/ 2207588 w 2362387"/>
              <a:gd name="connsiteY11" fmla="*/ 2228706 h 2883252"/>
              <a:gd name="connsiteX12" fmla="*/ 2324461 w 2362387"/>
              <a:gd name="connsiteY12" fmla="*/ 2176095 h 2883252"/>
              <a:gd name="connsiteX13" fmla="*/ 2291996 w 2362387"/>
              <a:gd name="connsiteY13" fmla="*/ 2626212 h 2883252"/>
              <a:gd name="connsiteX14" fmla="*/ 1077823 w 2362387"/>
              <a:gd name="connsiteY14" fmla="*/ 2602829 h 2883252"/>
              <a:gd name="connsiteX15" fmla="*/ 1240145 w 2362387"/>
              <a:gd name="connsiteY15" fmla="*/ 2819119 h 2883252"/>
              <a:gd name="connsiteX16" fmla="*/ 921993 w 2362387"/>
              <a:gd name="connsiteY16" fmla="*/ 2877575 h 2883252"/>
              <a:gd name="connsiteX17" fmla="*/ 740192 w 2362387"/>
              <a:gd name="connsiteY17" fmla="*/ 2760662 h 2883252"/>
              <a:gd name="connsiteX18" fmla="*/ 785642 w 2362387"/>
              <a:gd name="connsiteY18" fmla="*/ 2608675 h 2883252"/>
              <a:gd name="connsiteX19" fmla="*/ 0 w 2362387"/>
              <a:gd name="connsiteY19" fmla="*/ 2626212 h 2883252"/>
              <a:gd name="connsiteX20" fmla="*/ 0 w 2362387"/>
              <a:gd name="connsiteY20" fmla="*/ 2621702 h 2883252"/>
              <a:gd name="connsiteX21" fmla="*/ 0 w 2362387"/>
              <a:gd name="connsiteY21" fmla="*/ 2610991 h 2883252"/>
              <a:gd name="connsiteX22" fmla="*/ 0 w 2362387"/>
              <a:gd name="connsiteY22" fmla="*/ 2590133 h 2883252"/>
              <a:gd name="connsiteX23" fmla="*/ 0 w 2362387"/>
              <a:gd name="connsiteY23" fmla="*/ 2555745 h 2883252"/>
              <a:gd name="connsiteX24" fmla="*/ 0 w 2362387"/>
              <a:gd name="connsiteY24" fmla="*/ 2504446 h 2883252"/>
              <a:gd name="connsiteX25" fmla="*/ 0 w 2362387"/>
              <a:gd name="connsiteY25" fmla="*/ 2432852 h 2883252"/>
              <a:gd name="connsiteX26" fmla="*/ 0 w 2362387"/>
              <a:gd name="connsiteY26" fmla="*/ 2337582 h 2883252"/>
              <a:gd name="connsiteX27" fmla="*/ 0 w 2362387"/>
              <a:gd name="connsiteY27" fmla="*/ 2280011 h 2883252"/>
              <a:gd name="connsiteX28" fmla="*/ 0 w 2362387"/>
              <a:gd name="connsiteY28" fmla="*/ 2215252 h 2883252"/>
              <a:gd name="connsiteX29" fmla="*/ 0 w 2362387"/>
              <a:gd name="connsiteY29" fmla="*/ 2142883 h 2883252"/>
              <a:gd name="connsiteX30" fmla="*/ 0 w 2362387"/>
              <a:gd name="connsiteY30" fmla="*/ 2062481 h 2883252"/>
              <a:gd name="connsiteX31" fmla="*/ 0 w 2362387"/>
              <a:gd name="connsiteY31" fmla="*/ 1973624 h 2883252"/>
              <a:gd name="connsiteX32" fmla="*/ 0 w 2362387"/>
              <a:gd name="connsiteY32" fmla="*/ 1875887 h 2883252"/>
              <a:gd name="connsiteX33" fmla="*/ 0 w 2362387"/>
              <a:gd name="connsiteY33" fmla="*/ 1768849 h 2883252"/>
              <a:gd name="connsiteX34" fmla="*/ 0 w 2362387"/>
              <a:gd name="connsiteY34" fmla="*/ 1652086 h 2883252"/>
              <a:gd name="connsiteX35" fmla="*/ 0 w 2362387"/>
              <a:gd name="connsiteY35" fmla="*/ 1525176 h 2883252"/>
              <a:gd name="connsiteX36" fmla="*/ 0 w 2362387"/>
              <a:gd name="connsiteY36" fmla="*/ 1387696 h 2883252"/>
              <a:gd name="connsiteX37" fmla="*/ 0 w 2362387"/>
              <a:gd name="connsiteY37" fmla="*/ 1239224 h 2883252"/>
              <a:gd name="connsiteX38" fmla="*/ 0 w 2362387"/>
              <a:gd name="connsiteY38" fmla="*/ 1079336 h 2883252"/>
              <a:gd name="connsiteX39" fmla="*/ 0 w 2362387"/>
              <a:gd name="connsiteY39" fmla="*/ 907610 h 2883252"/>
              <a:gd name="connsiteX40" fmla="*/ 0 w 2362387"/>
              <a:gd name="connsiteY40" fmla="*/ 723622 h 2883252"/>
              <a:gd name="connsiteX41" fmla="*/ 0 w 2362387"/>
              <a:gd name="connsiteY41" fmla="*/ 526951 h 2883252"/>
              <a:gd name="connsiteX42" fmla="*/ 0 w 2362387"/>
              <a:gd name="connsiteY42" fmla="*/ 317173 h 2883252"/>
              <a:gd name="connsiteX43" fmla="*/ 701234 w 2362387"/>
              <a:gd name="connsiteY43" fmla="*/ 264562 h 2883252"/>
              <a:gd name="connsiteX44" fmla="*/ 584362 w 2362387"/>
              <a:gd name="connsiteY44" fmla="*/ 48272 h 2883252"/>
              <a:gd name="connsiteX45" fmla="*/ 701234 w 2362387"/>
              <a:gd name="connsiteY45" fmla="*/ 79 h 2883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362387" h="2883252">
                <a:moveTo>
                  <a:pt x="701234" y="79"/>
                </a:moveTo>
                <a:cubicBezTo>
                  <a:pt x="792033" y="-1690"/>
                  <a:pt x="908196" y="27081"/>
                  <a:pt x="960950" y="30735"/>
                </a:cubicBezTo>
                <a:cubicBezTo>
                  <a:pt x="1077823" y="42426"/>
                  <a:pt x="1097301" y="112574"/>
                  <a:pt x="1071330" y="147648"/>
                </a:cubicBezTo>
                <a:cubicBezTo>
                  <a:pt x="1045358" y="188568"/>
                  <a:pt x="954458" y="223642"/>
                  <a:pt x="967443" y="270407"/>
                </a:cubicBezTo>
                <a:cubicBezTo>
                  <a:pt x="973936" y="317173"/>
                  <a:pt x="993415" y="334710"/>
                  <a:pt x="1038865" y="328864"/>
                </a:cubicBezTo>
                <a:cubicBezTo>
                  <a:pt x="1077823" y="323018"/>
                  <a:pt x="1473890" y="194414"/>
                  <a:pt x="2291996" y="346401"/>
                </a:cubicBezTo>
                <a:cubicBezTo>
                  <a:pt x="2279011" y="422395"/>
                  <a:pt x="2214081" y="1141412"/>
                  <a:pt x="2285504" y="1392776"/>
                </a:cubicBezTo>
                <a:cubicBezTo>
                  <a:pt x="2363418" y="1644139"/>
                  <a:pt x="2337447" y="1842892"/>
                  <a:pt x="2317968" y="1895503"/>
                </a:cubicBezTo>
                <a:cubicBezTo>
                  <a:pt x="2298489" y="1948114"/>
                  <a:pt x="2259532" y="1983188"/>
                  <a:pt x="2207588" y="1948114"/>
                </a:cubicBezTo>
                <a:cubicBezTo>
                  <a:pt x="2162138" y="1913040"/>
                  <a:pt x="2084223" y="1866275"/>
                  <a:pt x="2019294" y="1971497"/>
                </a:cubicBezTo>
                <a:cubicBezTo>
                  <a:pt x="1947872" y="2076719"/>
                  <a:pt x="2012801" y="2240398"/>
                  <a:pt x="2058252" y="2257935"/>
                </a:cubicBezTo>
                <a:cubicBezTo>
                  <a:pt x="2110195" y="2281317"/>
                  <a:pt x="2188110" y="2287163"/>
                  <a:pt x="2207588" y="2228706"/>
                </a:cubicBezTo>
                <a:cubicBezTo>
                  <a:pt x="2233560" y="2170250"/>
                  <a:pt x="2285504" y="2141021"/>
                  <a:pt x="2324461" y="2176095"/>
                </a:cubicBezTo>
                <a:cubicBezTo>
                  <a:pt x="2441333" y="2281317"/>
                  <a:pt x="2246546" y="2339774"/>
                  <a:pt x="2291996" y="2626212"/>
                </a:cubicBezTo>
                <a:cubicBezTo>
                  <a:pt x="1960858" y="2497607"/>
                  <a:pt x="1142752" y="2544372"/>
                  <a:pt x="1077823" y="2602829"/>
                </a:cubicBezTo>
                <a:cubicBezTo>
                  <a:pt x="1012894" y="2661286"/>
                  <a:pt x="1266117" y="2743125"/>
                  <a:pt x="1240145" y="2819119"/>
                </a:cubicBezTo>
                <a:cubicBezTo>
                  <a:pt x="1214174" y="2900958"/>
                  <a:pt x="1058344" y="2883421"/>
                  <a:pt x="921993" y="2877575"/>
                </a:cubicBezTo>
                <a:cubicBezTo>
                  <a:pt x="792135" y="2865884"/>
                  <a:pt x="733699" y="2824964"/>
                  <a:pt x="740192" y="2760662"/>
                </a:cubicBezTo>
                <a:cubicBezTo>
                  <a:pt x="740192" y="2696360"/>
                  <a:pt x="857064" y="2643749"/>
                  <a:pt x="785642" y="2608675"/>
                </a:cubicBezTo>
                <a:cubicBezTo>
                  <a:pt x="662277" y="2550218"/>
                  <a:pt x="311660" y="2556064"/>
                  <a:pt x="0" y="2626212"/>
                </a:cubicBezTo>
                <a:lnTo>
                  <a:pt x="0" y="2621702"/>
                </a:lnTo>
                <a:lnTo>
                  <a:pt x="0" y="2610991"/>
                </a:lnTo>
                <a:lnTo>
                  <a:pt x="0" y="2590133"/>
                </a:lnTo>
                <a:lnTo>
                  <a:pt x="0" y="2555745"/>
                </a:lnTo>
                <a:lnTo>
                  <a:pt x="0" y="2504446"/>
                </a:lnTo>
                <a:lnTo>
                  <a:pt x="0" y="2432852"/>
                </a:lnTo>
                <a:lnTo>
                  <a:pt x="0" y="2337582"/>
                </a:lnTo>
                <a:lnTo>
                  <a:pt x="0" y="2280011"/>
                </a:lnTo>
                <a:lnTo>
                  <a:pt x="0" y="2215252"/>
                </a:lnTo>
                <a:lnTo>
                  <a:pt x="0" y="2142883"/>
                </a:lnTo>
                <a:lnTo>
                  <a:pt x="0" y="2062481"/>
                </a:lnTo>
                <a:lnTo>
                  <a:pt x="0" y="1973624"/>
                </a:lnTo>
                <a:lnTo>
                  <a:pt x="0" y="1875887"/>
                </a:lnTo>
                <a:lnTo>
                  <a:pt x="0" y="1768849"/>
                </a:lnTo>
                <a:lnTo>
                  <a:pt x="0" y="1652086"/>
                </a:lnTo>
                <a:lnTo>
                  <a:pt x="0" y="1525176"/>
                </a:lnTo>
                <a:lnTo>
                  <a:pt x="0" y="1387696"/>
                </a:lnTo>
                <a:lnTo>
                  <a:pt x="0" y="1239224"/>
                </a:lnTo>
                <a:lnTo>
                  <a:pt x="0" y="1079336"/>
                </a:lnTo>
                <a:lnTo>
                  <a:pt x="0" y="907610"/>
                </a:lnTo>
                <a:lnTo>
                  <a:pt x="0" y="723622"/>
                </a:lnTo>
                <a:lnTo>
                  <a:pt x="0" y="526951"/>
                </a:lnTo>
                <a:lnTo>
                  <a:pt x="0" y="317173"/>
                </a:lnTo>
                <a:cubicBezTo>
                  <a:pt x="292181" y="252870"/>
                  <a:pt x="649291" y="328864"/>
                  <a:pt x="701234" y="264562"/>
                </a:cubicBezTo>
                <a:cubicBezTo>
                  <a:pt x="772656" y="171031"/>
                  <a:pt x="538911" y="141803"/>
                  <a:pt x="584362" y="48272"/>
                </a:cubicBezTo>
                <a:cubicBezTo>
                  <a:pt x="601406" y="13198"/>
                  <a:pt x="646755" y="1141"/>
                  <a:pt x="701234" y="79"/>
                </a:cubicBezTo>
                <a:close/>
              </a:path>
            </a:pathLst>
          </a:custGeom>
        </p:spPr>
      </p:pic>
      <p:pic>
        <p:nvPicPr>
          <p:cNvPr id="13" name="Рисунок 12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31AC8751-1772-E362-AE07-EE6504D6E46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46755" y="3420502"/>
            <a:ext cx="2301485" cy="2339454"/>
          </a:xfrm>
          <a:custGeom>
            <a:avLst/>
            <a:gdLst>
              <a:gd name="connsiteX0" fmla="*/ 1346557 w 2301485"/>
              <a:gd name="connsiteY0" fmla="*/ 157 h 2339454"/>
              <a:gd name="connsiteX1" fmla="*/ 2301485 w 2301485"/>
              <a:gd name="connsiteY1" fmla="*/ 112383 h 2339454"/>
              <a:gd name="connsiteX2" fmla="*/ 2301485 w 2301485"/>
              <a:gd name="connsiteY2" fmla="*/ 116732 h 2339454"/>
              <a:gd name="connsiteX3" fmla="*/ 2301485 w 2301485"/>
              <a:gd name="connsiteY3" fmla="*/ 127063 h 2339454"/>
              <a:gd name="connsiteX4" fmla="*/ 2301485 w 2301485"/>
              <a:gd name="connsiteY4" fmla="*/ 147181 h 2339454"/>
              <a:gd name="connsiteX5" fmla="*/ 2301485 w 2301485"/>
              <a:gd name="connsiteY5" fmla="*/ 180348 h 2339454"/>
              <a:gd name="connsiteX6" fmla="*/ 2301485 w 2301485"/>
              <a:gd name="connsiteY6" fmla="*/ 229826 h 2339454"/>
              <a:gd name="connsiteX7" fmla="*/ 2301485 w 2301485"/>
              <a:gd name="connsiteY7" fmla="*/ 298878 h 2339454"/>
              <a:gd name="connsiteX8" fmla="*/ 2301485 w 2301485"/>
              <a:gd name="connsiteY8" fmla="*/ 390767 h 2339454"/>
              <a:gd name="connsiteX9" fmla="*/ 2301485 w 2301485"/>
              <a:gd name="connsiteY9" fmla="*/ 508754 h 2339454"/>
              <a:gd name="connsiteX10" fmla="*/ 2301485 w 2301485"/>
              <a:gd name="connsiteY10" fmla="*/ 578554 h 2339454"/>
              <a:gd name="connsiteX11" fmla="*/ 2301485 w 2301485"/>
              <a:gd name="connsiteY11" fmla="*/ 656101 h 2339454"/>
              <a:gd name="connsiteX12" fmla="*/ 2301485 w 2301485"/>
              <a:gd name="connsiteY12" fmla="*/ 741805 h 2339454"/>
              <a:gd name="connsiteX13" fmla="*/ 2301485 w 2301485"/>
              <a:gd name="connsiteY13" fmla="*/ 836072 h 2339454"/>
              <a:gd name="connsiteX14" fmla="*/ 2301485 w 2301485"/>
              <a:gd name="connsiteY14" fmla="*/ 939311 h 2339454"/>
              <a:gd name="connsiteX15" fmla="*/ 2301485 w 2301485"/>
              <a:gd name="connsiteY15" fmla="*/ 1051929 h 2339454"/>
              <a:gd name="connsiteX16" fmla="*/ 2301485 w 2301485"/>
              <a:gd name="connsiteY16" fmla="*/ 1174333 h 2339454"/>
              <a:gd name="connsiteX17" fmla="*/ 2301485 w 2301485"/>
              <a:gd name="connsiteY17" fmla="*/ 1306933 h 2339454"/>
              <a:gd name="connsiteX18" fmla="*/ 2301485 w 2301485"/>
              <a:gd name="connsiteY18" fmla="*/ 1450134 h 2339454"/>
              <a:gd name="connsiteX19" fmla="*/ 2301485 w 2301485"/>
              <a:gd name="connsiteY19" fmla="*/ 1604347 h 2339454"/>
              <a:gd name="connsiteX20" fmla="*/ 2301485 w 2301485"/>
              <a:gd name="connsiteY20" fmla="*/ 1769977 h 2339454"/>
              <a:gd name="connsiteX21" fmla="*/ 2301485 w 2301485"/>
              <a:gd name="connsiteY21" fmla="*/ 1947433 h 2339454"/>
              <a:gd name="connsiteX22" fmla="*/ 2301485 w 2301485"/>
              <a:gd name="connsiteY22" fmla="*/ 2137123 h 2339454"/>
              <a:gd name="connsiteX23" fmla="*/ 2301485 w 2301485"/>
              <a:gd name="connsiteY23" fmla="*/ 2339454 h 2339454"/>
              <a:gd name="connsiteX24" fmla="*/ 2297048 w 2301485"/>
              <a:gd name="connsiteY24" fmla="*/ 2339454 h 2339454"/>
              <a:gd name="connsiteX25" fmla="*/ 2286509 w 2301485"/>
              <a:gd name="connsiteY25" fmla="*/ 2339454 h 2339454"/>
              <a:gd name="connsiteX26" fmla="*/ 2265986 w 2301485"/>
              <a:gd name="connsiteY26" fmla="*/ 2339454 h 2339454"/>
              <a:gd name="connsiteX27" fmla="*/ 2232151 w 2301485"/>
              <a:gd name="connsiteY27" fmla="*/ 2339454 h 2339454"/>
              <a:gd name="connsiteX28" fmla="*/ 2181675 w 2301485"/>
              <a:gd name="connsiteY28" fmla="*/ 2339454 h 2339454"/>
              <a:gd name="connsiteX29" fmla="*/ 2111231 w 2301485"/>
              <a:gd name="connsiteY29" fmla="*/ 2339454 h 2339454"/>
              <a:gd name="connsiteX30" fmla="*/ 2017491 w 2301485"/>
              <a:gd name="connsiteY30" fmla="*/ 2339454 h 2339454"/>
              <a:gd name="connsiteX31" fmla="*/ 1897127 w 2301485"/>
              <a:gd name="connsiteY31" fmla="*/ 2339454 h 2339454"/>
              <a:gd name="connsiteX32" fmla="*/ 1746810 w 2301485"/>
              <a:gd name="connsiteY32" fmla="*/ 2339454 h 2339454"/>
              <a:gd name="connsiteX33" fmla="*/ 1563213 w 2301485"/>
              <a:gd name="connsiteY33" fmla="*/ 2339454 h 2339454"/>
              <a:gd name="connsiteX34" fmla="*/ 1343007 w 2301485"/>
              <a:gd name="connsiteY34" fmla="*/ 2339454 h 2339454"/>
              <a:gd name="connsiteX35" fmla="*/ 1218136 w 2301485"/>
              <a:gd name="connsiteY35" fmla="*/ 2339454 h 2339454"/>
              <a:gd name="connsiteX36" fmla="*/ 1082865 w 2301485"/>
              <a:gd name="connsiteY36" fmla="*/ 2339454 h 2339454"/>
              <a:gd name="connsiteX37" fmla="*/ 936777 w 2301485"/>
              <a:gd name="connsiteY37" fmla="*/ 2339454 h 2339454"/>
              <a:gd name="connsiteX38" fmla="*/ 779457 w 2301485"/>
              <a:gd name="connsiteY38" fmla="*/ 2339454 h 2339454"/>
              <a:gd name="connsiteX39" fmla="*/ 610490 w 2301485"/>
              <a:gd name="connsiteY39" fmla="*/ 2339454 h 2339454"/>
              <a:gd name="connsiteX40" fmla="*/ 429458 w 2301485"/>
              <a:gd name="connsiteY40" fmla="*/ 2339454 h 2339454"/>
              <a:gd name="connsiteX41" fmla="*/ 235946 w 2301485"/>
              <a:gd name="connsiteY41" fmla="*/ 2339454 h 2339454"/>
              <a:gd name="connsiteX42" fmla="*/ 29537 w 2301485"/>
              <a:gd name="connsiteY42" fmla="*/ 2339454 h 2339454"/>
              <a:gd name="connsiteX43" fmla="*/ 23046 w 2301485"/>
              <a:gd name="connsiteY43" fmla="*/ 1842601 h 2339454"/>
              <a:gd name="connsiteX44" fmla="*/ 120415 w 2301485"/>
              <a:gd name="connsiteY44" fmla="*/ 1562025 h 2339454"/>
              <a:gd name="connsiteX45" fmla="*/ 269714 w 2301485"/>
              <a:gd name="connsiteY45" fmla="*/ 1602942 h 2339454"/>
              <a:gd name="connsiteX46" fmla="*/ 380066 w 2301485"/>
              <a:gd name="connsiteY46" fmla="*/ 1404201 h 2339454"/>
              <a:gd name="connsiteX47" fmla="*/ 282697 w 2301485"/>
              <a:gd name="connsiteY47" fmla="*/ 1164543 h 2339454"/>
              <a:gd name="connsiteX48" fmla="*/ 133398 w 2301485"/>
              <a:gd name="connsiteY48" fmla="*/ 1322366 h 2339454"/>
              <a:gd name="connsiteX49" fmla="*/ 23046 w 2301485"/>
              <a:gd name="connsiteY49" fmla="*/ 843049 h 2339454"/>
              <a:gd name="connsiteX50" fmla="*/ 23046 w 2301485"/>
              <a:gd name="connsiteY50" fmla="*/ 53930 h 2339454"/>
              <a:gd name="connsiteX51" fmla="*/ 665683 w 2301485"/>
              <a:gd name="connsiteY51" fmla="*/ 77311 h 2339454"/>
              <a:gd name="connsiteX52" fmla="*/ 613752 w 2301485"/>
              <a:gd name="connsiteY52" fmla="*/ 235135 h 2339454"/>
              <a:gd name="connsiteX53" fmla="*/ 801999 w 2301485"/>
              <a:gd name="connsiteY53" fmla="*/ 346196 h 2339454"/>
              <a:gd name="connsiteX54" fmla="*/ 1120072 w 2301485"/>
              <a:gd name="connsiteY54" fmla="*/ 293588 h 2339454"/>
              <a:gd name="connsiteX55" fmla="*/ 951299 w 2301485"/>
              <a:gd name="connsiteY55" fmla="*/ 71466 h 2339454"/>
              <a:gd name="connsiteX56" fmla="*/ 1346557 w 2301485"/>
              <a:gd name="connsiteY56" fmla="*/ 157 h 23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301485" h="2339454">
                <a:moveTo>
                  <a:pt x="1346557" y="157"/>
                </a:moveTo>
                <a:cubicBezTo>
                  <a:pt x="1643736" y="-3154"/>
                  <a:pt x="2029662" y="46623"/>
                  <a:pt x="2301485" y="112383"/>
                </a:cubicBezTo>
                <a:lnTo>
                  <a:pt x="2301485" y="116732"/>
                </a:lnTo>
                <a:lnTo>
                  <a:pt x="2301485" y="127063"/>
                </a:lnTo>
                <a:lnTo>
                  <a:pt x="2301485" y="147181"/>
                </a:lnTo>
                <a:lnTo>
                  <a:pt x="2301485" y="180348"/>
                </a:lnTo>
                <a:lnTo>
                  <a:pt x="2301485" y="229826"/>
                </a:lnTo>
                <a:lnTo>
                  <a:pt x="2301485" y="298878"/>
                </a:lnTo>
                <a:lnTo>
                  <a:pt x="2301485" y="390767"/>
                </a:lnTo>
                <a:lnTo>
                  <a:pt x="2301485" y="508754"/>
                </a:lnTo>
                <a:lnTo>
                  <a:pt x="2301485" y="578554"/>
                </a:lnTo>
                <a:lnTo>
                  <a:pt x="2301485" y="656101"/>
                </a:lnTo>
                <a:lnTo>
                  <a:pt x="2301485" y="741805"/>
                </a:lnTo>
                <a:lnTo>
                  <a:pt x="2301485" y="836072"/>
                </a:lnTo>
                <a:lnTo>
                  <a:pt x="2301485" y="939311"/>
                </a:lnTo>
                <a:lnTo>
                  <a:pt x="2301485" y="1051929"/>
                </a:lnTo>
                <a:lnTo>
                  <a:pt x="2301485" y="1174333"/>
                </a:lnTo>
                <a:lnTo>
                  <a:pt x="2301485" y="1306933"/>
                </a:lnTo>
                <a:lnTo>
                  <a:pt x="2301485" y="1450134"/>
                </a:lnTo>
                <a:lnTo>
                  <a:pt x="2301485" y="1604347"/>
                </a:lnTo>
                <a:lnTo>
                  <a:pt x="2301485" y="1769977"/>
                </a:lnTo>
                <a:lnTo>
                  <a:pt x="2301485" y="1947433"/>
                </a:lnTo>
                <a:lnTo>
                  <a:pt x="2301485" y="2137123"/>
                </a:lnTo>
                <a:lnTo>
                  <a:pt x="2301485" y="2339454"/>
                </a:lnTo>
                <a:lnTo>
                  <a:pt x="2297048" y="2339454"/>
                </a:lnTo>
                <a:lnTo>
                  <a:pt x="2286509" y="2339454"/>
                </a:lnTo>
                <a:lnTo>
                  <a:pt x="2265986" y="2339454"/>
                </a:lnTo>
                <a:lnTo>
                  <a:pt x="2232151" y="2339454"/>
                </a:lnTo>
                <a:lnTo>
                  <a:pt x="2181675" y="2339454"/>
                </a:lnTo>
                <a:lnTo>
                  <a:pt x="2111231" y="2339454"/>
                </a:lnTo>
                <a:lnTo>
                  <a:pt x="2017491" y="2339454"/>
                </a:lnTo>
                <a:lnTo>
                  <a:pt x="1897127" y="2339454"/>
                </a:lnTo>
                <a:lnTo>
                  <a:pt x="1746810" y="2339454"/>
                </a:lnTo>
                <a:lnTo>
                  <a:pt x="1563213" y="2339454"/>
                </a:lnTo>
                <a:lnTo>
                  <a:pt x="1343007" y="2339454"/>
                </a:lnTo>
                <a:lnTo>
                  <a:pt x="1218136" y="2339454"/>
                </a:lnTo>
                <a:lnTo>
                  <a:pt x="1082865" y="2339454"/>
                </a:lnTo>
                <a:lnTo>
                  <a:pt x="936777" y="2339454"/>
                </a:lnTo>
                <a:lnTo>
                  <a:pt x="779457" y="2339454"/>
                </a:lnTo>
                <a:lnTo>
                  <a:pt x="610490" y="2339454"/>
                </a:lnTo>
                <a:lnTo>
                  <a:pt x="429458" y="2339454"/>
                </a:lnTo>
                <a:lnTo>
                  <a:pt x="235946" y="2339454"/>
                </a:lnTo>
                <a:lnTo>
                  <a:pt x="29537" y="2339454"/>
                </a:lnTo>
                <a:cubicBezTo>
                  <a:pt x="-9411" y="2123177"/>
                  <a:pt x="10063" y="1936126"/>
                  <a:pt x="23046" y="1842601"/>
                </a:cubicBezTo>
                <a:cubicBezTo>
                  <a:pt x="49011" y="1684777"/>
                  <a:pt x="55502" y="1556180"/>
                  <a:pt x="120415" y="1562025"/>
                </a:cubicBezTo>
                <a:cubicBezTo>
                  <a:pt x="185328" y="1562025"/>
                  <a:pt x="198310" y="1602942"/>
                  <a:pt x="269714" y="1602942"/>
                </a:cubicBezTo>
                <a:cubicBezTo>
                  <a:pt x="334627" y="1602942"/>
                  <a:pt x="380066" y="1503572"/>
                  <a:pt x="380066" y="1404201"/>
                </a:cubicBezTo>
                <a:cubicBezTo>
                  <a:pt x="380066" y="1310676"/>
                  <a:pt x="380066" y="1152852"/>
                  <a:pt x="282697" y="1164543"/>
                </a:cubicBezTo>
                <a:cubicBezTo>
                  <a:pt x="185328" y="1182079"/>
                  <a:pt x="178837" y="1328212"/>
                  <a:pt x="133398" y="1322366"/>
                </a:cubicBezTo>
                <a:cubicBezTo>
                  <a:pt x="23046" y="1304830"/>
                  <a:pt x="-35376" y="1094399"/>
                  <a:pt x="23046" y="843049"/>
                </a:cubicBezTo>
                <a:cubicBezTo>
                  <a:pt x="42520" y="743679"/>
                  <a:pt x="94450" y="357887"/>
                  <a:pt x="23046" y="53930"/>
                </a:cubicBezTo>
                <a:cubicBezTo>
                  <a:pt x="94450" y="36394"/>
                  <a:pt x="496909" y="1322"/>
                  <a:pt x="665683" y="77311"/>
                </a:cubicBezTo>
                <a:cubicBezTo>
                  <a:pt x="737087" y="112383"/>
                  <a:pt x="620244" y="170836"/>
                  <a:pt x="613752" y="235135"/>
                </a:cubicBezTo>
                <a:cubicBezTo>
                  <a:pt x="613752" y="299433"/>
                  <a:pt x="665683" y="340351"/>
                  <a:pt x="801999" y="346196"/>
                </a:cubicBezTo>
                <a:cubicBezTo>
                  <a:pt x="931825" y="352041"/>
                  <a:pt x="1087616" y="369577"/>
                  <a:pt x="1120072" y="293588"/>
                </a:cubicBezTo>
                <a:cubicBezTo>
                  <a:pt x="1146037" y="211753"/>
                  <a:pt x="879895" y="124074"/>
                  <a:pt x="951299" y="71466"/>
                </a:cubicBezTo>
                <a:cubicBezTo>
                  <a:pt x="1021892" y="23242"/>
                  <a:pt x="1168250" y="2144"/>
                  <a:pt x="1346557" y="15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85042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78438 -0.168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1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E87469B-7B2D-062E-657E-1DFDB6C090FD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22D0301-18D6-6443-1E21-6C2030D6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38AFB9-6457-8DEF-F6B1-178D9462D7E8}"/>
              </a:ext>
            </a:extLst>
          </p:cNvPr>
          <p:cNvGrpSpPr/>
          <p:nvPr/>
        </p:nvGrpSpPr>
        <p:grpSpPr>
          <a:xfrm>
            <a:off x="0" y="-12380"/>
            <a:ext cx="9144000" cy="6858000"/>
            <a:chOff x="0" y="-12380"/>
            <a:chExt cx="9144000" cy="685800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C1BDEBC7-E24B-6A65-F5EB-8AD6ACC9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393" y="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xmlns="" id="{C9D30BDE-E851-0B18-C1B6-AB615EF0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xmlns="" id="{5B1657A4-C45E-3D77-C954-B5BD687A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B65A4C39-72E9-F644-FB8B-34F685D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0DAD3D60-C945-E9D8-0314-993D52F1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812E4B5F-F089-7569-E034-C8E4F38E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xmlns="" id="{FC02FB23-2560-E321-7571-7DF6E700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AF50BEE4-4C52-8E0E-01D9-A2583D7C0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715920E-89E1-227C-3FC7-BE64D80A7CA8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D353136-B95C-10AA-AD0C-53023E9FDF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FDC9761-C2BF-249D-5D52-34E61D25E066}"/>
              </a:ext>
            </a:extLst>
          </p:cNvPr>
          <p:cNvGrpSpPr/>
          <p:nvPr/>
        </p:nvGrpSpPr>
        <p:grpSpPr>
          <a:xfrm>
            <a:off x="-3194" y="4463885"/>
            <a:ext cx="2650275" cy="2396586"/>
            <a:chOff x="0" y="4449034"/>
            <a:chExt cx="2650275" cy="2396586"/>
          </a:xfrm>
        </p:grpSpPr>
        <p:sp useBgFill="1">
          <p:nvSpPr>
            <p:cNvPr id="117" name="Freeform 16">
              <a:extLst>
                <a:ext uri="{FF2B5EF4-FFF2-40B4-BE49-F238E27FC236}">
                  <a16:creationId xmlns:a16="http://schemas.microsoft.com/office/drawing/2014/main" xmlns="" id="{AA31457C-2E41-C81A-46D4-85DA4BE1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41999B32-E784-46CB-7362-ABBA857D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5425" y="4814268"/>
              <a:ext cx="1634185" cy="178599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D4A38EEB-2303-8866-3B79-FBD91C54A057}"/>
              </a:ext>
            </a:extLst>
          </p:cNvPr>
          <p:cNvGrpSpPr/>
          <p:nvPr/>
        </p:nvGrpSpPr>
        <p:grpSpPr>
          <a:xfrm>
            <a:off x="2198955" y="4515878"/>
            <a:ext cx="2446831" cy="2344593"/>
            <a:chOff x="2202149" y="4501027"/>
            <a:chExt cx="2446831" cy="2344593"/>
          </a:xfrm>
        </p:grpSpPr>
        <p:sp useBgFill="1">
          <p:nvSpPr>
            <p:cNvPr id="120" name="Freeform 15">
              <a:extLst>
                <a:ext uri="{FF2B5EF4-FFF2-40B4-BE49-F238E27FC236}">
                  <a16:creationId xmlns:a16="http://schemas.microsoft.com/office/drawing/2014/main" xmlns="" id="{9086A673-B64E-2529-5E68-F1DAC9F5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97979C07-52D6-82F9-A2F7-DC9431D7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60444" y="5101075"/>
              <a:ext cx="1199863" cy="1357346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10DDCF03-FEAF-79D0-5790-31A21285548D}"/>
              </a:ext>
            </a:extLst>
          </p:cNvPr>
          <p:cNvGrpSpPr/>
          <p:nvPr/>
        </p:nvGrpSpPr>
        <p:grpSpPr>
          <a:xfrm>
            <a:off x="6803945" y="4463885"/>
            <a:ext cx="2336861" cy="2396586"/>
            <a:chOff x="6807139" y="4449034"/>
            <a:chExt cx="2336861" cy="2396586"/>
          </a:xfrm>
        </p:grpSpPr>
        <p:sp useBgFill="1">
          <p:nvSpPr>
            <p:cNvPr id="129" name="Freeform 12">
              <a:extLst>
                <a:ext uri="{FF2B5EF4-FFF2-40B4-BE49-F238E27FC236}">
                  <a16:creationId xmlns:a16="http://schemas.microsoft.com/office/drawing/2014/main" xmlns="" id="{27978CE7-61D5-F7A9-F9AD-184737FF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B11F0C3D-588F-D623-98DC-EDB05752A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425506" y="5069587"/>
              <a:ext cx="1420321" cy="1420321"/>
            </a:xfrm>
            <a:prstGeom prst="rect">
              <a:avLst/>
            </a:prstGeom>
          </p:spPr>
        </p:pic>
      </p:grpSp>
      <p:sp>
        <p:nvSpPr>
          <p:cNvPr id="147" name="Прямоугольник 146">
            <a:hlinkClick r:id="" action="ppaction://noaction">
              <a:snd r:embed="rId8" name="oshibka-zvukovogo-effekta-40639.wav"/>
            </a:hlinkClick>
            <a:extLst>
              <a:ext uri="{FF2B5EF4-FFF2-40B4-BE49-F238E27FC236}">
                <a16:creationId xmlns:a16="http://schemas.microsoft.com/office/drawing/2014/main" xmlns="" id="{CA4DB236-2F7A-AE6C-EC82-249C8386727A}"/>
              </a:ext>
            </a:extLst>
          </p:cNvPr>
          <p:cNvSpPr/>
          <p:nvPr/>
        </p:nvSpPr>
        <p:spPr>
          <a:xfrm>
            <a:off x="88117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Прямоугольник 147">
            <a:hlinkClick r:id="" action="ppaction://hlinkshowjump?jump=nextslide">
              <a:snd r:embed="rId9" name="пик.wav"/>
            </a:hlinkClick>
            <a:extLst>
              <a:ext uri="{FF2B5EF4-FFF2-40B4-BE49-F238E27FC236}">
                <a16:creationId xmlns:a16="http://schemas.microsoft.com/office/drawing/2014/main" xmlns="" id="{5499F488-5AC0-7B92-AA53-6192AD9430F4}"/>
              </a:ext>
            </a:extLst>
          </p:cNvPr>
          <p:cNvSpPr/>
          <p:nvPr/>
        </p:nvSpPr>
        <p:spPr>
          <a:xfrm>
            <a:off x="2367750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Прямоугольник 149">
            <a:hlinkClick r:id="" action="ppaction://hlinkshowjump?jump=nextslide">
              <a:snd r:embed="rId9" name="пик.wav"/>
            </a:hlinkClick>
            <a:extLst>
              <a:ext uri="{FF2B5EF4-FFF2-40B4-BE49-F238E27FC236}">
                <a16:creationId xmlns:a16="http://schemas.microsoft.com/office/drawing/2014/main" xmlns="" id="{360FF7C3-00B7-378F-4908-9A9DA39F7D0F}"/>
              </a:ext>
            </a:extLst>
          </p:cNvPr>
          <p:cNvSpPr/>
          <p:nvPr/>
        </p:nvSpPr>
        <p:spPr>
          <a:xfrm>
            <a:off x="6927016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31AC8751-1772-E362-AE07-EE6504D6E46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46755" y="3420502"/>
            <a:ext cx="2301485" cy="2339454"/>
          </a:xfrm>
          <a:custGeom>
            <a:avLst/>
            <a:gdLst>
              <a:gd name="connsiteX0" fmla="*/ 1346557 w 2301485"/>
              <a:gd name="connsiteY0" fmla="*/ 157 h 2339454"/>
              <a:gd name="connsiteX1" fmla="*/ 2301485 w 2301485"/>
              <a:gd name="connsiteY1" fmla="*/ 112383 h 2339454"/>
              <a:gd name="connsiteX2" fmla="*/ 2301485 w 2301485"/>
              <a:gd name="connsiteY2" fmla="*/ 116732 h 2339454"/>
              <a:gd name="connsiteX3" fmla="*/ 2301485 w 2301485"/>
              <a:gd name="connsiteY3" fmla="*/ 127063 h 2339454"/>
              <a:gd name="connsiteX4" fmla="*/ 2301485 w 2301485"/>
              <a:gd name="connsiteY4" fmla="*/ 147181 h 2339454"/>
              <a:gd name="connsiteX5" fmla="*/ 2301485 w 2301485"/>
              <a:gd name="connsiteY5" fmla="*/ 180348 h 2339454"/>
              <a:gd name="connsiteX6" fmla="*/ 2301485 w 2301485"/>
              <a:gd name="connsiteY6" fmla="*/ 229826 h 2339454"/>
              <a:gd name="connsiteX7" fmla="*/ 2301485 w 2301485"/>
              <a:gd name="connsiteY7" fmla="*/ 298878 h 2339454"/>
              <a:gd name="connsiteX8" fmla="*/ 2301485 w 2301485"/>
              <a:gd name="connsiteY8" fmla="*/ 390767 h 2339454"/>
              <a:gd name="connsiteX9" fmla="*/ 2301485 w 2301485"/>
              <a:gd name="connsiteY9" fmla="*/ 508754 h 2339454"/>
              <a:gd name="connsiteX10" fmla="*/ 2301485 w 2301485"/>
              <a:gd name="connsiteY10" fmla="*/ 578554 h 2339454"/>
              <a:gd name="connsiteX11" fmla="*/ 2301485 w 2301485"/>
              <a:gd name="connsiteY11" fmla="*/ 656101 h 2339454"/>
              <a:gd name="connsiteX12" fmla="*/ 2301485 w 2301485"/>
              <a:gd name="connsiteY12" fmla="*/ 741805 h 2339454"/>
              <a:gd name="connsiteX13" fmla="*/ 2301485 w 2301485"/>
              <a:gd name="connsiteY13" fmla="*/ 836072 h 2339454"/>
              <a:gd name="connsiteX14" fmla="*/ 2301485 w 2301485"/>
              <a:gd name="connsiteY14" fmla="*/ 939311 h 2339454"/>
              <a:gd name="connsiteX15" fmla="*/ 2301485 w 2301485"/>
              <a:gd name="connsiteY15" fmla="*/ 1051929 h 2339454"/>
              <a:gd name="connsiteX16" fmla="*/ 2301485 w 2301485"/>
              <a:gd name="connsiteY16" fmla="*/ 1174333 h 2339454"/>
              <a:gd name="connsiteX17" fmla="*/ 2301485 w 2301485"/>
              <a:gd name="connsiteY17" fmla="*/ 1306933 h 2339454"/>
              <a:gd name="connsiteX18" fmla="*/ 2301485 w 2301485"/>
              <a:gd name="connsiteY18" fmla="*/ 1450134 h 2339454"/>
              <a:gd name="connsiteX19" fmla="*/ 2301485 w 2301485"/>
              <a:gd name="connsiteY19" fmla="*/ 1604347 h 2339454"/>
              <a:gd name="connsiteX20" fmla="*/ 2301485 w 2301485"/>
              <a:gd name="connsiteY20" fmla="*/ 1769977 h 2339454"/>
              <a:gd name="connsiteX21" fmla="*/ 2301485 w 2301485"/>
              <a:gd name="connsiteY21" fmla="*/ 1947433 h 2339454"/>
              <a:gd name="connsiteX22" fmla="*/ 2301485 w 2301485"/>
              <a:gd name="connsiteY22" fmla="*/ 2137123 h 2339454"/>
              <a:gd name="connsiteX23" fmla="*/ 2301485 w 2301485"/>
              <a:gd name="connsiteY23" fmla="*/ 2339454 h 2339454"/>
              <a:gd name="connsiteX24" fmla="*/ 2297048 w 2301485"/>
              <a:gd name="connsiteY24" fmla="*/ 2339454 h 2339454"/>
              <a:gd name="connsiteX25" fmla="*/ 2286509 w 2301485"/>
              <a:gd name="connsiteY25" fmla="*/ 2339454 h 2339454"/>
              <a:gd name="connsiteX26" fmla="*/ 2265986 w 2301485"/>
              <a:gd name="connsiteY26" fmla="*/ 2339454 h 2339454"/>
              <a:gd name="connsiteX27" fmla="*/ 2232151 w 2301485"/>
              <a:gd name="connsiteY27" fmla="*/ 2339454 h 2339454"/>
              <a:gd name="connsiteX28" fmla="*/ 2181675 w 2301485"/>
              <a:gd name="connsiteY28" fmla="*/ 2339454 h 2339454"/>
              <a:gd name="connsiteX29" fmla="*/ 2111231 w 2301485"/>
              <a:gd name="connsiteY29" fmla="*/ 2339454 h 2339454"/>
              <a:gd name="connsiteX30" fmla="*/ 2017491 w 2301485"/>
              <a:gd name="connsiteY30" fmla="*/ 2339454 h 2339454"/>
              <a:gd name="connsiteX31" fmla="*/ 1897127 w 2301485"/>
              <a:gd name="connsiteY31" fmla="*/ 2339454 h 2339454"/>
              <a:gd name="connsiteX32" fmla="*/ 1746810 w 2301485"/>
              <a:gd name="connsiteY32" fmla="*/ 2339454 h 2339454"/>
              <a:gd name="connsiteX33" fmla="*/ 1563213 w 2301485"/>
              <a:gd name="connsiteY33" fmla="*/ 2339454 h 2339454"/>
              <a:gd name="connsiteX34" fmla="*/ 1343007 w 2301485"/>
              <a:gd name="connsiteY34" fmla="*/ 2339454 h 2339454"/>
              <a:gd name="connsiteX35" fmla="*/ 1218136 w 2301485"/>
              <a:gd name="connsiteY35" fmla="*/ 2339454 h 2339454"/>
              <a:gd name="connsiteX36" fmla="*/ 1082865 w 2301485"/>
              <a:gd name="connsiteY36" fmla="*/ 2339454 h 2339454"/>
              <a:gd name="connsiteX37" fmla="*/ 936777 w 2301485"/>
              <a:gd name="connsiteY37" fmla="*/ 2339454 h 2339454"/>
              <a:gd name="connsiteX38" fmla="*/ 779457 w 2301485"/>
              <a:gd name="connsiteY38" fmla="*/ 2339454 h 2339454"/>
              <a:gd name="connsiteX39" fmla="*/ 610490 w 2301485"/>
              <a:gd name="connsiteY39" fmla="*/ 2339454 h 2339454"/>
              <a:gd name="connsiteX40" fmla="*/ 429458 w 2301485"/>
              <a:gd name="connsiteY40" fmla="*/ 2339454 h 2339454"/>
              <a:gd name="connsiteX41" fmla="*/ 235946 w 2301485"/>
              <a:gd name="connsiteY41" fmla="*/ 2339454 h 2339454"/>
              <a:gd name="connsiteX42" fmla="*/ 29537 w 2301485"/>
              <a:gd name="connsiteY42" fmla="*/ 2339454 h 2339454"/>
              <a:gd name="connsiteX43" fmla="*/ 23046 w 2301485"/>
              <a:gd name="connsiteY43" fmla="*/ 1842601 h 2339454"/>
              <a:gd name="connsiteX44" fmla="*/ 120415 w 2301485"/>
              <a:gd name="connsiteY44" fmla="*/ 1562025 h 2339454"/>
              <a:gd name="connsiteX45" fmla="*/ 269714 w 2301485"/>
              <a:gd name="connsiteY45" fmla="*/ 1602942 h 2339454"/>
              <a:gd name="connsiteX46" fmla="*/ 380066 w 2301485"/>
              <a:gd name="connsiteY46" fmla="*/ 1404201 h 2339454"/>
              <a:gd name="connsiteX47" fmla="*/ 282697 w 2301485"/>
              <a:gd name="connsiteY47" fmla="*/ 1164543 h 2339454"/>
              <a:gd name="connsiteX48" fmla="*/ 133398 w 2301485"/>
              <a:gd name="connsiteY48" fmla="*/ 1322366 h 2339454"/>
              <a:gd name="connsiteX49" fmla="*/ 23046 w 2301485"/>
              <a:gd name="connsiteY49" fmla="*/ 843049 h 2339454"/>
              <a:gd name="connsiteX50" fmla="*/ 23046 w 2301485"/>
              <a:gd name="connsiteY50" fmla="*/ 53930 h 2339454"/>
              <a:gd name="connsiteX51" fmla="*/ 665683 w 2301485"/>
              <a:gd name="connsiteY51" fmla="*/ 77311 h 2339454"/>
              <a:gd name="connsiteX52" fmla="*/ 613752 w 2301485"/>
              <a:gd name="connsiteY52" fmla="*/ 235135 h 2339454"/>
              <a:gd name="connsiteX53" fmla="*/ 801999 w 2301485"/>
              <a:gd name="connsiteY53" fmla="*/ 346196 h 2339454"/>
              <a:gd name="connsiteX54" fmla="*/ 1120072 w 2301485"/>
              <a:gd name="connsiteY54" fmla="*/ 293588 h 2339454"/>
              <a:gd name="connsiteX55" fmla="*/ 951299 w 2301485"/>
              <a:gd name="connsiteY55" fmla="*/ 71466 h 2339454"/>
              <a:gd name="connsiteX56" fmla="*/ 1346557 w 2301485"/>
              <a:gd name="connsiteY56" fmla="*/ 157 h 23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2301485" h="2339454">
                <a:moveTo>
                  <a:pt x="1346557" y="157"/>
                </a:moveTo>
                <a:cubicBezTo>
                  <a:pt x="1643736" y="-3154"/>
                  <a:pt x="2029662" y="46623"/>
                  <a:pt x="2301485" y="112383"/>
                </a:cubicBezTo>
                <a:lnTo>
                  <a:pt x="2301485" y="116732"/>
                </a:lnTo>
                <a:lnTo>
                  <a:pt x="2301485" y="127063"/>
                </a:lnTo>
                <a:lnTo>
                  <a:pt x="2301485" y="147181"/>
                </a:lnTo>
                <a:lnTo>
                  <a:pt x="2301485" y="180348"/>
                </a:lnTo>
                <a:lnTo>
                  <a:pt x="2301485" y="229826"/>
                </a:lnTo>
                <a:lnTo>
                  <a:pt x="2301485" y="298878"/>
                </a:lnTo>
                <a:lnTo>
                  <a:pt x="2301485" y="390767"/>
                </a:lnTo>
                <a:lnTo>
                  <a:pt x="2301485" y="508754"/>
                </a:lnTo>
                <a:lnTo>
                  <a:pt x="2301485" y="578554"/>
                </a:lnTo>
                <a:lnTo>
                  <a:pt x="2301485" y="656101"/>
                </a:lnTo>
                <a:lnTo>
                  <a:pt x="2301485" y="741805"/>
                </a:lnTo>
                <a:lnTo>
                  <a:pt x="2301485" y="836072"/>
                </a:lnTo>
                <a:lnTo>
                  <a:pt x="2301485" y="939311"/>
                </a:lnTo>
                <a:lnTo>
                  <a:pt x="2301485" y="1051929"/>
                </a:lnTo>
                <a:lnTo>
                  <a:pt x="2301485" y="1174333"/>
                </a:lnTo>
                <a:lnTo>
                  <a:pt x="2301485" y="1306933"/>
                </a:lnTo>
                <a:lnTo>
                  <a:pt x="2301485" y="1450134"/>
                </a:lnTo>
                <a:lnTo>
                  <a:pt x="2301485" y="1604347"/>
                </a:lnTo>
                <a:lnTo>
                  <a:pt x="2301485" y="1769977"/>
                </a:lnTo>
                <a:lnTo>
                  <a:pt x="2301485" y="1947433"/>
                </a:lnTo>
                <a:lnTo>
                  <a:pt x="2301485" y="2137123"/>
                </a:lnTo>
                <a:lnTo>
                  <a:pt x="2301485" y="2339454"/>
                </a:lnTo>
                <a:lnTo>
                  <a:pt x="2297048" y="2339454"/>
                </a:lnTo>
                <a:lnTo>
                  <a:pt x="2286509" y="2339454"/>
                </a:lnTo>
                <a:lnTo>
                  <a:pt x="2265986" y="2339454"/>
                </a:lnTo>
                <a:lnTo>
                  <a:pt x="2232151" y="2339454"/>
                </a:lnTo>
                <a:lnTo>
                  <a:pt x="2181675" y="2339454"/>
                </a:lnTo>
                <a:lnTo>
                  <a:pt x="2111231" y="2339454"/>
                </a:lnTo>
                <a:lnTo>
                  <a:pt x="2017491" y="2339454"/>
                </a:lnTo>
                <a:lnTo>
                  <a:pt x="1897127" y="2339454"/>
                </a:lnTo>
                <a:lnTo>
                  <a:pt x="1746810" y="2339454"/>
                </a:lnTo>
                <a:lnTo>
                  <a:pt x="1563213" y="2339454"/>
                </a:lnTo>
                <a:lnTo>
                  <a:pt x="1343007" y="2339454"/>
                </a:lnTo>
                <a:lnTo>
                  <a:pt x="1218136" y="2339454"/>
                </a:lnTo>
                <a:lnTo>
                  <a:pt x="1082865" y="2339454"/>
                </a:lnTo>
                <a:lnTo>
                  <a:pt x="936777" y="2339454"/>
                </a:lnTo>
                <a:lnTo>
                  <a:pt x="779457" y="2339454"/>
                </a:lnTo>
                <a:lnTo>
                  <a:pt x="610490" y="2339454"/>
                </a:lnTo>
                <a:lnTo>
                  <a:pt x="429458" y="2339454"/>
                </a:lnTo>
                <a:lnTo>
                  <a:pt x="235946" y="2339454"/>
                </a:lnTo>
                <a:lnTo>
                  <a:pt x="29537" y="2339454"/>
                </a:lnTo>
                <a:cubicBezTo>
                  <a:pt x="-9411" y="2123177"/>
                  <a:pt x="10063" y="1936126"/>
                  <a:pt x="23046" y="1842601"/>
                </a:cubicBezTo>
                <a:cubicBezTo>
                  <a:pt x="49011" y="1684777"/>
                  <a:pt x="55502" y="1556180"/>
                  <a:pt x="120415" y="1562025"/>
                </a:cubicBezTo>
                <a:cubicBezTo>
                  <a:pt x="185328" y="1562025"/>
                  <a:pt x="198310" y="1602942"/>
                  <a:pt x="269714" y="1602942"/>
                </a:cubicBezTo>
                <a:cubicBezTo>
                  <a:pt x="334627" y="1602942"/>
                  <a:pt x="380066" y="1503572"/>
                  <a:pt x="380066" y="1404201"/>
                </a:cubicBezTo>
                <a:cubicBezTo>
                  <a:pt x="380066" y="1310676"/>
                  <a:pt x="380066" y="1152852"/>
                  <a:pt x="282697" y="1164543"/>
                </a:cubicBezTo>
                <a:cubicBezTo>
                  <a:pt x="185328" y="1182079"/>
                  <a:pt x="178837" y="1328212"/>
                  <a:pt x="133398" y="1322366"/>
                </a:cubicBezTo>
                <a:cubicBezTo>
                  <a:pt x="23046" y="1304830"/>
                  <a:pt x="-35376" y="1094399"/>
                  <a:pt x="23046" y="843049"/>
                </a:cubicBezTo>
                <a:cubicBezTo>
                  <a:pt x="42520" y="743679"/>
                  <a:pt x="94450" y="357887"/>
                  <a:pt x="23046" y="53930"/>
                </a:cubicBezTo>
                <a:cubicBezTo>
                  <a:pt x="94450" y="36394"/>
                  <a:pt x="496909" y="1322"/>
                  <a:pt x="665683" y="77311"/>
                </a:cubicBezTo>
                <a:cubicBezTo>
                  <a:pt x="737087" y="112383"/>
                  <a:pt x="620244" y="170836"/>
                  <a:pt x="613752" y="235135"/>
                </a:cubicBezTo>
                <a:cubicBezTo>
                  <a:pt x="613752" y="299433"/>
                  <a:pt x="665683" y="340351"/>
                  <a:pt x="801999" y="346196"/>
                </a:cubicBezTo>
                <a:cubicBezTo>
                  <a:pt x="931825" y="352041"/>
                  <a:pt x="1087616" y="369577"/>
                  <a:pt x="1120072" y="293588"/>
                </a:cubicBezTo>
                <a:cubicBezTo>
                  <a:pt x="1146037" y="211753"/>
                  <a:pt x="879895" y="124074"/>
                  <a:pt x="951299" y="71466"/>
                </a:cubicBezTo>
                <a:cubicBezTo>
                  <a:pt x="1021892" y="23242"/>
                  <a:pt x="1168250" y="2144"/>
                  <a:pt x="1346557" y="157"/>
                </a:cubicBezTo>
                <a:close/>
              </a:path>
            </a:pathLst>
          </a:custGeom>
        </p:spPr>
      </p:pic>
      <p:pic>
        <p:nvPicPr>
          <p:cNvPr id="14" name="Рисунок 13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F56D13B9-C8D1-92D0-81D0-4DB31467C5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43204" y="3446924"/>
            <a:ext cx="2405036" cy="2313032"/>
          </a:xfrm>
          <a:custGeom>
            <a:avLst/>
            <a:gdLst>
              <a:gd name="connsiteX0" fmla="*/ 715842 w 2405036"/>
              <a:gd name="connsiteY0" fmla="*/ 49 h 2313032"/>
              <a:gd name="connsiteX1" fmla="*/ 938235 w 2405036"/>
              <a:gd name="connsiteY1" fmla="*/ 15214 h 2313032"/>
              <a:gd name="connsiteX2" fmla="*/ 1314671 w 2405036"/>
              <a:gd name="connsiteY2" fmla="*/ 190620 h 2313032"/>
              <a:gd name="connsiteX3" fmla="*/ 1412025 w 2405036"/>
              <a:gd name="connsiteY3" fmla="*/ 406954 h 2313032"/>
              <a:gd name="connsiteX4" fmla="*/ 1723558 w 2405036"/>
              <a:gd name="connsiteY4" fmla="*/ 266629 h 2313032"/>
              <a:gd name="connsiteX5" fmla="*/ 1593752 w 2405036"/>
              <a:gd name="connsiteY5" fmla="*/ 132151 h 2313032"/>
              <a:gd name="connsiteX6" fmla="*/ 1898795 w 2405036"/>
              <a:gd name="connsiteY6" fmla="*/ 9367 h 2313032"/>
              <a:gd name="connsiteX7" fmla="*/ 2372584 w 2405036"/>
              <a:gd name="connsiteY7" fmla="*/ 15214 h 2313032"/>
              <a:gd name="connsiteX8" fmla="*/ 2379075 w 2405036"/>
              <a:gd name="connsiteY8" fmla="*/ 675910 h 2313032"/>
              <a:gd name="connsiteX9" fmla="*/ 2301191 w 2405036"/>
              <a:gd name="connsiteY9" fmla="*/ 1096884 h 2313032"/>
              <a:gd name="connsiteX10" fmla="*/ 2158406 w 2405036"/>
              <a:gd name="connsiteY10" fmla="*/ 1161200 h 2313032"/>
              <a:gd name="connsiteX11" fmla="*/ 2009130 w 2405036"/>
              <a:gd name="connsiteY11" fmla="*/ 1254750 h 2313032"/>
              <a:gd name="connsiteX12" fmla="*/ 2074032 w 2405036"/>
              <a:gd name="connsiteY12" fmla="*/ 1476930 h 2313032"/>
              <a:gd name="connsiteX13" fmla="*/ 2262250 w 2405036"/>
              <a:gd name="connsiteY13" fmla="*/ 1418462 h 2313032"/>
              <a:gd name="connsiteX14" fmla="*/ 2379075 w 2405036"/>
              <a:gd name="connsiteY14" fmla="*/ 1389227 h 2313032"/>
              <a:gd name="connsiteX15" fmla="*/ 2346623 w 2405036"/>
              <a:gd name="connsiteY15" fmla="*/ 1845283 h 2313032"/>
              <a:gd name="connsiteX16" fmla="*/ 2405036 w 2405036"/>
              <a:gd name="connsiteY16" fmla="*/ 2313032 h 2313032"/>
              <a:gd name="connsiteX17" fmla="*/ 2400511 w 2405036"/>
              <a:gd name="connsiteY17" fmla="*/ 2313032 h 2313032"/>
              <a:gd name="connsiteX18" fmla="*/ 2389763 w 2405036"/>
              <a:gd name="connsiteY18" fmla="*/ 2313032 h 2313032"/>
              <a:gd name="connsiteX19" fmla="*/ 2368833 w 2405036"/>
              <a:gd name="connsiteY19" fmla="*/ 2313032 h 2313032"/>
              <a:gd name="connsiteX20" fmla="*/ 2334326 w 2405036"/>
              <a:gd name="connsiteY20" fmla="*/ 2313032 h 2313032"/>
              <a:gd name="connsiteX21" fmla="*/ 2282849 w 2405036"/>
              <a:gd name="connsiteY21" fmla="*/ 2313032 h 2313032"/>
              <a:gd name="connsiteX22" fmla="*/ 2211008 w 2405036"/>
              <a:gd name="connsiteY22" fmla="*/ 2313032 h 2313032"/>
              <a:gd name="connsiteX23" fmla="*/ 2115408 w 2405036"/>
              <a:gd name="connsiteY23" fmla="*/ 2313032 h 2313032"/>
              <a:gd name="connsiteX24" fmla="*/ 1992655 w 2405036"/>
              <a:gd name="connsiteY24" fmla="*/ 2313032 h 2313032"/>
              <a:gd name="connsiteX25" fmla="*/ 1839356 w 2405036"/>
              <a:gd name="connsiteY25" fmla="*/ 2313032 h 2313032"/>
              <a:gd name="connsiteX26" fmla="*/ 1652116 w 2405036"/>
              <a:gd name="connsiteY26" fmla="*/ 2313032 h 2313032"/>
              <a:gd name="connsiteX27" fmla="*/ 1544707 w 2405036"/>
              <a:gd name="connsiteY27" fmla="*/ 2313032 h 2313032"/>
              <a:gd name="connsiteX28" fmla="*/ 1427541 w 2405036"/>
              <a:gd name="connsiteY28" fmla="*/ 2313032 h 2313032"/>
              <a:gd name="connsiteX29" fmla="*/ 1300192 w 2405036"/>
              <a:gd name="connsiteY29" fmla="*/ 2313032 h 2313032"/>
              <a:gd name="connsiteX30" fmla="*/ 1162237 w 2405036"/>
              <a:gd name="connsiteY30" fmla="*/ 2313032 h 2313032"/>
              <a:gd name="connsiteX31" fmla="*/ 1013251 w 2405036"/>
              <a:gd name="connsiteY31" fmla="*/ 2313032 h 2313032"/>
              <a:gd name="connsiteX32" fmla="*/ 852810 w 2405036"/>
              <a:gd name="connsiteY32" fmla="*/ 2313032 h 2313032"/>
              <a:gd name="connsiteX33" fmla="*/ 680489 w 2405036"/>
              <a:gd name="connsiteY33" fmla="*/ 2313032 h 2313032"/>
              <a:gd name="connsiteX34" fmla="*/ 495866 w 2405036"/>
              <a:gd name="connsiteY34" fmla="*/ 2313032 h 2313032"/>
              <a:gd name="connsiteX35" fmla="*/ 298514 w 2405036"/>
              <a:gd name="connsiteY35" fmla="*/ 2313032 h 2313032"/>
              <a:gd name="connsiteX36" fmla="*/ 88010 w 2405036"/>
              <a:gd name="connsiteY36" fmla="*/ 2313032 h 2313032"/>
              <a:gd name="connsiteX37" fmla="*/ 3637 w 2405036"/>
              <a:gd name="connsiteY37" fmla="*/ 1459390 h 2313032"/>
              <a:gd name="connsiteX38" fmla="*/ 191854 w 2405036"/>
              <a:gd name="connsiteY38" fmla="*/ 1295678 h 2313032"/>
              <a:gd name="connsiteX39" fmla="*/ 419014 w 2405036"/>
              <a:gd name="connsiteY39" fmla="*/ 1044262 h 2313032"/>
              <a:gd name="connsiteX40" fmla="*/ 276228 w 2405036"/>
              <a:gd name="connsiteY40" fmla="*/ 833775 h 2313032"/>
              <a:gd name="connsiteX41" fmla="*/ 146423 w 2405036"/>
              <a:gd name="connsiteY41" fmla="*/ 991641 h 2313032"/>
              <a:gd name="connsiteX42" fmla="*/ 10127 w 2405036"/>
              <a:gd name="connsiteY42" fmla="*/ 746072 h 2313032"/>
              <a:gd name="connsiteX43" fmla="*/ 81520 w 2405036"/>
              <a:gd name="connsiteY43" fmla="*/ 44448 h 2313032"/>
              <a:gd name="connsiteX44" fmla="*/ 715842 w 2405036"/>
              <a:gd name="connsiteY44" fmla="*/ 49 h 231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05036" h="2313032">
                <a:moveTo>
                  <a:pt x="715842" y="49"/>
                </a:moveTo>
                <a:cubicBezTo>
                  <a:pt x="797883" y="-499"/>
                  <a:pt x="874955" y="3520"/>
                  <a:pt x="938235" y="15214"/>
                </a:cubicBezTo>
                <a:cubicBezTo>
                  <a:pt x="1126453" y="44448"/>
                  <a:pt x="1340632" y="102917"/>
                  <a:pt x="1314671" y="190620"/>
                </a:cubicBezTo>
                <a:cubicBezTo>
                  <a:pt x="1288710" y="260783"/>
                  <a:pt x="1158905" y="383567"/>
                  <a:pt x="1412025" y="406954"/>
                </a:cubicBezTo>
                <a:cubicBezTo>
                  <a:pt x="1658655" y="430342"/>
                  <a:pt x="1723558" y="301711"/>
                  <a:pt x="1723558" y="266629"/>
                </a:cubicBezTo>
                <a:cubicBezTo>
                  <a:pt x="1723558" y="173080"/>
                  <a:pt x="1593752" y="196467"/>
                  <a:pt x="1593752" y="132151"/>
                </a:cubicBezTo>
                <a:cubicBezTo>
                  <a:pt x="1600243" y="61989"/>
                  <a:pt x="1730048" y="-8173"/>
                  <a:pt x="1898795" y="9367"/>
                </a:cubicBezTo>
                <a:cubicBezTo>
                  <a:pt x="2074032" y="26908"/>
                  <a:pt x="2125954" y="79530"/>
                  <a:pt x="2372584" y="15214"/>
                </a:cubicBezTo>
                <a:cubicBezTo>
                  <a:pt x="2405036" y="155539"/>
                  <a:pt x="2392055" y="541432"/>
                  <a:pt x="2379075" y="675910"/>
                </a:cubicBezTo>
                <a:cubicBezTo>
                  <a:pt x="2366094" y="804541"/>
                  <a:pt x="2327153" y="1020875"/>
                  <a:pt x="2301191" y="1096884"/>
                </a:cubicBezTo>
                <a:cubicBezTo>
                  <a:pt x="2294701" y="1126119"/>
                  <a:pt x="2262250" y="1237209"/>
                  <a:pt x="2158406" y="1161200"/>
                </a:cubicBezTo>
                <a:cubicBezTo>
                  <a:pt x="2061052" y="1091037"/>
                  <a:pt x="2022110" y="1184587"/>
                  <a:pt x="2009130" y="1254750"/>
                </a:cubicBezTo>
                <a:cubicBezTo>
                  <a:pt x="1996149" y="1330759"/>
                  <a:pt x="2009130" y="1400921"/>
                  <a:pt x="2074032" y="1476930"/>
                </a:cubicBezTo>
                <a:cubicBezTo>
                  <a:pt x="2145425" y="1547093"/>
                  <a:pt x="2216818" y="1488624"/>
                  <a:pt x="2262250" y="1418462"/>
                </a:cubicBezTo>
                <a:cubicBezTo>
                  <a:pt x="2301191" y="1354146"/>
                  <a:pt x="2340133" y="1342453"/>
                  <a:pt x="2379075" y="1389227"/>
                </a:cubicBezTo>
                <a:cubicBezTo>
                  <a:pt x="2437487" y="1447696"/>
                  <a:pt x="2372584" y="1588021"/>
                  <a:pt x="2346623" y="1845283"/>
                </a:cubicBezTo>
                <a:cubicBezTo>
                  <a:pt x="2327153" y="1962220"/>
                  <a:pt x="2372584" y="2184401"/>
                  <a:pt x="2405036" y="2313032"/>
                </a:cubicBezTo>
                <a:lnTo>
                  <a:pt x="2400511" y="2313032"/>
                </a:lnTo>
                <a:lnTo>
                  <a:pt x="2389763" y="2313032"/>
                </a:lnTo>
                <a:lnTo>
                  <a:pt x="2368833" y="2313032"/>
                </a:lnTo>
                <a:lnTo>
                  <a:pt x="2334326" y="2313032"/>
                </a:lnTo>
                <a:lnTo>
                  <a:pt x="2282849" y="2313032"/>
                </a:lnTo>
                <a:lnTo>
                  <a:pt x="2211008" y="2313032"/>
                </a:lnTo>
                <a:lnTo>
                  <a:pt x="2115408" y="2313032"/>
                </a:lnTo>
                <a:lnTo>
                  <a:pt x="1992655" y="2313032"/>
                </a:lnTo>
                <a:lnTo>
                  <a:pt x="1839356" y="2313032"/>
                </a:lnTo>
                <a:lnTo>
                  <a:pt x="1652116" y="2313032"/>
                </a:lnTo>
                <a:lnTo>
                  <a:pt x="1544707" y="2313032"/>
                </a:lnTo>
                <a:lnTo>
                  <a:pt x="1427541" y="2313032"/>
                </a:lnTo>
                <a:lnTo>
                  <a:pt x="1300192" y="2313032"/>
                </a:lnTo>
                <a:lnTo>
                  <a:pt x="1162237" y="2313032"/>
                </a:lnTo>
                <a:lnTo>
                  <a:pt x="1013251" y="2313032"/>
                </a:lnTo>
                <a:lnTo>
                  <a:pt x="852810" y="2313032"/>
                </a:lnTo>
                <a:lnTo>
                  <a:pt x="680489" y="2313032"/>
                </a:lnTo>
                <a:lnTo>
                  <a:pt x="495866" y="2313032"/>
                </a:lnTo>
                <a:lnTo>
                  <a:pt x="298514" y="2313032"/>
                </a:lnTo>
                <a:lnTo>
                  <a:pt x="88010" y="2313032"/>
                </a:lnTo>
                <a:cubicBezTo>
                  <a:pt x="81520" y="1962220"/>
                  <a:pt x="16617" y="1517859"/>
                  <a:pt x="3637" y="1459390"/>
                </a:cubicBezTo>
                <a:cubicBezTo>
                  <a:pt x="-9344" y="1377534"/>
                  <a:pt x="3637" y="1283984"/>
                  <a:pt x="191854" y="1295678"/>
                </a:cubicBezTo>
                <a:cubicBezTo>
                  <a:pt x="380072" y="1313218"/>
                  <a:pt x="406033" y="1137812"/>
                  <a:pt x="419014" y="1044262"/>
                </a:cubicBezTo>
                <a:cubicBezTo>
                  <a:pt x="438485" y="944866"/>
                  <a:pt x="367092" y="833775"/>
                  <a:pt x="276228" y="833775"/>
                </a:cubicBezTo>
                <a:cubicBezTo>
                  <a:pt x="191854" y="833775"/>
                  <a:pt x="224306" y="991641"/>
                  <a:pt x="146423" y="991641"/>
                </a:cubicBezTo>
                <a:cubicBezTo>
                  <a:pt x="68539" y="991641"/>
                  <a:pt x="16617" y="827928"/>
                  <a:pt x="10127" y="746072"/>
                </a:cubicBezTo>
                <a:cubicBezTo>
                  <a:pt x="10127" y="594054"/>
                  <a:pt x="120462" y="342639"/>
                  <a:pt x="81520" y="44448"/>
                </a:cubicBezTo>
                <a:cubicBezTo>
                  <a:pt x="178874" y="44448"/>
                  <a:pt x="469719" y="1693"/>
                  <a:pt x="715842" y="4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6859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-0.23033 0.1474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3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E87469B-7B2D-062E-657E-1DFDB6C090FD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22D0301-18D6-6443-1E21-6C2030D6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38AFB9-6457-8DEF-F6B1-178D9462D7E8}"/>
              </a:ext>
            </a:extLst>
          </p:cNvPr>
          <p:cNvGrpSpPr/>
          <p:nvPr/>
        </p:nvGrpSpPr>
        <p:grpSpPr>
          <a:xfrm>
            <a:off x="0" y="-12380"/>
            <a:ext cx="9144000" cy="6858000"/>
            <a:chOff x="0" y="-12380"/>
            <a:chExt cx="9144000" cy="685800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C1BDEBC7-E24B-6A65-F5EB-8AD6ACC9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393" y="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xmlns="" id="{C9D30BDE-E851-0B18-C1B6-AB615EF0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xmlns="" id="{5B1657A4-C45E-3D77-C954-B5BD687A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B65A4C39-72E9-F644-FB8B-34F685D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0DAD3D60-C945-E9D8-0314-993D52F1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812E4B5F-F089-7569-E034-C8E4F38E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xmlns="" id="{FC02FB23-2560-E321-7571-7DF6E700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AF50BEE4-4C52-8E0E-01D9-A2583D7C0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715920E-89E1-227C-3FC7-BE64D80A7CA8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D353136-B95C-10AA-AD0C-53023E9FDF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FDC9761-C2BF-249D-5D52-34E61D25E066}"/>
              </a:ext>
            </a:extLst>
          </p:cNvPr>
          <p:cNvGrpSpPr/>
          <p:nvPr/>
        </p:nvGrpSpPr>
        <p:grpSpPr>
          <a:xfrm>
            <a:off x="-3194" y="4463885"/>
            <a:ext cx="2650275" cy="2396586"/>
            <a:chOff x="0" y="4449034"/>
            <a:chExt cx="2650275" cy="2396586"/>
          </a:xfrm>
        </p:grpSpPr>
        <p:sp useBgFill="1">
          <p:nvSpPr>
            <p:cNvPr id="117" name="Freeform 16">
              <a:extLst>
                <a:ext uri="{FF2B5EF4-FFF2-40B4-BE49-F238E27FC236}">
                  <a16:creationId xmlns:a16="http://schemas.microsoft.com/office/drawing/2014/main" xmlns="" id="{AA31457C-2E41-C81A-46D4-85DA4BE1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41999B32-E784-46CB-7362-ABBA857D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5425" y="4814268"/>
              <a:ext cx="1634185" cy="178599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D4A38EEB-2303-8866-3B79-FBD91C54A057}"/>
              </a:ext>
            </a:extLst>
          </p:cNvPr>
          <p:cNvGrpSpPr/>
          <p:nvPr/>
        </p:nvGrpSpPr>
        <p:grpSpPr>
          <a:xfrm>
            <a:off x="2198955" y="4515878"/>
            <a:ext cx="2446831" cy="2344593"/>
            <a:chOff x="2202149" y="4501027"/>
            <a:chExt cx="2446831" cy="2344593"/>
          </a:xfrm>
        </p:grpSpPr>
        <p:sp useBgFill="1">
          <p:nvSpPr>
            <p:cNvPr id="120" name="Freeform 15">
              <a:extLst>
                <a:ext uri="{FF2B5EF4-FFF2-40B4-BE49-F238E27FC236}">
                  <a16:creationId xmlns:a16="http://schemas.microsoft.com/office/drawing/2014/main" xmlns="" id="{9086A673-B64E-2529-5E68-F1DAC9F5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97979C07-52D6-82F9-A2F7-DC9431D7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60444" y="5101075"/>
              <a:ext cx="1199863" cy="1357346"/>
            </a:xfrm>
            <a:prstGeom prst="rect">
              <a:avLst/>
            </a:prstGeom>
          </p:spPr>
        </p:pic>
      </p:grpSp>
      <p:sp>
        <p:nvSpPr>
          <p:cNvPr id="147" name="Прямоугольник 146">
            <a:hlinkClick r:id="" action="ppaction://hlinkshowjump?jump=nextslide">
              <a:snd r:embed="rId7" name="пик.wav"/>
            </a:hlinkClick>
            <a:extLst>
              <a:ext uri="{FF2B5EF4-FFF2-40B4-BE49-F238E27FC236}">
                <a16:creationId xmlns:a16="http://schemas.microsoft.com/office/drawing/2014/main" xmlns="" id="{CA4DB236-2F7A-AE6C-EC82-249C8386727A}"/>
              </a:ext>
            </a:extLst>
          </p:cNvPr>
          <p:cNvSpPr/>
          <p:nvPr/>
        </p:nvSpPr>
        <p:spPr>
          <a:xfrm>
            <a:off x="88117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Прямоугольник 147">
            <a:hlinkClick r:id="" action="ppaction://hlinkshowjump?jump=nextslide">
              <a:snd r:embed="rId7" name="пик.wav"/>
            </a:hlinkClick>
            <a:extLst>
              <a:ext uri="{FF2B5EF4-FFF2-40B4-BE49-F238E27FC236}">
                <a16:creationId xmlns:a16="http://schemas.microsoft.com/office/drawing/2014/main" xmlns="" id="{5499F488-5AC0-7B92-AA53-6192AD9430F4}"/>
              </a:ext>
            </a:extLst>
          </p:cNvPr>
          <p:cNvSpPr/>
          <p:nvPr/>
        </p:nvSpPr>
        <p:spPr>
          <a:xfrm>
            <a:off x="2367750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F56D13B9-C8D1-92D0-81D0-4DB31467C5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43204" y="3446924"/>
            <a:ext cx="2405036" cy="2313032"/>
          </a:xfrm>
          <a:custGeom>
            <a:avLst/>
            <a:gdLst>
              <a:gd name="connsiteX0" fmla="*/ 715842 w 2405036"/>
              <a:gd name="connsiteY0" fmla="*/ 49 h 2313032"/>
              <a:gd name="connsiteX1" fmla="*/ 938235 w 2405036"/>
              <a:gd name="connsiteY1" fmla="*/ 15214 h 2313032"/>
              <a:gd name="connsiteX2" fmla="*/ 1314671 w 2405036"/>
              <a:gd name="connsiteY2" fmla="*/ 190620 h 2313032"/>
              <a:gd name="connsiteX3" fmla="*/ 1412025 w 2405036"/>
              <a:gd name="connsiteY3" fmla="*/ 406954 h 2313032"/>
              <a:gd name="connsiteX4" fmla="*/ 1723558 w 2405036"/>
              <a:gd name="connsiteY4" fmla="*/ 266629 h 2313032"/>
              <a:gd name="connsiteX5" fmla="*/ 1593752 w 2405036"/>
              <a:gd name="connsiteY5" fmla="*/ 132151 h 2313032"/>
              <a:gd name="connsiteX6" fmla="*/ 1898795 w 2405036"/>
              <a:gd name="connsiteY6" fmla="*/ 9367 h 2313032"/>
              <a:gd name="connsiteX7" fmla="*/ 2372584 w 2405036"/>
              <a:gd name="connsiteY7" fmla="*/ 15214 h 2313032"/>
              <a:gd name="connsiteX8" fmla="*/ 2379075 w 2405036"/>
              <a:gd name="connsiteY8" fmla="*/ 675910 h 2313032"/>
              <a:gd name="connsiteX9" fmla="*/ 2301191 w 2405036"/>
              <a:gd name="connsiteY9" fmla="*/ 1096884 h 2313032"/>
              <a:gd name="connsiteX10" fmla="*/ 2158406 w 2405036"/>
              <a:gd name="connsiteY10" fmla="*/ 1161200 h 2313032"/>
              <a:gd name="connsiteX11" fmla="*/ 2009130 w 2405036"/>
              <a:gd name="connsiteY11" fmla="*/ 1254750 h 2313032"/>
              <a:gd name="connsiteX12" fmla="*/ 2074032 w 2405036"/>
              <a:gd name="connsiteY12" fmla="*/ 1476930 h 2313032"/>
              <a:gd name="connsiteX13" fmla="*/ 2262250 w 2405036"/>
              <a:gd name="connsiteY13" fmla="*/ 1418462 h 2313032"/>
              <a:gd name="connsiteX14" fmla="*/ 2379075 w 2405036"/>
              <a:gd name="connsiteY14" fmla="*/ 1389227 h 2313032"/>
              <a:gd name="connsiteX15" fmla="*/ 2346623 w 2405036"/>
              <a:gd name="connsiteY15" fmla="*/ 1845283 h 2313032"/>
              <a:gd name="connsiteX16" fmla="*/ 2405036 w 2405036"/>
              <a:gd name="connsiteY16" fmla="*/ 2313032 h 2313032"/>
              <a:gd name="connsiteX17" fmla="*/ 2400511 w 2405036"/>
              <a:gd name="connsiteY17" fmla="*/ 2313032 h 2313032"/>
              <a:gd name="connsiteX18" fmla="*/ 2389763 w 2405036"/>
              <a:gd name="connsiteY18" fmla="*/ 2313032 h 2313032"/>
              <a:gd name="connsiteX19" fmla="*/ 2368833 w 2405036"/>
              <a:gd name="connsiteY19" fmla="*/ 2313032 h 2313032"/>
              <a:gd name="connsiteX20" fmla="*/ 2334326 w 2405036"/>
              <a:gd name="connsiteY20" fmla="*/ 2313032 h 2313032"/>
              <a:gd name="connsiteX21" fmla="*/ 2282849 w 2405036"/>
              <a:gd name="connsiteY21" fmla="*/ 2313032 h 2313032"/>
              <a:gd name="connsiteX22" fmla="*/ 2211008 w 2405036"/>
              <a:gd name="connsiteY22" fmla="*/ 2313032 h 2313032"/>
              <a:gd name="connsiteX23" fmla="*/ 2115408 w 2405036"/>
              <a:gd name="connsiteY23" fmla="*/ 2313032 h 2313032"/>
              <a:gd name="connsiteX24" fmla="*/ 1992655 w 2405036"/>
              <a:gd name="connsiteY24" fmla="*/ 2313032 h 2313032"/>
              <a:gd name="connsiteX25" fmla="*/ 1839356 w 2405036"/>
              <a:gd name="connsiteY25" fmla="*/ 2313032 h 2313032"/>
              <a:gd name="connsiteX26" fmla="*/ 1652116 w 2405036"/>
              <a:gd name="connsiteY26" fmla="*/ 2313032 h 2313032"/>
              <a:gd name="connsiteX27" fmla="*/ 1544707 w 2405036"/>
              <a:gd name="connsiteY27" fmla="*/ 2313032 h 2313032"/>
              <a:gd name="connsiteX28" fmla="*/ 1427541 w 2405036"/>
              <a:gd name="connsiteY28" fmla="*/ 2313032 h 2313032"/>
              <a:gd name="connsiteX29" fmla="*/ 1300192 w 2405036"/>
              <a:gd name="connsiteY29" fmla="*/ 2313032 h 2313032"/>
              <a:gd name="connsiteX30" fmla="*/ 1162237 w 2405036"/>
              <a:gd name="connsiteY30" fmla="*/ 2313032 h 2313032"/>
              <a:gd name="connsiteX31" fmla="*/ 1013251 w 2405036"/>
              <a:gd name="connsiteY31" fmla="*/ 2313032 h 2313032"/>
              <a:gd name="connsiteX32" fmla="*/ 852810 w 2405036"/>
              <a:gd name="connsiteY32" fmla="*/ 2313032 h 2313032"/>
              <a:gd name="connsiteX33" fmla="*/ 680489 w 2405036"/>
              <a:gd name="connsiteY33" fmla="*/ 2313032 h 2313032"/>
              <a:gd name="connsiteX34" fmla="*/ 495866 w 2405036"/>
              <a:gd name="connsiteY34" fmla="*/ 2313032 h 2313032"/>
              <a:gd name="connsiteX35" fmla="*/ 298514 w 2405036"/>
              <a:gd name="connsiteY35" fmla="*/ 2313032 h 2313032"/>
              <a:gd name="connsiteX36" fmla="*/ 88010 w 2405036"/>
              <a:gd name="connsiteY36" fmla="*/ 2313032 h 2313032"/>
              <a:gd name="connsiteX37" fmla="*/ 3637 w 2405036"/>
              <a:gd name="connsiteY37" fmla="*/ 1459390 h 2313032"/>
              <a:gd name="connsiteX38" fmla="*/ 191854 w 2405036"/>
              <a:gd name="connsiteY38" fmla="*/ 1295678 h 2313032"/>
              <a:gd name="connsiteX39" fmla="*/ 419014 w 2405036"/>
              <a:gd name="connsiteY39" fmla="*/ 1044262 h 2313032"/>
              <a:gd name="connsiteX40" fmla="*/ 276228 w 2405036"/>
              <a:gd name="connsiteY40" fmla="*/ 833775 h 2313032"/>
              <a:gd name="connsiteX41" fmla="*/ 146423 w 2405036"/>
              <a:gd name="connsiteY41" fmla="*/ 991641 h 2313032"/>
              <a:gd name="connsiteX42" fmla="*/ 10127 w 2405036"/>
              <a:gd name="connsiteY42" fmla="*/ 746072 h 2313032"/>
              <a:gd name="connsiteX43" fmla="*/ 81520 w 2405036"/>
              <a:gd name="connsiteY43" fmla="*/ 44448 h 2313032"/>
              <a:gd name="connsiteX44" fmla="*/ 715842 w 2405036"/>
              <a:gd name="connsiteY44" fmla="*/ 49 h 2313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405036" h="2313032">
                <a:moveTo>
                  <a:pt x="715842" y="49"/>
                </a:moveTo>
                <a:cubicBezTo>
                  <a:pt x="797883" y="-499"/>
                  <a:pt x="874955" y="3520"/>
                  <a:pt x="938235" y="15214"/>
                </a:cubicBezTo>
                <a:cubicBezTo>
                  <a:pt x="1126453" y="44448"/>
                  <a:pt x="1340632" y="102917"/>
                  <a:pt x="1314671" y="190620"/>
                </a:cubicBezTo>
                <a:cubicBezTo>
                  <a:pt x="1288710" y="260783"/>
                  <a:pt x="1158905" y="383567"/>
                  <a:pt x="1412025" y="406954"/>
                </a:cubicBezTo>
                <a:cubicBezTo>
                  <a:pt x="1658655" y="430342"/>
                  <a:pt x="1723558" y="301711"/>
                  <a:pt x="1723558" y="266629"/>
                </a:cubicBezTo>
                <a:cubicBezTo>
                  <a:pt x="1723558" y="173080"/>
                  <a:pt x="1593752" y="196467"/>
                  <a:pt x="1593752" y="132151"/>
                </a:cubicBezTo>
                <a:cubicBezTo>
                  <a:pt x="1600243" y="61989"/>
                  <a:pt x="1730048" y="-8173"/>
                  <a:pt x="1898795" y="9367"/>
                </a:cubicBezTo>
                <a:cubicBezTo>
                  <a:pt x="2074032" y="26908"/>
                  <a:pt x="2125954" y="79530"/>
                  <a:pt x="2372584" y="15214"/>
                </a:cubicBezTo>
                <a:cubicBezTo>
                  <a:pt x="2405036" y="155539"/>
                  <a:pt x="2392055" y="541432"/>
                  <a:pt x="2379075" y="675910"/>
                </a:cubicBezTo>
                <a:cubicBezTo>
                  <a:pt x="2366094" y="804541"/>
                  <a:pt x="2327153" y="1020875"/>
                  <a:pt x="2301191" y="1096884"/>
                </a:cubicBezTo>
                <a:cubicBezTo>
                  <a:pt x="2294701" y="1126119"/>
                  <a:pt x="2262250" y="1237209"/>
                  <a:pt x="2158406" y="1161200"/>
                </a:cubicBezTo>
                <a:cubicBezTo>
                  <a:pt x="2061052" y="1091037"/>
                  <a:pt x="2022110" y="1184587"/>
                  <a:pt x="2009130" y="1254750"/>
                </a:cubicBezTo>
                <a:cubicBezTo>
                  <a:pt x="1996149" y="1330759"/>
                  <a:pt x="2009130" y="1400921"/>
                  <a:pt x="2074032" y="1476930"/>
                </a:cubicBezTo>
                <a:cubicBezTo>
                  <a:pt x="2145425" y="1547093"/>
                  <a:pt x="2216818" y="1488624"/>
                  <a:pt x="2262250" y="1418462"/>
                </a:cubicBezTo>
                <a:cubicBezTo>
                  <a:pt x="2301191" y="1354146"/>
                  <a:pt x="2340133" y="1342453"/>
                  <a:pt x="2379075" y="1389227"/>
                </a:cubicBezTo>
                <a:cubicBezTo>
                  <a:pt x="2437487" y="1447696"/>
                  <a:pt x="2372584" y="1588021"/>
                  <a:pt x="2346623" y="1845283"/>
                </a:cubicBezTo>
                <a:cubicBezTo>
                  <a:pt x="2327153" y="1962220"/>
                  <a:pt x="2372584" y="2184401"/>
                  <a:pt x="2405036" y="2313032"/>
                </a:cubicBezTo>
                <a:lnTo>
                  <a:pt x="2400511" y="2313032"/>
                </a:lnTo>
                <a:lnTo>
                  <a:pt x="2389763" y="2313032"/>
                </a:lnTo>
                <a:lnTo>
                  <a:pt x="2368833" y="2313032"/>
                </a:lnTo>
                <a:lnTo>
                  <a:pt x="2334326" y="2313032"/>
                </a:lnTo>
                <a:lnTo>
                  <a:pt x="2282849" y="2313032"/>
                </a:lnTo>
                <a:lnTo>
                  <a:pt x="2211008" y="2313032"/>
                </a:lnTo>
                <a:lnTo>
                  <a:pt x="2115408" y="2313032"/>
                </a:lnTo>
                <a:lnTo>
                  <a:pt x="1992655" y="2313032"/>
                </a:lnTo>
                <a:lnTo>
                  <a:pt x="1839356" y="2313032"/>
                </a:lnTo>
                <a:lnTo>
                  <a:pt x="1652116" y="2313032"/>
                </a:lnTo>
                <a:lnTo>
                  <a:pt x="1544707" y="2313032"/>
                </a:lnTo>
                <a:lnTo>
                  <a:pt x="1427541" y="2313032"/>
                </a:lnTo>
                <a:lnTo>
                  <a:pt x="1300192" y="2313032"/>
                </a:lnTo>
                <a:lnTo>
                  <a:pt x="1162237" y="2313032"/>
                </a:lnTo>
                <a:lnTo>
                  <a:pt x="1013251" y="2313032"/>
                </a:lnTo>
                <a:lnTo>
                  <a:pt x="852810" y="2313032"/>
                </a:lnTo>
                <a:lnTo>
                  <a:pt x="680489" y="2313032"/>
                </a:lnTo>
                <a:lnTo>
                  <a:pt x="495866" y="2313032"/>
                </a:lnTo>
                <a:lnTo>
                  <a:pt x="298514" y="2313032"/>
                </a:lnTo>
                <a:lnTo>
                  <a:pt x="88010" y="2313032"/>
                </a:lnTo>
                <a:cubicBezTo>
                  <a:pt x="81520" y="1962220"/>
                  <a:pt x="16617" y="1517859"/>
                  <a:pt x="3637" y="1459390"/>
                </a:cubicBezTo>
                <a:cubicBezTo>
                  <a:pt x="-9344" y="1377534"/>
                  <a:pt x="3637" y="1283984"/>
                  <a:pt x="191854" y="1295678"/>
                </a:cubicBezTo>
                <a:cubicBezTo>
                  <a:pt x="380072" y="1313218"/>
                  <a:pt x="406033" y="1137812"/>
                  <a:pt x="419014" y="1044262"/>
                </a:cubicBezTo>
                <a:cubicBezTo>
                  <a:pt x="438485" y="944866"/>
                  <a:pt x="367092" y="833775"/>
                  <a:pt x="276228" y="833775"/>
                </a:cubicBezTo>
                <a:cubicBezTo>
                  <a:pt x="191854" y="833775"/>
                  <a:pt x="224306" y="991641"/>
                  <a:pt x="146423" y="991641"/>
                </a:cubicBezTo>
                <a:cubicBezTo>
                  <a:pt x="68539" y="991641"/>
                  <a:pt x="16617" y="827928"/>
                  <a:pt x="10127" y="746072"/>
                </a:cubicBezTo>
                <a:cubicBezTo>
                  <a:pt x="10127" y="594054"/>
                  <a:pt x="120462" y="342639"/>
                  <a:pt x="81520" y="44448"/>
                </a:cubicBezTo>
                <a:cubicBezTo>
                  <a:pt x="178874" y="44448"/>
                  <a:pt x="469719" y="1693"/>
                  <a:pt x="715842" y="49"/>
                </a:cubicBezTo>
                <a:close/>
              </a:path>
            </a:pathLst>
          </a:custGeom>
        </p:spPr>
      </p:pic>
      <p:pic>
        <p:nvPicPr>
          <p:cNvPr id="12" name="Рисунок 11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516F5352-11B7-5360-86E9-EC3F5255D54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29226" y="3429000"/>
            <a:ext cx="2634013" cy="2350093"/>
          </a:xfrm>
          <a:custGeom>
            <a:avLst/>
            <a:gdLst>
              <a:gd name="connsiteX0" fmla="*/ 1585781 w 2634013"/>
              <a:gd name="connsiteY0" fmla="*/ 270 h 2350093"/>
              <a:gd name="connsiteX1" fmla="*/ 2293008 w 2634013"/>
              <a:gd name="connsiteY1" fmla="*/ 82105 h 2350093"/>
              <a:gd name="connsiteX2" fmla="*/ 2221554 w 2634013"/>
              <a:gd name="connsiteY2" fmla="*/ 783544 h 2350093"/>
              <a:gd name="connsiteX3" fmla="*/ 2357965 w 2634013"/>
              <a:gd name="connsiteY3" fmla="*/ 1029048 h 2350093"/>
              <a:gd name="connsiteX4" fmla="*/ 2487881 w 2634013"/>
              <a:gd name="connsiteY4" fmla="*/ 871224 h 2350093"/>
              <a:gd name="connsiteX5" fmla="*/ 2630788 w 2634013"/>
              <a:gd name="connsiteY5" fmla="*/ 1081656 h 2350093"/>
              <a:gd name="connsiteX6" fmla="*/ 2403436 w 2634013"/>
              <a:gd name="connsiteY6" fmla="*/ 1333005 h 2350093"/>
              <a:gd name="connsiteX7" fmla="*/ 2215059 w 2634013"/>
              <a:gd name="connsiteY7" fmla="*/ 1496675 h 2350093"/>
              <a:gd name="connsiteX8" fmla="*/ 2299503 w 2634013"/>
              <a:gd name="connsiteY8" fmla="*/ 2350093 h 2350093"/>
              <a:gd name="connsiteX9" fmla="*/ 0 w 2634013"/>
              <a:gd name="connsiteY9" fmla="*/ 2350093 h 2350093"/>
              <a:gd name="connsiteX10" fmla="*/ 0 w 2634013"/>
              <a:gd name="connsiteY10" fmla="*/ 2345664 h 2350093"/>
              <a:gd name="connsiteX11" fmla="*/ 0 w 2634013"/>
              <a:gd name="connsiteY11" fmla="*/ 2335143 h 2350093"/>
              <a:gd name="connsiteX12" fmla="*/ 0 w 2634013"/>
              <a:gd name="connsiteY12" fmla="*/ 2314656 h 2350093"/>
              <a:gd name="connsiteX13" fmla="*/ 0 w 2634013"/>
              <a:gd name="connsiteY13" fmla="*/ 2280880 h 2350093"/>
              <a:gd name="connsiteX14" fmla="*/ 0 w 2634013"/>
              <a:gd name="connsiteY14" fmla="*/ 2230492 h 2350093"/>
              <a:gd name="connsiteX15" fmla="*/ 0 w 2634013"/>
              <a:gd name="connsiteY15" fmla="*/ 2160171 h 2350093"/>
              <a:gd name="connsiteX16" fmla="*/ 0 w 2634013"/>
              <a:gd name="connsiteY16" fmla="*/ 2066595 h 2350093"/>
              <a:gd name="connsiteX17" fmla="*/ 0 w 2634013"/>
              <a:gd name="connsiteY17" fmla="*/ 1946440 h 2350093"/>
              <a:gd name="connsiteX18" fmla="*/ 0 w 2634013"/>
              <a:gd name="connsiteY18" fmla="*/ 1875358 h 2350093"/>
              <a:gd name="connsiteX19" fmla="*/ 0 w 2634013"/>
              <a:gd name="connsiteY19" fmla="*/ 1796385 h 2350093"/>
              <a:gd name="connsiteX20" fmla="*/ 0 w 2634013"/>
              <a:gd name="connsiteY20" fmla="*/ 1709107 h 2350093"/>
              <a:gd name="connsiteX21" fmla="*/ 0 w 2634013"/>
              <a:gd name="connsiteY21" fmla="*/ 1613108 h 2350093"/>
              <a:gd name="connsiteX22" fmla="*/ 0 w 2634013"/>
              <a:gd name="connsiteY22" fmla="*/ 1507972 h 2350093"/>
              <a:gd name="connsiteX23" fmla="*/ 0 w 2634013"/>
              <a:gd name="connsiteY23" fmla="*/ 1393286 h 2350093"/>
              <a:gd name="connsiteX24" fmla="*/ 0 w 2634013"/>
              <a:gd name="connsiteY24" fmla="*/ 1268632 h 2350093"/>
              <a:gd name="connsiteX25" fmla="*/ 0 w 2634013"/>
              <a:gd name="connsiteY25" fmla="*/ 1133597 h 2350093"/>
              <a:gd name="connsiteX26" fmla="*/ 0 w 2634013"/>
              <a:gd name="connsiteY26" fmla="*/ 987764 h 2350093"/>
              <a:gd name="connsiteX27" fmla="*/ 0 w 2634013"/>
              <a:gd name="connsiteY27" fmla="*/ 830718 h 2350093"/>
              <a:gd name="connsiteX28" fmla="*/ 0 w 2634013"/>
              <a:gd name="connsiteY28" fmla="*/ 662045 h 2350093"/>
              <a:gd name="connsiteX29" fmla="*/ 0 w 2634013"/>
              <a:gd name="connsiteY29" fmla="*/ 481328 h 2350093"/>
              <a:gd name="connsiteX30" fmla="*/ 0 w 2634013"/>
              <a:gd name="connsiteY30" fmla="*/ 288153 h 2350093"/>
              <a:gd name="connsiteX31" fmla="*/ 0 w 2634013"/>
              <a:gd name="connsiteY31" fmla="*/ 82105 h 2350093"/>
              <a:gd name="connsiteX32" fmla="*/ 785989 w 2634013"/>
              <a:gd name="connsiteY32" fmla="*/ 64569 h 2350093"/>
              <a:gd name="connsiteX33" fmla="*/ 740518 w 2634013"/>
              <a:gd name="connsiteY33" fmla="*/ 216547 h 2350093"/>
              <a:gd name="connsiteX34" fmla="*/ 922400 w 2634013"/>
              <a:gd name="connsiteY34" fmla="*/ 333454 h 2350093"/>
              <a:gd name="connsiteX35" fmla="*/ 1240693 w 2634013"/>
              <a:gd name="connsiteY35" fmla="*/ 275000 h 2350093"/>
              <a:gd name="connsiteX36" fmla="*/ 1078298 w 2634013"/>
              <a:gd name="connsiteY36" fmla="*/ 58723 h 2350093"/>
              <a:gd name="connsiteX37" fmla="*/ 1585781 w 2634013"/>
              <a:gd name="connsiteY37" fmla="*/ 270 h 235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34013" h="2350093">
                <a:moveTo>
                  <a:pt x="1585781" y="270"/>
                </a:moveTo>
                <a:cubicBezTo>
                  <a:pt x="1839928" y="-2653"/>
                  <a:pt x="2127366" y="17806"/>
                  <a:pt x="2293008" y="82105"/>
                </a:cubicBezTo>
                <a:cubicBezTo>
                  <a:pt x="2331982" y="380216"/>
                  <a:pt x="2221554" y="631566"/>
                  <a:pt x="2221554" y="783544"/>
                </a:cubicBezTo>
                <a:cubicBezTo>
                  <a:pt x="2228050" y="865379"/>
                  <a:pt x="2280016" y="1029048"/>
                  <a:pt x="2357965" y="1029048"/>
                </a:cubicBezTo>
                <a:cubicBezTo>
                  <a:pt x="2435915" y="1029048"/>
                  <a:pt x="2403436" y="871224"/>
                  <a:pt x="2487881" y="871224"/>
                </a:cubicBezTo>
                <a:cubicBezTo>
                  <a:pt x="2578822" y="871224"/>
                  <a:pt x="2650275" y="982286"/>
                  <a:pt x="2630788" y="1081656"/>
                </a:cubicBezTo>
                <a:cubicBezTo>
                  <a:pt x="2617797" y="1175182"/>
                  <a:pt x="2591813" y="1350541"/>
                  <a:pt x="2403436" y="1333005"/>
                </a:cubicBezTo>
                <a:cubicBezTo>
                  <a:pt x="2215059" y="1321315"/>
                  <a:pt x="2202067" y="1414840"/>
                  <a:pt x="2215059" y="1496675"/>
                </a:cubicBezTo>
                <a:cubicBezTo>
                  <a:pt x="2228050" y="1555128"/>
                  <a:pt x="2293008" y="1999373"/>
                  <a:pt x="2299503" y="2350093"/>
                </a:cubicBezTo>
                <a:cubicBezTo>
                  <a:pt x="2299503" y="2350093"/>
                  <a:pt x="2299503" y="2350093"/>
                  <a:pt x="0" y="2350093"/>
                </a:cubicBezTo>
                <a:lnTo>
                  <a:pt x="0" y="2345664"/>
                </a:lnTo>
                <a:lnTo>
                  <a:pt x="0" y="2335143"/>
                </a:lnTo>
                <a:lnTo>
                  <a:pt x="0" y="2314656"/>
                </a:lnTo>
                <a:lnTo>
                  <a:pt x="0" y="2280880"/>
                </a:lnTo>
                <a:lnTo>
                  <a:pt x="0" y="2230492"/>
                </a:lnTo>
                <a:lnTo>
                  <a:pt x="0" y="2160171"/>
                </a:lnTo>
                <a:lnTo>
                  <a:pt x="0" y="2066595"/>
                </a:lnTo>
                <a:lnTo>
                  <a:pt x="0" y="1946440"/>
                </a:lnTo>
                <a:lnTo>
                  <a:pt x="0" y="1875358"/>
                </a:lnTo>
                <a:lnTo>
                  <a:pt x="0" y="1796385"/>
                </a:lnTo>
                <a:lnTo>
                  <a:pt x="0" y="1709107"/>
                </a:lnTo>
                <a:lnTo>
                  <a:pt x="0" y="1613108"/>
                </a:lnTo>
                <a:lnTo>
                  <a:pt x="0" y="1507972"/>
                </a:lnTo>
                <a:lnTo>
                  <a:pt x="0" y="1393286"/>
                </a:lnTo>
                <a:lnTo>
                  <a:pt x="0" y="1268632"/>
                </a:lnTo>
                <a:lnTo>
                  <a:pt x="0" y="1133597"/>
                </a:lnTo>
                <a:lnTo>
                  <a:pt x="0" y="987764"/>
                </a:lnTo>
                <a:lnTo>
                  <a:pt x="0" y="830718"/>
                </a:lnTo>
                <a:lnTo>
                  <a:pt x="0" y="662045"/>
                </a:lnTo>
                <a:lnTo>
                  <a:pt x="0" y="481328"/>
                </a:lnTo>
                <a:lnTo>
                  <a:pt x="0" y="288153"/>
                </a:lnTo>
                <a:lnTo>
                  <a:pt x="0" y="82105"/>
                </a:lnTo>
                <a:cubicBezTo>
                  <a:pt x="311797" y="11961"/>
                  <a:pt x="662569" y="6115"/>
                  <a:pt x="785989" y="64569"/>
                </a:cubicBezTo>
                <a:cubicBezTo>
                  <a:pt x="857442" y="99641"/>
                  <a:pt x="740518" y="152249"/>
                  <a:pt x="740518" y="216547"/>
                </a:cubicBezTo>
                <a:cubicBezTo>
                  <a:pt x="734022" y="280846"/>
                  <a:pt x="792484" y="321763"/>
                  <a:pt x="922400" y="333454"/>
                </a:cubicBezTo>
                <a:cubicBezTo>
                  <a:pt x="1058811" y="339299"/>
                  <a:pt x="1214710" y="356835"/>
                  <a:pt x="1240693" y="275000"/>
                </a:cubicBezTo>
                <a:cubicBezTo>
                  <a:pt x="1266676" y="199011"/>
                  <a:pt x="1013341" y="117177"/>
                  <a:pt x="1078298" y="58723"/>
                </a:cubicBezTo>
                <a:cubicBezTo>
                  <a:pt x="1110777" y="29496"/>
                  <a:pt x="1331633" y="3192"/>
                  <a:pt x="1585781" y="27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75591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59597 0.1530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5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E87469B-7B2D-062E-657E-1DFDB6C090FD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22D0301-18D6-6443-1E21-6C2030D6E1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38AFB9-6457-8DEF-F6B1-178D9462D7E8}"/>
              </a:ext>
            </a:extLst>
          </p:cNvPr>
          <p:cNvGrpSpPr/>
          <p:nvPr/>
        </p:nvGrpSpPr>
        <p:grpSpPr>
          <a:xfrm>
            <a:off x="0" y="-12380"/>
            <a:ext cx="9144000" cy="6858000"/>
            <a:chOff x="0" y="-12380"/>
            <a:chExt cx="9144000" cy="685800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C1BDEBC7-E24B-6A65-F5EB-8AD6ACC9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393" y="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xmlns="" id="{C9D30BDE-E851-0B18-C1B6-AB615EF0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xmlns="" id="{5B1657A4-C45E-3D77-C954-B5BD687A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B65A4C39-72E9-F644-FB8B-34F685D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0DAD3D60-C945-E9D8-0314-993D52F1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812E4B5F-F089-7569-E034-C8E4F38E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xmlns="" id="{FC02FB23-2560-E321-7571-7DF6E700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AF50BEE4-4C52-8E0E-01D9-A2583D7C0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715920E-89E1-227C-3FC7-BE64D80A7CA8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D353136-B95C-10AA-AD0C-53023E9FDF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FDC9761-C2BF-249D-5D52-34E61D25E066}"/>
              </a:ext>
            </a:extLst>
          </p:cNvPr>
          <p:cNvGrpSpPr/>
          <p:nvPr/>
        </p:nvGrpSpPr>
        <p:grpSpPr>
          <a:xfrm>
            <a:off x="-3194" y="4463885"/>
            <a:ext cx="2650275" cy="2396586"/>
            <a:chOff x="0" y="4449034"/>
            <a:chExt cx="2650275" cy="2396586"/>
          </a:xfrm>
        </p:grpSpPr>
        <p:sp useBgFill="1">
          <p:nvSpPr>
            <p:cNvPr id="117" name="Freeform 16">
              <a:extLst>
                <a:ext uri="{FF2B5EF4-FFF2-40B4-BE49-F238E27FC236}">
                  <a16:creationId xmlns:a16="http://schemas.microsoft.com/office/drawing/2014/main" xmlns="" id="{AA31457C-2E41-C81A-46D4-85DA4BE1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41999B32-E784-46CB-7362-ABBA857D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5425" y="4814268"/>
              <a:ext cx="1634185" cy="1785996"/>
            </a:xfrm>
            <a:prstGeom prst="rect">
              <a:avLst/>
            </a:prstGeom>
          </p:spPr>
        </p:pic>
      </p:grpSp>
      <p:sp>
        <p:nvSpPr>
          <p:cNvPr id="147" name="Прямоугольник 146">
            <a:hlinkClick r:id="" action="ppaction://hlinkshowjump?jump=nextslide">
              <a:snd r:embed="rId5" name="пик.wav"/>
            </a:hlinkClick>
            <a:extLst>
              <a:ext uri="{FF2B5EF4-FFF2-40B4-BE49-F238E27FC236}">
                <a16:creationId xmlns:a16="http://schemas.microsoft.com/office/drawing/2014/main" xmlns="" id="{CA4DB236-2F7A-AE6C-EC82-249C8386727A}"/>
              </a:ext>
            </a:extLst>
          </p:cNvPr>
          <p:cNvSpPr/>
          <p:nvPr/>
        </p:nvSpPr>
        <p:spPr>
          <a:xfrm>
            <a:off x="88117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516F5352-11B7-5360-86E9-EC3F5255D5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29226" y="3429000"/>
            <a:ext cx="2634013" cy="2350093"/>
          </a:xfrm>
          <a:custGeom>
            <a:avLst/>
            <a:gdLst>
              <a:gd name="connsiteX0" fmla="*/ 1585781 w 2634013"/>
              <a:gd name="connsiteY0" fmla="*/ 270 h 2350093"/>
              <a:gd name="connsiteX1" fmla="*/ 2293008 w 2634013"/>
              <a:gd name="connsiteY1" fmla="*/ 82105 h 2350093"/>
              <a:gd name="connsiteX2" fmla="*/ 2221554 w 2634013"/>
              <a:gd name="connsiteY2" fmla="*/ 783544 h 2350093"/>
              <a:gd name="connsiteX3" fmla="*/ 2357965 w 2634013"/>
              <a:gd name="connsiteY3" fmla="*/ 1029048 h 2350093"/>
              <a:gd name="connsiteX4" fmla="*/ 2487881 w 2634013"/>
              <a:gd name="connsiteY4" fmla="*/ 871224 h 2350093"/>
              <a:gd name="connsiteX5" fmla="*/ 2630788 w 2634013"/>
              <a:gd name="connsiteY5" fmla="*/ 1081656 h 2350093"/>
              <a:gd name="connsiteX6" fmla="*/ 2403436 w 2634013"/>
              <a:gd name="connsiteY6" fmla="*/ 1333005 h 2350093"/>
              <a:gd name="connsiteX7" fmla="*/ 2215059 w 2634013"/>
              <a:gd name="connsiteY7" fmla="*/ 1496675 h 2350093"/>
              <a:gd name="connsiteX8" fmla="*/ 2299503 w 2634013"/>
              <a:gd name="connsiteY8" fmla="*/ 2350093 h 2350093"/>
              <a:gd name="connsiteX9" fmla="*/ 0 w 2634013"/>
              <a:gd name="connsiteY9" fmla="*/ 2350093 h 2350093"/>
              <a:gd name="connsiteX10" fmla="*/ 0 w 2634013"/>
              <a:gd name="connsiteY10" fmla="*/ 2345664 h 2350093"/>
              <a:gd name="connsiteX11" fmla="*/ 0 w 2634013"/>
              <a:gd name="connsiteY11" fmla="*/ 2335143 h 2350093"/>
              <a:gd name="connsiteX12" fmla="*/ 0 w 2634013"/>
              <a:gd name="connsiteY12" fmla="*/ 2314656 h 2350093"/>
              <a:gd name="connsiteX13" fmla="*/ 0 w 2634013"/>
              <a:gd name="connsiteY13" fmla="*/ 2280880 h 2350093"/>
              <a:gd name="connsiteX14" fmla="*/ 0 w 2634013"/>
              <a:gd name="connsiteY14" fmla="*/ 2230492 h 2350093"/>
              <a:gd name="connsiteX15" fmla="*/ 0 w 2634013"/>
              <a:gd name="connsiteY15" fmla="*/ 2160171 h 2350093"/>
              <a:gd name="connsiteX16" fmla="*/ 0 w 2634013"/>
              <a:gd name="connsiteY16" fmla="*/ 2066595 h 2350093"/>
              <a:gd name="connsiteX17" fmla="*/ 0 w 2634013"/>
              <a:gd name="connsiteY17" fmla="*/ 1946440 h 2350093"/>
              <a:gd name="connsiteX18" fmla="*/ 0 w 2634013"/>
              <a:gd name="connsiteY18" fmla="*/ 1875358 h 2350093"/>
              <a:gd name="connsiteX19" fmla="*/ 0 w 2634013"/>
              <a:gd name="connsiteY19" fmla="*/ 1796385 h 2350093"/>
              <a:gd name="connsiteX20" fmla="*/ 0 w 2634013"/>
              <a:gd name="connsiteY20" fmla="*/ 1709107 h 2350093"/>
              <a:gd name="connsiteX21" fmla="*/ 0 w 2634013"/>
              <a:gd name="connsiteY21" fmla="*/ 1613108 h 2350093"/>
              <a:gd name="connsiteX22" fmla="*/ 0 w 2634013"/>
              <a:gd name="connsiteY22" fmla="*/ 1507972 h 2350093"/>
              <a:gd name="connsiteX23" fmla="*/ 0 w 2634013"/>
              <a:gd name="connsiteY23" fmla="*/ 1393286 h 2350093"/>
              <a:gd name="connsiteX24" fmla="*/ 0 w 2634013"/>
              <a:gd name="connsiteY24" fmla="*/ 1268632 h 2350093"/>
              <a:gd name="connsiteX25" fmla="*/ 0 w 2634013"/>
              <a:gd name="connsiteY25" fmla="*/ 1133597 h 2350093"/>
              <a:gd name="connsiteX26" fmla="*/ 0 w 2634013"/>
              <a:gd name="connsiteY26" fmla="*/ 987764 h 2350093"/>
              <a:gd name="connsiteX27" fmla="*/ 0 w 2634013"/>
              <a:gd name="connsiteY27" fmla="*/ 830718 h 2350093"/>
              <a:gd name="connsiteX28" fmla="*/ 0 w 2634013"/>
              <a:gd name="connsiteY28" fmla="*/ 662045 h 2350093"/>
              <a:gd name="connsiteX29" fmla="*/ 0 w 2634013"/>
              <a:gd name="connsiteY29" fmla="*/ 481328 h 2350093"/>
              <a:gd name="connsiteX30" fmla="*/ 0 w 2634013"/>
              <a:gd name="connsiteY30" fmla="*/ 288153 h 2350093"/>
              <a:gd name="connsiteX31" fmla="*/ 0 w 2634013"/>
              <a:gd name="connsiteY31" fmla="*/ 82105 h 2350093"/>
              <a:gd name="connsiteX32" fmla="*/ 785989 w 2634013"/>
              <a:gd name="connsiteY32" fmla="*/ 64569 h 2350093"/>
              <a:gd name="connsiteX33" fmla="*/ 740518 w 2634013"/>
              <a:gd name="connsiteY33" fmla="*/ 216547 h 2350093"/>
              <a:gd name="connsiteX34" fmla="*/ 922400 w 2634013"/>
              <a:gd name="connsiteY34" fmla="*/ 333454 h 2350093"/>
              <a:gd name="connsiteX35" fmla="*/ 1240693 w 2634013"/>
              <a:gd name="connsiteY35" fmla="*/ 275000 h 2350093"/>
              <a:gd name="connsiteX36" fmla="*/ 1078298 w 2634013"/>
              <a:gd name="connsiteY36" fmla="*/ 58723 h 2350093"/>
              <a:gd name="connsiteX37" fmla="*/ 1585781 w 2634013"/>
              <a:gd name="connsiteY37" fmla="*/ 270 h 235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634013" h="2350093">
                <a:moveTo>
                  <a:pt x="1585781" y="270"/>
                </a:moveTo>
                <a:cubicBezTo>
                  <a:pt x="1839928" y="-2653"/>
                  <a:pt x="2127366" y="17806"/>
                  <a:pt x="2293008" y="82105"/>
                </a:cubicBezTo>
                <a:cubicBezTo>
                  <a:pt x="2331982" y="380216"/>
                  <a:pt x="2221554" y="631566"/>
                  <a:pt x="2221554" y="783544"/>
                </a:cubicBezTo>
                <a:cubicBezTo>
                  <a:pt x="2228050" y="865379"/>
                  <a:pt x="2280016" y="1029048"/>
                  <a:pt x="2357965" y="1029048"/>
                </a:cubicBezTo>
                <a:cubicBezTo>
                  <a:pt x="2435915" y="1029048"/>
                  <a:pt x="2403436" y="871224"/>
                  <a:pt x="2487881" y="871224"/>
                </a:cubicBezTo>
                <a:cubicBezTo>
                  <a:pt x="2578822" y="871224"/>
                  <a:pt x="2650275" y="982286"/>
                  <a:pt x="2630788" y="1081656"/>
                </a:cubicBezTo>
                <a:cubicBezTo>
                  <a:pt x="2617797" y="1175182"/>
                  <a:pt x="2591813" y="1350541"/>
                  <a:pt x="2403436" y="1333005"/>
                </a:cubicBezTo>
                <a:cubicBezTo>
                  <a:pt x="2215059" y="1321315"/>
                  <a:pt x="2202067" y="1414840"/>
                  <a:pt x="2215059" y="1496675"/>
                </a:cubicBezTo>
                <a:cubicBezTo>
                  <a:pt x="2228050" y="1555128"/>
                  <a:pt x="2293008" y="1999373"/>
                  <a:pt x="2299503" y="2350093"/>
                </a:cubicBezTo>
                <a:cubicBezTo>
                  <a:pt x="2299503" y="2350093"/>
                  <a:pt x="2299503" y="2350093"/>
                  <a:pt x="0" y="2350093"/>
                </a:cubicBezTo>
                <a:lnTo>
                  <a:pt x="0" y="2345664"/>
                </a:lnTo>
                <a:lnTo>
                  <a:pt x="0" y="2335143"/>
                </a:lnTo>
                <a:lnTo>
                  <a:pt x="0" y="2314656"/>
                </a:lnTo>
                <a:lnTo>
                  <a:pt x="0" y="2280880"/>
                </a:lnTo>
                <a:lnTo>
                  <a:pt x="0" y="2230492"/>
                </a:lnTo>
                <a:lnTo>
                  <a:pt x="0" y="2160171"/>
                </a:lnTo>
                <a:lnTo>
                  <a:pt x="0" y="2066595"/>
                </a:lnTo>
                <a:lnTo>
                  <a:pt x="0" y="1946440"/>
                </a:lnTo>
                <a:lnTo>
                  <a:pt x="0" y="1875358"/>
                </a:lnTo>
                <a:lnTo>
                  <a:pt x="0" y="1796385"/>
                </a:lnTo>
                <a:lnTo>
                  <a:pt x="0" y="1709107"/>
                </a:lnTo>
                <a:lnTo>
                  <a:pt x="0" y="1613108"/>
                </a:lnTo>
                <a:lnTo>
                  <a:pt x="0" y="1507972"/>
                </a:lnTo>
                <a:lnTo>
                  <a:pt x="0" y="1393286"/>
                </a:lnTo>
                <a:lnTo>
                  <a:pt x="0" y="1268632"/>
                </a:lnTo>
                <a:lnTo>
                  <a:pt x="0" y="1133597"/>
                </a:lnTo>
                <a:lnTo>
                  <a:pt x="0" y="987764"/>
                </a:lnTo>
                <a:lnTo>
                  <a:pt x="0" y="830718"/>
                </a:lnTo>
                <a:lnTo>
                  <a:pt x="0" y="662045"/>
                </a:lnTo>
                <a:lnTo>
                  <a:pt x="0" y="481328"/>
                </a:lnTo>
                <a:lnTo>
                  <a:pt x="0" y="288153"/>
                </a:lnTo>
                <a:lnTo>
                  <a:pt x="0" y="82105"/>
                </a:lnTo>
                <a:cubicBezTo>
                  <a:pt x="311797" y="11961"/>
                  <a:pt x="662569" y="6115"/>
                  <a:pt x="785989" y="64569"/>
                </a:cubicBezTo>
                <a:cubicBezTo>
                  <a:pt x="857442" y="99641"/>
                  <a:pt x="740518" y="152249"/>
                  <a:pt x="740518" y="216547"/>
                </a:cubicBezTo>
                <a:cubicBezTo>
                  <a:pt x="734022" y="280846"/>
                  <a:pt x="792484" y="321763"/>
                  <a:pt x="922400" y="333454"/>
                </a:cubicBezTo>
                <a:cubicBezTo>
                  <a:pt x="1058811" y="339299"/>
                  <a:pt x="1214710" y="356835"/>
                  <a:pt x="1240693" y="275000"/>
                </a:cubicBezTo>
                <a:cubicBezTo>
                  <a:pt x="1266676" y="199011"/>
                  <a:pt x="1013341" y="117177"/>
                  <a:pt x="1078298" y="58723"/>
                </a:cubicBezTo>
                <a:cubicBezTo>
                  <a:pt x="1110777" y="29496"/>
                  <a:pt x="1331633" y="3192"/>
                  <a:pt x="1585781" y="270"/>
                </a:cubicBezTo>
                <a:close/>
              </a:path>
            </a:pathLst>
          </a:custGeom>
        </p:spPr>
      </p:pic>
      <p:pic>
        <p:nvPicPr>
          <p:cNvPr id="13" name="Picture 2" descr="Стикер «Празднуй в любви»">
            <a:extLst>
              <a:ext uri="{FF2B5EF4-FFF2-40B4-BE49-F238E27FC236}">
                <a16:creationId xmlns:a16="http://schemas.microsoft.com/office/drawing/2014/main" xmlns="" id="{48E41C4F-5785-3447-3A83-A3B938A97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832962" y="2192244"/>
            <a:ext cx="3602037" cy="297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Стикер Молодец от Toyboss">
            <a:extLst>
              <a:ext uri="{FF2B5EF4-FFF2-40B4-BE49-F238E27FC236}">
                <a16:creationId xmlns:a16="http://schemas.microsoft.com/office/drawing/2014/main" xmlns="" id="{27A11E0C-3620-BAE6-3665-B458F1429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087210" y="4498845"/>
            <a:ext cx="3164112" cy="316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9C2E52D2-F5D8-43C4-8CE2-5293B12FCD1A}"/>
              </a:ext>
            </a:extLst>
          </p:cNvPr>
          <p:cNvSpPr/>
          <p:nvPr/>
        </p:nvSpPr>
        <p:spPr>
          <a:xfrm>
            <a:off x="0" y="-49426"/>
            <a:ext cx="12192000" cy="6906688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78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77812 0.158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06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0D84B3EF-B688-1012-F94B-67BB66078B8D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Рисунок 1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D978A027-7923-0D4F-11DF-ACD65F48A4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33737" y="3068602"/>
            <a:ext cx="2359356" cy="841321"/>
          </a:xfrm>
          <a:prstGeom prst="rect">
            <a:avLst/>
          </a:prstGeom>
        </p:spPr>
      </p:pic>
      <p:pic>
        <p:nvPicPr>
          <p:cNvPr id="8" name="Рисунок 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22D0301-18D6-6443-1E21-6C2030D6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CCB7478F-A242-3AED-D642-3DB7B77AA5E7}"/>
              </a:ext>
            </a:extLst>
          </p:cNvPr>
          <p:cNvSpPr>
            <a:spLocks/>
          </p:cNvSpPr>
          <p:nvPr/>
        </p:nvSpPr>
        <p:spPr bwMode="auto">
          <a:xfrm>
            <a:off x="4244393" y="0"/>
            <a:ext cx="2658524" cy="2624361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xmlns="" id="{6681E20C-3D5A-1EC8-77DB-DD225E416392}"/>
              </a:ext>
            </a:extLst>
          </p:cNvPr>
          <p:cNvSpPr>
            <a:spLocks/>
          </p:cNvSpPr>
          <p:nvPr/>
        </p:nvSpPr>
        <p:spPr bwMode="auto">
          <a:xfrm>
            <a:off x="0" y="-12380"/>
            <a:ext cx="2746500" cy="230993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Freeform 17">
            <a:extLst>
              <a:ext uri="{FF2B5EF4-FFF2-40B4-BE49-F238E27FC236}">
                <a16:creationId xmlns:a16="http://schemas.microsoft.com/office/drawing/2014/main" xmlns="" id="{7C9FDA7A-8025-940F-BB15-1F9A11445FE1}"/>
              </a:ext>
            </a:extLst>
          </p:cNvPr>
          <p:cNvSpPr>
            <a:spLocks/>
          </p:cNvSpPr>
          <p:nvPr/>
        </p:nvSpPr>
        <p:spPr bwMode="auto">
          <a:xfrm>
            <a:off x="0" y="1906375"/>
            <a:ext cx="2441333" cy="2946217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15">
            <a:extLst>
              <a:ext uri="{FF2B5EF4-FFF2-40B4-BE49-F238E27FC236}">
                <a16:creationId xmlns:a16="http://schemas.microsoft.com/office/drawing/2014/main" xmlns="" id="{1F2BB553-18AA-496B-E7D8-65C67C218E57}"/>
              </a:ext>
            </a:extLst>
          </p:cNvPr>
          <p:cNvSpPr>
            <a:spLocks/>
          </p:cNvSpPr>
          <p:nvPr/>
        </p:nvSpPr>
        <p:spPr bwMode="auto">
          <a:xfrm>
            <a:off x="2202149" y="4501027"/>
            <a:ext cx="2446831" cy="2344593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Freeform 11">
            <a:extLst>
              <a:ext uri="{FF2B5EF4-FFF2-40B4-BE49-F238E27FC236}">
                <a16:creationId xmlns:a16="http://schemas.microsoft.com/office/drawing/2014/main" xmlns="" id="{B4B5419C-BEAD-F22B-E588-D521D3EE6722}"/>
              </a:ext>
            </a:extLst>
          </p:cNvPr>
          <p:cNvSpPr>
            <a:spLocks/>
          </p:cNvSpPr>
          <p:nvPr/>
        </p:nvSpPr>
        <p:spPr bwMode="auto">
          <a:xfrm>
            <a:off x="1949218" y="2220803"/>
            <a:ext cx="3037919" cy="2743200"/>
          </a:xfrm>
          <a:custGeom>
            <a:avLst/>
            <a:gdLst/>
            <a:ahLst/>
            <a:cxnLst>
              <a:cxn ang="0">
                <a:pos x="399" y="298"/>
              </a:cxn>
              <a:cxn ang="0">
                <a:pos x="412" y="298"/>
              </a:cxn>
              <a:cxn ang="0">
                <a:pos x="428" y="315"/>
              </a:cxn>
              <a:cxn ang="0">
                <a:pos x="456" y="284"/>
              </a:cxn>
              <a:cxn ang="0">
                <a:pos x="461" y="247"/>
              </a:cxn>
              <a:cxn ang="0">
                <a:pos x="427" y="255"/>
              </a:cxn>
              <a:cxn ang="0">
                <a:pos x="403" y="234"/>
              </a:cxn>
              <a:cxn ang="0">
                <a:pos x="407" y="161"/>
              </a:cxn>
              <a:cxn ang="0">
                <a:pos x="405" y="11"/>
              </a:cxn>
              <a:cxn ang="0">
                <a:pos x="266" y="5"/>
              </a:cxn>
              <a:cxn ang="0">
                <a:pos x="222" y="24"/>
              </a:cxn>
              <a:cxn ang="0">
                <a:pos x="220" y="61"/>
              </a:cxn>
              <a:cxn ang="0">
                <a:pos x="171" y="54"/>
              </a:cxn>
              <a:cxn ang="0">
                <a:pos x="179" y="28"/>
              </a:cxn>
              <a:cxn ang="0">
                <a:pos x="156" y="15"/>
              </a:cxn>
              <a:cxn ang="0">
                <a:pos x="53" y="13"/>
              </a:cxn>
              <a:cxn ang="0">
                <a:pos x="52" y="192"/>
              </a:cxn>
              <a:cxn ang="0">
                <a:pos x="57" y="278"/>
              </a:cxn>
              <a:cxn ang="0">
                <a:pos x="40" y="287"/>
              </a:cxn>
              <a:cxn ang="0">
                <a:pos x="11" y="291"/>
              </a:cxn>
              <a:cxn ang="0">
                <a:pos x="17" y="340"/>
              </a:cxn>
              <a:cxn ang="0">
                <a:pos x="40" y="335"/>
              </a:cxn>
              <a:cxn ang="0">
                <a:pos x="58" y="326"/>
              </a:cxn>
              <a:cxn ang="0">
                <a:pos x="53" y="403"/>
              </a:cxn>
              <a:cxn ang="0">
                <a:pos x="185" y="398"/>
              </a:cxn>
              <a:cxn ang="0">
                <a:pos x="243" y="428"/>
              </a:cxn>
              <a:cxn ang="0">
                <a:pos x="258" y="465"/>
              </a:cxn>
              <a:cxn ang="0">
                <a:pos x="306" y="441"/>
              </a:cxn>
              <a:cxn ang="0">
                <a:pos x="286" y="418"/>
              </a:cxn>
              <a:cxn ang="0">
                <a:pos x="333" y="397"/>
              </a:cxn>
              <a:cxn ang="0">
                <a:pos x="406" y="398"/>
              </a:cxn>
              <a:cxn ang="0">
                <a:pos x="399" y="298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xmlns="" id="{8E67930C-4B8C-492F-3AFD-07B3D20D2F12}"/>
              </a:ext>
            </a:extLst>
          </p:cNvPr>
          <p:cNvSpPr>
            <a:spLocks/>
          </p:cNvSpPr>
          <p:nvPr/>
        </p:nvSpPr>
        <p:spPr bwMode="auto">
          <a:xfrm>
            <a:off x="6807139" y="4449034"/>
            <a:ext cx="2336861" cy="2396586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xmlns="" id="{A29DC2D6-006F-0828-274E-32B0B58142E0}"/>
              </a:ext>
            </a:extLst>
          </p:cNvPr>
          <p:cNvSpPr>
            <a:spLocks/>
          </p:cNvSpPr>
          <p:nvPr/>
        </p:nvSpPr>
        <p:spPr bwMode="auto">
          <a:xfrm>
            <a:off x="4209100" y="4139558"/>
            <a:ext cx="3013176" cy="2706062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14">
            <a:extLst>
              <a:ext uri="{FF2B5EF4-FFF2-40B4-BE49-F238E27FC236}">
                <a16:creationId xmlns:a16="http://schemas.microsoft.com/office/drawing/2014/main" xmlns="" id="{DD94DECA-4C7E-2678-5845-BE44F82448B8}"/>
              </a:ext>
            </a:extLst>
          </p:cNvPr>
          <p:cNvSpPr>
            <a:spLocks/>
          </p:cNvSpPr>
          <p:nvPr/>
        </p:nvSpPr>
        <p:spPr bwMode="auto">
          <a:xfrm>
            <a:off x="6735658" y="1859334"/>
            <a:ext cx="2408342" cy="3015539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noFill/>
          <a:ln w="12700" cap="flat" cmpd="sng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21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40" grpId="0" animBg="1"/>
      <p:bldP spid="36" grpId="0" animBg="1"/>
      <p:bldP spid="34" grpId="0" animBg="1"/>
      <p:bldP spid="30" grpId="0" animBg="1"/>
      <p:bldP spid="28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E87469B-7B2D-062E-657E-1DFDB6C090FD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22D0301-18D6-6443-1E21-6C2030D6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xmlns="" id="{E93E8F84-3948-EF6F-9610-DF86826321F8}"/>
              </a:ext>
            </a:extLst>
          </p:cNvPr>
          <p:cNvGrpSpPr/>
          <p:nvPr/>
        </p:nvGrpSpPr>
        <p:grpSpPr>
          <a:xfrm>
            <a:off x="0" y="-12380"/>
            <a:ext cx="9144000" cy="6858000"/>
            <a:chOff x="0" y="-12380"/>
            <a:chExt cx="9144000" cy="6858000"/>
          </a:xfrm>
        </p:grpSpPr>
        <p:sp>
          <p:nvSpPr>
            <p:cNvPr id="159" name="Freeform 7">
              <a:extLst>
                <a:ext uri="{FF2B5EF4-FFF2-40B4-BE49-F238E27FC236}">
                  <a16:creationId xmlns:a16="http://schemas.microsoft.com/office/drawing/2014/main" xmlns="" id="{D3C04004-10C1-E830-2932-0A606D0B9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393" y="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6">
              <a:extLst>
                <a:ext uri="{FF2B5EF4-FFF2-40B4-BE49-F238E27FC236}">
                  <a16:creationId xmlns:a16="http://schemas.microsoft.com/office/drawing/2014/main" xmlns="" id="{1EF87B85-058C-2958-1649-A176FE5E3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7">
              <a:extLst>
                <a:ext uri="{FF2B5EF4-FFF2-40B4-BE49-F238E27FC236}">
                  <a16:creationId xmlns:a16="http://schemas.microsoft.com/office/drawing/2014/main" xmlns="" id="{CDA63069-8604-5FC3-9DE3-834F19A3A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5">
              <a:extLst>
                <a:ext uri="{FF2B5EF4-FFF2-40B4-BE49-F238E27FC236}">
                  <a16:creationId xmlns:a16="http://schemas.microsoft.com/office/drawing/2014/main" xmlns="" id="{11128B25-D7AC-3866-E733-3138FF409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1">
              <a:extLst>
                <a:ext uri="{FF2B5EF4-FFF2-40B4-BE49-F238E27FC236}">
                  <a16:creationId xmlns:a16="http://schemas.microsoft.com/office/drawing/2014/main" xmlns="" id="{61BEC8B4-A608-5DAE-28E4-BD2682248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2">
              <a:extLst>
                <a:ext uri="{FF2B5EF4-FFF2-40B4-BE49-F238E27FC236}">
                  <a16:creationId xmlns:a16="http://schemas.microsoft.com/office/drawing/2014/main" xmlns="" id="{F20A5B2B-8368-DC6D-8F99-5C02C8333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3">
              <a:extLst>
                <a:ext uri="{FF2B5EF4-FFF2-40B4-BE49-F238E27FC236}">
                  <a16:creationId xmlns:a16="http://schemas.microsoft.com/office/drawing/2014/main" xmlns="" id="{9657CE7F-FF8C-4E8D-34EE-B74D4413C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4">
              <a:extLst>
                <a:ext uri="{FF2B5EF4-FFF2-40B4-BE49-F238E27FC236}">
                  <a16:creationId xmlns:a16="http://schemas.microsoft.com/office/drawing/2014/main" xmlns="" id="{96361862-444C-DEB2-42CC-E933EA45E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715920E-89E1-227C-3FC7-BE64D80A7CA8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D353136-B95C-10AA-AD0C-53023E9FDF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xmlns="" id="{C42D7E1A-A6D7-E2EA-9F59-BED44BBDD8B7}"/>
              </a:ext>
            </a:extLst>
          </p:cNvPr>
          <p:cNvGrpSpPr/>
          <p:nvPr/>
        </p:nvGrpSpPr>
        <p:grpSpPr>
          <a:xfrm>
            <a:off x="4241199" y="2152"/>
            <a:ext cx="2658524" cy="2624361"/>
            <a:chOff x="4239341" y="-12380"/>
            <a:chExt cx="2658524" cy="2624361"/>
          </a:xfrm>
        </p:grpSpPr>
        <p:sp useBgFill="1">
          <p:nvSpPr>
            <p:cNvPr id="108" name="Freeform 7">
              <a:extLst>
                <a:ext uri="{FF2B5EF4-FFF2-40B4-BE49-F238E27FC236}">
                  <a16:creationId xmlns:a16="http://schemas.microsoft.com/office/drawing/2014/main" xmlns="" id="{4F531E19-0563-4C88-640A-8E07A0DF5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341" y="-1238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xmlns="" id="{4FBE9DF5-D0BB-B989-5987-93C664747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792721" y="589857"/>
              <a:ext cx="1756315" cy="1236884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xmlns="" id="{B5BF407D-4C84-4FBF-88ED-EB34C904B5DC}"/>
              </a:ext>
            </a:extLst>
          </p:cNvPr>
          <p:cNvGrpSpPr/>
          <p:nvPr/>
        </p:nvGrpSpPr>
        <p:grpSpPr>
          <a:xfrm>
            <a:off x="-9184" y="12672"/>
            <a:ext cx="2746500" cy="2309934"/>
            <a:chOff x="0" y="-12380"/>
            <a:chExt cx="2746500" cy="2309934"/>
          </a:xfrm>
        </p:grpSpPr>
        <p:sp useBgFill="1">
          <p:nvSpPr>
            <p:cNvPr id="111" name="Freeform 6">
              <a:extLst>
                <a:ext uri="{FF2B5EF4-FFF2-40B4-BE49-F238E27FC236}">
                  <a16:creationId xmlns:a16="http://schemas.microsoft.com/office/drawing/2014/main" xmlns="" id="{DF7149F3-96FD-7C00-7AEF-E28A8690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25B48913-51DD-89BA-932D-FFF9C56BF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21572" y="198537"/>
              <a:ext cx="1448797" cy="1866972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6A7FEFC3-E63A-F820-6FF3-7D58B69DD844}"/>
              </a:ext>
            </a:extLst>
          </p:cNvPr>
          <p:cNvGrpSpPr/>
          <p:nvPr/>
        </p:nvGrpSpPr>
        <p:grpSpPr>
          <a:xfrm>
            <a:off x="-3194" y="1921226"/>
            <a:ext cx="2441333" cy="2946217"/>
            <a:chOff x="0" y="1906375"/>
            <a:chExt cx="2441333" cy="2946217"/>
          </a:xfrm>
        </p:grpSpPr>
        <p:sp useBgFill="1">
          <p:nvSpPr>
            <p:cNvPr id="114" name="Freeform 17">
              <a:extLst>
                <a:ext uri="{FF2B5EF4-FFF2-40B4-BE49-F238E27FC236}">
                  <a16:creationId xmlns:a16="http://schemas.microsoft.com/office/drawing/2014/main" xmlns="" id="{C27127AC-4D9A-5992-3D74-5A507432B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EC8CE46D-7DFF-67E7-DA4A-3EDE27478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91924" y="2701361"/>
              <a:ext cx="1202079" cy="1419779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FDC9761-C2BF-249D-5D52-34E61D25E066}"/>
              </a:ext>
            </a:extLst>
          </p:cNvPr>
          <p:cNvGrpSpPr/>
          <p:nvPr/>
        </p:nvGrpSpPr>
        <p:grpSpPr>
          <a:xfrm>
            <a:off x="-3194" y="4463885"/>
            <a:ext cx="2650275" cy="2396586"/>
            <a:chOff x="0" y="4449034"/>
            <a:chExt cx="2650275" cy="2396586"/>
          </a:xfrm>
        </p:grpSpPr>
        <p:sp useBgFill="1">
          <p:nvSpPr>
            <p:cNvPr id="117" name="Freeform 16">
              <a:extLst>
                <a:ext uri="{FF2B5EF4-FFF2-40B4-BE49-F238E27FC236}">
                  <a16:creationId xmlns:a16="http://schemas.microsoft.com/office/drawing/2014/main" xmlns="" id="{AA31457C-2E41-C81A-46D4-85DA4BE1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41999B32-E784-46CB-7362-ABBA857D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5425" y="4814268"/>
              <a:ext cx="1634185" cy="178599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D4A38EEB-2303-8866-3B79-FBD91C54A057}"/>
              </a:ext>
            </a:extLst>
          </p:cNvPr>
          <p:cNvGrpSpPr/>
          <p:nvPr/>
        </p:nvGrpSpPr>
        <p:grpSpPr>
          <a:xfrm>
            <a:off x="2198955" y="4515878"/>
            <a:ext cx="2446831" cy="2344593"/>
            <a:chOff x="2202149" y="4501027"/>
            <a:chExt cx="2446831" cy="2344593"/>
          </a:xfrm>
        </p:grpSpPr>
        <p:sp useBgFill="1">
          <p:nvSpPr>
            <p:cNvPr id="120" name="Freeform 15">
              <a:extLst>
                <a:ext uri="{FF2B5EF4-FFF2-40B4-BE49-F238E27FC236}">
                  <a16:creationId xmlns:a16="http://schemas.microsoft.com/office/drawing/2014/main" xmlns="" id="{9086A673-B64E-2529-5E68-F1DAC9F5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97979C07-52D6-82F9-A2F7-DC9431D7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60444" y="5101075"/>
              <a:ext cx="1199863" cy="1357346"/>
            </a:xfrm>
            <a:prstGeom prst="rect">
              <a:avLst/>
            </a:prstGeom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xmlns="" id="{B2D3AB12-CAA6-C452-DC79-81C49765B34B}"/>
              </a:ext>
            </a:extLst>
          </p:cNvPr>
          <p:cNvGrpSpPr/>
          <p:nvPr/>
        </p:nvGrpSpPr>
        <p:grpSpPr>
          <a:xfrm>
            <a:off x="1946024" y="2235654"/>
            <a:ext cx="3037919" cy="2743200"/>
            <a:chOff x="1949218" y="2220803"/>
            <a:chExt cx="3037919" cy="2743200"/>
          </a:xfrm>
        </p:grpSpPr>
        <p:sp useBgFill="1">
          <p:nvSpPr>
            <p:cNvPr id="123" name="Freeform 11">
              <a:extLst>
                <a:ext uri="{FF2B5EF4-FFF2-40B4-BE49-F238E27FC236}">
                  <a16:creationId xmlns:a16="http://schemas.microsoft.com/office/drawing/2014/main" xmlns="" id="{421C39D7-34E4-E5C0-A618-286DFF4F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xmlns="" id="{84E704AC-4230-3912-C77E-795F88349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567043" flipH="1">
              <a:off x="2617094" y="2723793"/>
              <a:ext cx="1491444" cy="1491444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xmlns="" id="{EA3B23FD-6EB1-701D-886D-784784AA4B3E}"/>
              </a:ext>
            </a:extLst>
          </p:cNvPr>
          <p:cNvGrpSpPr/>
          <p:nvPr/>
        </p:nvGrpSpPr>
        <p:grpSpPr>
          <a:xfrm>
            <a:off x="2218199" y="2471"/>
            <a:ext cx="2446831" cy="2636741"/>
            <a:chOff x="2221393" y="-12380"/>
            <a:chExt cx="2446831" cy="2636741"/>
          </a:xfrm>
        </p:grpSpPr>
        <p:sp useBgFill="1">
          <p:nvSpPr>
            <p:cNvPr id="126" name="Freeform 8">
              <a:extLst>
                <a:ext uri="{FF2B5EF4-FFF2-40B4-BE49-F238E27FC236}">
                  <a16:creationId xmlns:a16="http://schemas.microsoft.com/office/drawing/2014/main" xmlns="" id="{729FE897-51E2-04AD-CD2F-D7C8245DE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393" y="-12380"/>
              <a:ext cx="2446831" cy="2636741"/>
            </a:xfrm>
            <a:custGeom>
              <a:avLst/>
              <a:gdLst/>
              <a:ahLst/>
              <a:cxnLst>
                <a:cxn ang="0">
                  <a:pos x="13" y="154"/>
                </a:cxn>
                <a:cxn ang="0">
                  <a:pos x="14" y="225"/>
                </a:cxn>
                <a:cxn ang="0">
                  <a:pos x="45" y="235"/>
                </a:cxn>
                <a:cxn ang="0">
                  <a:pos x="74" y="230"/>
                </a:cxn>
                <a:cxn ang="0">
                  <a:pos x="67" y="272"/>
                </a:cxn>
                <a:cxn ang="0">
                  <a:pos x="40" y="294"/>
                </a:cxn>
                <a:cxn ang="0">
                  <a:pos x="10" y="286"/>
                </a:cxn>
                <a:cxn ang="0">
                  <a:pos x="11" y="395"/>
                </a:cxn>
                <a:cxn ang="0">
                  <a:pos x="114" y="397"/>
                </a:cxn>
                <a:cxn ang="0">
                  <a:pos x="137" y="410"/>
                </a:cxn>
                <a:cxn ang="0">
                  <a:pos x="129" y="436"/>
                </a:cxn>
                <a:cxn ang="0">
                  <a:pos x="178" y="443"/>
                </a:cxn>
                <a:cxn ang="0">
                  <a:pos x="180" y="406"/>
                </a:cxn>
                <a:cxn ang="0">
                  <a:pos x="224" y="387"/>
                </a:cxn>
                <a:cxn ang="0">
                  <a:pos x="363" y="393"/>
                </a:cxn>
                <a:cxn ang="0">
                  <a:pos x="368" y="207"/>
                </a:cxn>
                <a:cxn ang="0">
                  <a:pos x="350" y="185"/>
                </a:cxn>
                <a:cxn ang="0">
                  <a:pos x="318" y="175"/>
                </a:cxn>
                <a:cxn ang="0">
                  <a:pos x="345" y="127"/>
                </a:cxn>
                <a:cxn ang="0">
                  <a:pos x="367" y="87"/>
                </a:cxn>
                <a:cxn ang="0">
                  <a:pos x="354" y="0"/>
                </a:cxn>
                <a:cxn ang="0">
                  <a:pos x="9" y="0"/>
                </a:cxn>
                <a:cxn ang="0">
                  <a:pos x="13" y="154"/>
                </a:cxn>
              </a:cxnLst>
              <a:rect l="0" t="0" r="r" b="b"/>
              <a:pathLst>
                <a:path w="377" h="451">
                  <a:moveTo>
                    <a:pt x="13" y="154"/>
                  </a:moveTo>
                  <a:cubicBezTo>
                    <a:pt x="8" y="187"/>
                    <a:pt x="8" y="213"/>
                    <a:pt x="14" y="225"/>
                  </a:cubicBezTo>
                  <a:cubicBezTo>
                    <a:pt x="23" y="242"/>
                    <a:pt x="36" y="243"/>
                    <a:pt x="45" y="235"/>
                  </a:cubicBezTo>
                  <a:cubicBezTo>
                    <a:pt x="59" y="222"/>
                    <a:pt x="68" y="222"/>
                    <a:pt x="74" y="230"/>
                  </a:cubicBezTo>
                  <a:cubicBezTo>
                    <a:pt x="81" y="238"/>
                    <a:pt x="76" y="257"/>
                    <a:pt x="67" y="272"/>
                  </a:cubicBezTo>
                  <a:cubicBezTo>
                    <a:pt x="58" y="287"/>
                    <a:pt x="48" y="303"/>
                    <a:pt x="40" y="294"/>
                  </a:cubicBezTo>
                  <a:cubicBezTo>
                    <a:pt x="31" y="285"/>
                    <a:pt x="20" y="273"/>
                    <a:pt x="10" y="286"/>
                  </a:cubicBezTo>
                  <a:cubicBezTo>
                    <a:pt x="0" y="300"/>
                    <a:pt x="7" y="384"/>
                    <a:pt x="11" y="395"/>
                  </a:cubicBezTo>
                  <a:cubicBezTo>
                    <a:pt x="65" y="403"/>
                    <a:pt x="102" y="397"/>
                    <a:pt x="114" y="397"/>
                  </a:cubicBezTo>
                  <a:cubicBezTo>
                    <a:pt x="127" y="397"/>
                    <a:pt x="137" y="404"/>
                    <a:pt x="137" y="410"/>
                  </a:cubicBezTo>
                  <a:cubicBezTo>
                    <a:pt x="137" y="416"/>
                    <a:pt x="122" y="422"/>
                    <a:pt x="129" y="436"/>
                  </a:cubicBezTo>
                  <a:cubicBezTo>
                    <a:pt x="137" y="449"/>
                    <a:pt x="162" y="451"/>
                    <a:pt x="178" y="443"/>
                  </a:cubicBezTo>
                  <a:cubicBezTo>
                    <a:pt x="194" y="435"/>
                    <a:pt x="180" y="414"/>
                    <a:pt x="180" y="406"/>
                  </a:cubicBezTo>
                  <a:cubicBezTo>
                    <a:pt x="180" y="399"/>
                    <a:pt x="196" y="382"/>
                    <a:pt x="224" y="387"/>
                  </a:cubicBezTo>
                  <a:cubicBezTo>
                    <a:pt x="252" y="393"/>
                    <a:pt x="303" y="399"/>
                    <a:pt x="363" y="393"/>
                  </a:cubicBezTo>
                  <a:cubicBezTo>
                    <a:pt x="355" y="341"/>
                    <a:pt x="343" y="287"/>
                    <a:pt x="368" y="207"/>
                  </a:cubicBezTo>
                  <a:cubicBezTo>
                    <a:pt x="377" y="177"/>
                    <a:pt x="371" y="159"/>
                    <a:pt x="350" y="185"/>
                  </a:cubicBezTo>
                  <a:cubicBezTo>
                    <a:pt x="342" y="195"/>
                    <a:pt x="325" y="194"/>
                    <a:pt x="318" y="175"/>
                  </a:cubicBezTo>
                  <a:cubicBezTo>
                    <a:pt x="311" y="153"/>
                    <a:pt x="326" y="133"/>
                    <a:pt x="345" y="127"/>
                  </a:cubicBezTo>
                  <a:cubicBezTo>
                    <a:pt x="359" y="122"/>
                    <a:pt x="364" y="100"/>
                    <a:pt x="367" y="87"/>
                  </a:cubicBezTo>
                  <a:cubicBezTo>
                    <a:pt x="373" y="63"/>
                    <a:pt x="365" y="29"/>
                    <a:pt x="3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0" y="36"/>
                    <a:pt x="18" y="123"/>
                    <a:pt x="13" y="1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2FB70A95-7EA7-C1FB-F808-FFDF374C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733370" y="341657"/>
              <a:ext cx="1682642" cy="1565701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10DDCF03-FEAF-79D0-5790-31A21285548D}"/>
              </a:ext>
            </a:extLst>
          </p:cNvPr>
          <p:cNvGrpSpPr/>
          <p:nvPr/>
        </p:nvGrpSpPr>
        <p:grpSpPr>
          <a:xfrm>
            <a:off x="6803945" y="4463885"/>
            <a:ext cx="2336861" cy="2396586"/>
            <a:chOff x="6807139" y="4449034"/>
            <a:chExt cx="2336861" cy="2396586"/>
          </a:xfrm>
        </p:grpSpPr>
        <p:sp useBgFill="1">
          <p:nvSpPr>
            <p:cNvPr id="129" name="Freeform 12">
              <a:extLst>
                <a:ext uri="{FF2B5EF4-FFF2-40B4-BE49-F238E27FC236}">
                  <a16:creationId xmlns:a16="http://schemas.microsoft.com/office/drawing/2014/main" xmlns="" id="{27978CE7-61D5-F7A9-F9AD-184737FF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B11F0C3D-588F-D623-98DC-EDB05752A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425506" y="5069587"/>
              <a:ext cx="1420321" cy="1420321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AFD52F29-2319-FE82-0D9E-3DB4172C839B}"/>
              </a:ext>
            </a:extLst>
          </p:cNvPr>
          <p:cNvGrpSpPr/>
          <p:nvPr/>
        </p:nvGrpSpPr>
        <p:grpSpPr>
          <a:xfrm>
            <a:off x="4205906" y="4154409"/>
            <a:ext cx="3013176" cy="2706062"/>
            <a:chOff x="4209100" y="4139558"/>
            <a:chExt cx="3013176" cy="2706062"/>
          </a:xfrm>
        </p:grpSpPr>
        <p:sp useBgFill="1">
          <p:nvSpPr>
            <p:cNvPr id="132" name="Freeform 13">
              <a:extLst>
                <a:ext uri="{FF2B5EF4-FFF2-40B4-BE49-F238E27FC236}">
                  <a16:creationId xmlns:a16="http://schemas.microsoft.com/office/drawing/2014/main" xmlns="" id="{DAE5EAD7-009E-04D8-C1B6-0E10FA548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B894217A-D582-F8EA-5157-AC6D1CB1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739785" y="5116346"/>
              <a:ext cx="2031614" cy="1181128"/>
            </a:xfrm>
            <a:prstGeom prst="rect">
              <a:avLst/>
            </a:prstGeom>
            <a:effectLst/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xmlns="" id="{A30772E3-69CB-F685-8348-595A570CC641}"/>
              </a:ext>
            </a:extLst>
          </p:cNvPr>
          <p:cNvGrpSpPr/>
          <p:nvPr/>
        </p:nvGrpSpPr>
        <p:grpSpPr>
          <a:xfrm>
            <a:off x="6457540" y="2471"/>
            <a:ext cx="2683266" cy="2314885"/>
            <a:chOff x="6460734" y="-12380"/>
            <a:chExt cx="2683266" cy="2314885"/>
          </a:xfrm>
        </p:grpSpPr>
        <p:sp useBgFill="1">
          <p:nvSpPr>
            <p:cNvPr id="135" name="Freeform 9">
              <a:extLst>
                <a:ext uri="{FF2B5EF4-FFF2-40B4-BE49-F238E27FC236}">
                  <a16:creationId xmlns:a16="http://schemas.microsoft.com/office/drawing/2014/main" xmlns="" id="{990F2C0A-6BCC-4D67-020F-D8AD09217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xmlns="" id="{CA37C758-7F6C-08ED-C3C0-AADDA3606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144164" y="264677"/>
              <a:ext cx="1591329" cy="1611601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xmlns="" id="{F9B33782-B060-67DB-0F3A-D0CF8D63B5D0}"/>
              </a:ext>
            </a:extLst>
          </p:cNvPr>
          <p:cNvGrpSpPr/>
          <p:nvPr/>
        </p:nvGrpSpPr>
        <p:grpSpPr>
          <a:xfrm>
            <a:off x="4502825" y="2230702"/>
            <a:ext cx="2741000" cy="2374305"/>
            <a:chOff x="4506019" y="2215851"/>
            <a:chExt cx="2741000" cy="2374305"/>
          </a:xfrm>
        </p:grpSpPr>
        <p:sp useBgFill="1">
          <p:nvSpPr>
            <p:cNvPr id="138" name="Freeform 10">
              <a:extLst>
                <a:ext uri="{FF2B5EF4-FFF2-40B4-BE49-F238E27FC236}">
                  <a16:creationId xmlns:a16="http://schemas.microsoft.com/office/drawing/2014/main" xmlns="" id="{B8BD8519-6D35-D652-1CFA-C7E8EBDD9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xmlns="" id="{5CF11818-8773-2AA7-DFF1-6307D12C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062142" y="2818708"/>
              <a:ext cx="1306646" cy="1330981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7C8439E1-95FF-C628-1B1E-EB8F330EE805}"/>
              </a:ext>
            </a:extLst>
          </p:cNvPr>
          <p:cNvGrpSpPr/>
          <p:nvPr/>
        </p:nvGrpSpPr>
        <p:grpSpPr>
          <a:xfrm>
            <a:off x="6732464" y="1874185"/>
            <a:ext cx="2459702" cy="3015539"/>
            <a:chOff x="6735658" y="1859334"/>
            <a:chExt cx="2459702" cy="3015539"/>
          </a:xfrm>
        </p:grpSpPr>
        <p:sp useBgFill="1">
          <p:nvSpPr>
            <p:cNvPr id="141" name="Freeform 14">
              <a:extLst>
                <a:ext uri="{FF2B5EF4-FFF2-40B4-BE49-F238E27FC236}">
                  <a16:creationId xmlns:a16="http://schemas.microsoft.com/office/drawing/2014/main" xmlns="" id="{9B10DC3D-5FC4-0A3B-50A3-838B36CAC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xmlns="" id="{F696D948-314C-9F6B-A469-0DD6C2D6E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060211" y="2335428"/>
              <a:ext cx="2135149" cy="2135149"/>
            </a:xfrm>
            <a:prstGeom prst="rect">
              <a:avLst/>
            </a:prstGeom>
          </p:spPr>
        </p:pic>
      </p:grpSp>
      <p:sp>
        <p:nvSpPr>
          <p:cNvPr id="143" name="Прямоугольник 142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A5D9385A-483F-C1E0-FD07-B29CB2D7F823}"/>
              </a:ext>
            </a:extLst>
          </p:cNvPr>
          <p:cNvSpPr/>
          <p:nvPr/>
        </p:nvSpPr>
        <p:spPr>
          <a:xfrm>
            <a:off x="128354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Прямоугольник 143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14279EE9-1D9F-F585-AC2E-AA9734C963E3}"/>
              </a:ext>
            </a:extLst>
          </p:cNvPr>
          <p:cNvSpPr/>
          <p:nvPr/>
        </p:nvSpPr>
        <p:spPr>
          <a:xfrm>
            <a:off x="2407987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Прямоугольник 144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DA26DAEF-5406-F0CA-6AB1-8DCA6EA40F2B}"/>
              </a:ext>
            </a:extLst>
          </p:cNvPr>
          <p:cNvSpPr/>
          <p:nvPr/>
        </p:nvSpPr>
        <p:spPr>
          <a:xfrm>
            <a:off x="4687620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Прямоугольник 145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3DA7A1EB-43AE-85F2-4723-89F986D5509C}"/>
              </a:ext>
            </a:extLst>
          </p:cNvPr>
          <p:cNvSpPr/>
          <p:nvPr/>
        </p:nvSpPr>
        <p:spPr>
          <a:xfrm>
            <a:off x="6967253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Прямоугольник 146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CA4DB236-2F7A-AE6C-EC82-249C8386727A}"/>
              </a:ext>
            </a:extLst>
          </p:cNvPr>
          <p:cNvSpPr/>
          <p:nvPr/>
        </p:nvSpPr>
        <p:spPr>
          <a:xfrm>
            <a:off x="88117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Прямоугольник 147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5499F488-5AC0-7B92-AA53-6192AD9430F4}"/>
              </a:ext>
            </a:extLst>
          </p:cNvPr>
          <p:cNvSpPr/>
          <p:nvPr/>
        </p:nvSpPr>
        <p:spPr>
          <a:xfrm>
            <a:off x="2367750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Прямоугольник 148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C6D24505-CDA4-C75A-9F2E-D60BBBC4E3B6}"/>
              </a:ext>
            </a:extLst>
          </p:cNvPr>
          <p:cNvSpPr/>
          <p:nvPr/>
        </p:nvSpPr>
        <p:spPr>
          <a:xfrm>
            <a:off x="4647383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Прямоугольник 149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360FF7C3-00B7-378F-4908-9A9DA39F7D0F}"/>
              </a:ext>
            </a:extLst>
          </p:cNvPr>
          <p:cNvSpPr/>
          <p:nvPr/>
        </p:nvSpPr>
        <p:spPr>
          <a:xfrm>
            <a:off x="6927016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Прямоугольник 150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7D1DB75C-A50D-3FAC-DE8A-A673498D40F4}"/>
              </a:ext>
            </a:extLst>
          </p:cNvPr>
          <p:cNvSpPr/>
          <p:nvPr/>
        </p:nvSpPr>
        <p:spPr>
          <a:xfrm>
            <a:off x="95036" y="-14205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Прямоугольник 151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C86360F4-A566-96A8-FB06-0DB36459854F}"/>
              </a:ext>
            </a:extLst>
          </p:cNvPr>
          <p:cNvSpPr/>
          <p:nvPr/>
        </p:nvSpPr>
        <p:spPr>
          <a:xfrm>
            <a:off x="2333845" y="-2437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Прямоугольник 152">
            <a:hlinkClick r:id="" action="ppaction://hlinkshowjump?jump=nextslide">
              <a:snd r:embed="rId18" name="пик.wav"/>
            </a:hlinkClick>
            <a:extLst>
              <a:ext uri="{FF2B5EF4-FFF2-40B4-BE49-F238E27FC236}">
                <a16:creationId xmlns:a16="http://schemas.microsoft.com/office/drawing/2014/main" xmlns="" id="{43579C85-F141-779E-F776-9EF0EC875AB2}"/>
              </a:ext>
            </a:extLst>
          </p:cNvPr>
          <p:cNvSpPr/>
          <p:nvPr/>
        </p:nvSpPr>
        <p:spPr>
          <a:xfrm>
            <a:off x="4613478" y="-2437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Прямоугольник 153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2576B17E-FBC9-D952-6402-67E6E8080C58}"/>
              </a:ext>
            </a:extLst>
          </p:cNvPr>
          <p:cNvSpPr/>
          <p:nvPr/>
        </p:nvSpPr>
        <p:spPr>
          <a:xfrm>
            <a:off x="6893111" y="-2437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6" name="Рисунок 155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25C5B97E-F4FD-2A64-945B-22EB0016817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6253" y="3379916"/>
            <a:ext cx="2604906" cy="2609518"/>
          </a:xfrm>
          <a:custGeom>
            <a:avLst/>
            <a:gdLst>
              <a:gd name="connsiteX0" fmla="*/ 245385 w 2604906"/>
              <a:gd name="connsiteY0" fmla="*/ 0 h 2609518"/>
              <a:gd name="connsiteX1" fmla="*/ 249905 w 2604906"/>
              <a:gd name="connsiteY1" fmla="*/ 0 h 2609518"/>
              <a:gd name="connsiteX2" fmla="*/ 260639 w 2604906"/>
              <a:gd name="connsiteY2" fmla="*/ 0 h 2609518"/>
              <a:gd name="connsiteX3" fmla="*/ 281541 w 2604906"/>
              <a:gd name="connsiteY3" fmla="*/ 0 h 2609518"/>
              <a:gd name="connsiteX4" fmla="*/ 316003 w 2604906"/>
              <a:gd name="connsiteY4" fmla="*/ 0 h 2609518"/>
              <a:gd name="connsiteX5" fmla="*/ 367413 w 2604906"/>
              <a:gd name="connsiteY5" fmla="*/ 0 h 2609518"/>
              <a:gd name="connsiteX6" fmla="*/ 439162 w 2604906"/>
              <a:gd name="connsiteY6" fmla="*/ 0 h 2609518"/>
              <a:gd name="connsiteX7" fmla="*/ 534638 w 2604906"/>
              <a:gd name="connsiteY7" fmla="*/ 0 h 2609518"/>
              <a:gd name="connsiteX8" fmla="*/ 657231 w 2604906"/>
              <a:gd name="connsiteY8" fmla="*/ 0 h 2609518"/>
              <a:gd name="connsiteX9" fmla="*/ 810331 w 2604906"/>
              <a:gd name="connsiteY9" fmla="*/ 0 h 2609518"/>
              <a:gd name="connsiteX10" fmla="*/ 997329 w 2604906"/>
              <a:gd name="connsiteY10" fmla="*/ 0 h 2609518"/>
              <a:gd name="connsiteX11" fmla="*/ 1104598 w 2604906"/>
              <a:gd name="connsiteY11" fmla="*/ 0 h 2609518"/>
              <a:gd name="connsiteX12" fmla="*/ 1221612 w 2604906"/>
              <a:gd name="connsiteY12" fmla="*/ 0 h 2609518"/>
              <a:gd name="connsiteX13" fmla="*/ 1348796 w 2604906"/>
              <a:gd name="connsiteY13" fmla="*/ 0 h 2609518"/>
              <a:gd name="connsiteX14" fmla="*/ 1486572 w 2604906"/>
              <a:gd name="connsiteY14" fmla="*/ 0 h 2609518"/>
              <a:gd name="connsiteX15" fmla="*/ 1635365 w 2604906"/>
              <a:gd name="connsiteY15" fmla="*/ 0 h 2609518"/>
              <a:gd name="connsiteX16" fmla="*/ 1795598 w 2604906"/>
              <a:gd name="connsiteY16" fmla="*/ 0 h 2609518"/>
              <a:gd name="connsiteX17" fmla="*/ 1967695 w 2604906"/>
              <a:gd name="connsiteY17" fmla="*/ 0 h 2609518"/>
              <a:gd name="connsiteX18" fmla="*/ 2152079 w 2604906"/>
              <a:gd name="connsiteY18" fmla="*/ 0 h 2609518"/>
              <a:gd name="connsiteX19" fmla="*/ 2349175 w 2604906"/>
              <a:gd name="connsiteY19" fmla="*/ 0 h 2609518"/>
              <a:gd name="connsiteX20" fmla="*/ 2559406 w 2604906"/>
              <a:gd name="connsiteY20" fmla="*/ 0 h 2609518"/>
              <a:gd name="connsiteX21" fmla="*/ 2572406 w 2604906"/>
              <a:gd name="connsiteY21" fmla="*/ 333160 h 2609518"/>
              <a:gd name="connsiteX22" fmla="*/ 2565906 w 2604906"/>
              <a:gd name="connsiteY22" fmla="*/ 1274189 h 2609518"/>
              <a:gd name="connsiteX23" fmla="*/ 2487905 w 2604906"/>
              <a:gd name="connsiteY23" fmla="*/ 1233275 h 2609518"/>
              <a:gd name="connsiteX24" fmla="*/ 2344904 w 2604906"/>
              <a:gd name="connsiteY24" fmla="*/ 1157291 h 2609518"/>
              <a:gd name="connsiteX25" fmla="*/ 2383904 w 2604906"/>
              <a:gd name="connsiteY25" fmla="*/ 1513830 h 2609518"/>
              <a:gd name="connsiteX26" fmla="*/ 2565906 w 2604906"/>
              <a:gd name="connsiteY26" fmla="*/ 1671642 h 2609518"/>
              <a:gd name="connsiteX27" fmla="*/ 2604906 w 2604906"/>
              <a:gd name="connsiteY27" fmla="*/ 2279512 h 2609518"/>
              <a:gd name="connsiteX28" fmla="*/ 1252894 w 2604906"/>
              <a:gd name="connsiteY28" fmla="*/ 2326271 h 2609518"/>
              <a:gd name="connsiteX29" fmla="*/ 1415395 w 2604906"/>
              <a:gd name="connsiteY29" fmla="*/ 2548377 h 2609518"/>
              <a:gd name="connsiteX30" fmla="*/ 1096892 w 2604906"/>
              <a:gd name="connsiteY30" fmla="*/ 2600982 h 2609518"/>
              <a:gd name="connsiteX31" fmla="*/ 914891 w 2604906"/>
              <a:gd name="connsiteY31" fmla="*/ 2489928 h 2609518"/>
              <a:gd name="connsiteX32" fmla="*/ 960391 w 2604906"/>
              <a:gd name="connsiteY32" fmla="*/ 2337961 h 2609518"/>
              <a:gd name="connsiteX33" fmla="*/ 303885 w 2604906"/>
              <a:gd name="connsiteY33" fmla="*/ 2297047 h 2609518"/>
              <a:gd name="connsiteX34" fmla="*/ 336386 w 2604906"/>
              <a:gd name="connsiteY34" fmla="*/ 1209895 h 2609518"/>
              <a:gd name="connsiteX35" fmla="*/ 219385 w 2604906"/>
              <a:gd name="connsiteY35" fmla="*/ 1081307 h 2609518"/>
              <a:gd name="connsiteX36" fmla="*/ 11383 w 2604906"/>
              <a:gd name="connsiteY36" fmla="*/ 1022858 h 2609518"/>
              <a:gd name="connsiteX37" fmla="*/ 186884 w 2604906"/>
              <a:gd name="connsiteY37" fmla="*/ 742303 h 2609518"/>
              <a:gd name="connsiteX38" fmla="*/ 329886 w 2604906"/>
              <a:gd name="connsiteY38" fmla="*/ 508507 h 2609518"/>
              <a:gd name="connsiteX39" fmla="*/ 245385 w 2604906"/>
              <a:gd name="connsiteY39" fmla="*/ 0 h 260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04906" h="2609518">
                <a:moveTo>
                  <a:pt x="245385" y="0"/>
                </a:moveTo>
                <a:lnTo>
                  <a:pt x="249905" y="0"/>
                </a:lnTo>
                <a:lnTo>
                  <a:pt x="260639" y="0"/>
                </a:lnTo>
                <a:lnTo>
                  <a:pt x="281541" y="0"/>
                </a:lnTo>
                <a:lnTo>
                  <a:pt x="316003" y="0"/>
                </a:lnTo>
                <a:lnTo>
                  <a:pt x="367413" y="0"/>
                </a:lnTo>
                <a:lnTo>
                  <a:pt x="439162" y="0"/>
                </a:lnTo>
                <a:lnTo>
                  <a:pt x="534638" y="0"/>
                </a:lnTo>
                <a:lnTo>
                  <a:pt x="657231" y="0"/>
                </a:lnTo>
                <a:lnTo>
                  <a:pt x="810331" y="0"/>
                </a:lnTo>
                <a:lnTo>
                  <a:pt x="997329" y="0"/>
                </a:lnTo>
                <a:lnTo>
                  <a:pt x="1104598" y="0"/>
                </a:lnTo>
                <a:lnTo>
                  <a:pt x="1221612" y="0"/>
                </a:lnTo>
                <a:lnTo>
                  <a:pt x="1348796" y="0"/>
                </a:lnTo>
                <a:lnTo>
                  <a:pt x="1486572" y="0"/>
                </a:lnTo>
                <a:lnTo>
                  <a:pt x="1635365" y="0"/>
                </a:lnTo>
                <a:lnTo>
                  <a:pt x="1795598" y="0"/>
                </a:lnTo>
                <a:lnTo>
                  <a:pt x="1967695" y="0"/>
                </a:lnTo>
                <a:lnTo>
                  <a:pt x="2152079" y="0"/>
                </a:lnTo>
                <a:lnTo>
                  <a:pt x="2349175" y="0"/>
                </a:lnTo>
                <a:lnTo>
                  <a:pt x="2559406" y="0"/>
                </a:lnTo>
                <a:cubicBezTo>
                  <a:pt x="2552905" y="128588"/>
                  <a:pt x="2559406" y="251331"/>
                  <a:pt x="2572406" y="333160"/>
                </a:cubicBezTo>
                <a:cubicBezTo>
                  <a:pt x="2624406" y="648784"/>
                  <a:pt x="2604906" y="1239119"/>
                  <a:pt x="2565906" y="1274189"/>
                </a:cubicBezTo>
                <a:cubicBezTo>
                  <a:pt x="2520405" y="1303413"/>
                  <a:pt x="2487905" y="1285879"/>
                  <a:pt x="2487905" y="1233275"/>
                </a:cubicBezTo>
                <a:cubicBezTo>
                  <a:pt x="2487905" y="1180670"/>
                  <a:pt x="2461905" y="1087152"/>
                  <a:pt x="2344904" y="1157291"/>
                </a:cubicBezTo>
                <a:cubicBezTo>
                  <a:pt x="2227903" y="1233275"/>
                  <a:pt x="2188902" y="1589814"/>
                  <a:pt x="2383904" y="1513830"/>
                </a:cubicBezTo>
                <a:cubicBezTo>
                  <a:pt x="2461905" y="1484605"/>
                  <a:pt x="2546405" y="1601503"/>
                  <a:pt x="2565906" y="1671642"/>
                </a:cubicBezTo>
                <a:cubicBezTo>
                  <a:pt x="2598406" y="1817765"/>
                  <a:pt x="2559406" y="1998957"/>
                  <a:pt x="2604906" y="2279512"/>
                </a:cubicBezTo>
                <a:cubicBezTo>
                  <a:pt x="2182402" y="2226908"/>
                  <a:pt x="1317894" y="2267822"/>
                  <a:pt x="1252894" y="2326271"/>
                </a:cubicBezTo>
                <a:cubicBezTo>
                  <a:pt x="1187893" y="2384720"/>
                  <a:pt x="1441396" y="2472394"/>
                  <a:pt x="1415395" y="2548377"/>
                </a:cubicBezTo>
                <a:cubicBezTo>
                  <a:pt x="1389395" y="2624361"/>
                  <a:pt x="1233394" y="2612671"/>
                  <a:pt x="1096892" y="2600982"/>
                </a:cubicBezTo>
                <a:cubicBezTo>
                  <a:pt x="966891" y="2595137"/>
                  <a:pt x="908391" y="2554222"/>
                  <a:pt x="914891" y="2489928"/>
                </a:cubicBezTo>
                <a:cubicBezTo>
                  <a:pt x="914891" y="2425634"/>
                  <a:pt x="1031892" y="2373031"/>
                  <a:pt x="960391" y="2337961"/>
                </a:cubicBezTo>
                <a:cubicBezTo>
                  <a:pt x="791390" y="2256132"/>
                  <a:pt x="375386" y="2285357"/>
                  <a:pt x="303885" y="2297047"/>
                </a:cubicBezTo>
                <a:cubicBezTo>
                  <a:pt x="251885" y="1993112"/>
                  <a:pt x="173884" y="1677487"/>
                  <a:pt x="336386" y="1209895"/>
                </a:cubicBezTo>
                <a:cubicBezTo>
                  <a:pt x="394886" y="1034548"/>
                  <a:pt x="355886" y="929340"/>
                  <a:pt x="219385" y="1081307"/>
                </a:cubicBezTo>
                <a:cubicBezTo>
                  <a:pt x="167384" y="1139756"/>
                  <a:pt x="56883" y="1133911"/>
                  <a:pt x="11383" y="1022858"/>
                </a:cubicBezTo>
                <a:cubicBezTo>
                  <a:pt x="-34118" y="894270"/>
                  <a:pt x="63383" y="777372"/>
                  <a:pt x="186884" y="742303"/>
                </a:cubicBezTo>
                <a:cubicBezTo>
                  <a:pt x="277885" y="713078"/>
                  <a:pt x="310385" y="584490"/>
                  <a:pt x="329886" y="508507"/>
                </a:cubicBezTo>
                <a:cubicBezTo>
                  <a:pt x="368886" y="368229"/>
                  <a:pt x="316885" y="169502"/>
                  <a:pt x="24538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1014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E87469B-7B2D-062E-657E-1DFDB6C090FD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22D0301-18D6-6443-1E21-6C2030D6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38AFB9-6457-8DEF-F6B1-178D9462D7E8}"/>
              </a:ext>
            </a:extLst>
          </p:cNvPr>
          <p:cNvGrpSpPr/>
          <p:nvPr/>
        </p:nvGrpSpPr>
        <p:grpSpPr>
          <a:xfrm>
            <a:off x="0" y="-12380"/>
            <a:ext cx="9144000" cy="6858000"/>
            <a:chOff x="0" y="-12380"/>
            <a:chExt cx="9144000" cy="685800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C1BDEBC7-E24B-6A65-F5EB-8AD6ACC9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393" y="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xmlns="" id="{C9D30BDE-E851-0B18-C1B6-AB615EF0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xmlns="" id="{5B1657A4-C45E-3D77-C954-B5BD687A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B65A4C39-72E9-F644-FB8B-34F685D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0DAD3D60-C945-E9D8-0314-993D52F1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812E4B5F-F089-7569-E034-C8E4F38E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xmlns="" id="{FC02FB23-2560-E321-7571-7DF6E700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AF50BEE4-4C52-8E0E-01D9-A2583D7C0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715920E-89E1-227C-3FC7-BE64D80A7CA8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D353136-B95C-10AA-AD0C-53023E9FDF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grpSp>
        <p:nvGrpSpPr>
          <p:cNvPr id="107" name="Группа 106">
            <a:extLst>
              <a:ext uri="{FF2B5EF4-FFF2-40B4-BE49-F238E27FC236}">
                <a16:creationId xmlns:a16="http://schemas.microsoft.com/office/drawing/2014/main" xmlns="" id="{C42D7E1A-A6D7-E2EA-9F59-BED44BBDD8B7}"/>
              </a:ext>
            </a:extLst>
          </p:cNvPr>
          <p:cNvGrpSpPr/>
          <p:nvPr/>
        </p:nvGrpSpPr>
        <p:grpSpPr>
          <a:xfrm>
            <a:off x="4241199" y="2152"/>
            <a:ext cx="2658524" cy="2624361"/>
            <a:chOff x="4239341" y="-12380"/>
            <a:chExt cx="2658524" cy="2624361"/>
          </a:xfrm>
        </p:grpSpPr>
        <p:sp useBgFill="1">
          <p:nvSpPr>
            <p:cNvPr id="108" name="Freeform 7">
              <a:extLst>
                <a:ext uri="{FF2B5EF4-FFF2-40B4-BE49-F238E27FC236}">
                  <a16:creationId xmlns:a16="http://schemas.microsoft.com/office/drawing/2014/main" xmlns="" id="{4F531E19-0563-4C88-640A-8E07A0DF5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341" y="-1238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" name="Рисунок 108">
              <a:extLst>
                <a:ext uri="{FF2B5EF4-FFF2-40B4-BE49-F238E27FC236}">
                  <a16:creationId xmlns:a16="http://schemas.microsoft.com/office/drawing/2014/main" xmlns="" id="{4FBE9DF5-D0BB-B989-5987-93C664747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792721" y="589857"/>
              <a:ext cx="1756315" cy="1236884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xmlns="" id="{B5BF407D-4C84-4FBF-88ED-EB34C904B5DC}"/>
              </a:ext>
            </a:extLst>
          </p:cNvPr>
          <p:cNvGrpSpPr/>
          <p:nvPr/>
        </p:nvGrpSpPr>
        <p:grpSpPr>
          <a:xfrm>
            <a:off x="-9184" y="12672"/>
            <a:ext cx="2746500" cy="2309934"/>
            <a:chOff x="0" y="-12380"/>
            <a:chExt cx="2746500" cy="2309934"/>
          </a:xfrm>
        </p:grpSpPr>
        <p:sp useBgFill="1">
          <p:nvSpPr>
            <p:cNvPr id="111" name="Freeform 6">
              <a:extLst>
                <a:ext uri="{FF2B5EF4-FFF2-40B4-BE49-F238E27FC236}">
                  <a16:creationId xmlns:a16="http://schemas.microsoft.com/office/drawing/2014/main" xmlns="" id="{DF7149F3-96FD-7C00-7AEF-E28A8690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25B48913-51DD-89BA-932D-FFF9C56BF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21572" y="198537"/>
              <a:ext cx="1448797" cy="1866972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6A7FEFC3-E63A-F820-6FF3-7D58B69DD844}"/>
              </a:ext>
            </a:extLst>
          </p:cNvPr>
          <p:cNvGrpSpPr/>
          <p:nvPr/>
        </p:nvGrpSpPr>
        <p:grpSpPr>
          <a:xfrm>
            <a:off x="-3194" y="1921226"/>
            <a:ext cx="2441333" cy="2946217"/>
            <a:chOff x="0" y="1906375"/>
            <a:chExt cx="2441333" cy="2946217"/>
          </a:xfrm>
        </p:grpSpPr>
        <p:sp useBgFill="1">
          <p:nvSpPr>
            <p:cNvPr id="114" name="Freeform 17">
              <a:extLst>
                <a:ext uri="{FF2B5EF4-FFF2-40B4-BE49-F238E27FC236}">
                  <a16:creationId xmlns:a16="http://schemas.microsoft.com/office/drawing/2014/main" xmlns="" id="{C27127AC-4D9A-5992-3D74-5A507432B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EC8CE46D-7DFF-67E7-DA4A-3EDE27478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91924" y="2701361"/>
              <a:ext cx="1202079" cy="1419779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FDC9761-C2BF-249D-5D52-34E61D25E066}"/>
              </a:ext>
            </a:extLst>
          </p:cNvPr>
          <p:cNvGrpSpPr/>
          <p:nvPr/>
        </p:nvGrpSpPr>
        <p:grpSpPr>
          <a:xfrm>
            <a:off x="-3194" y="4463885"/>
            <a:ext cx="2650275" cy="2396586"/>
            <a:chOff x="0" y="4449034"/>
            <a:chExt cx="2650275" cy="2396586"/>
          </a:xfrm>
        </p:grpSpPr>
        <p:sp useBgFill="1">
          <p:nvSpPr>
            <p:cNvPr id="117" name="Freeform 16">
              <a:extLst>
                <a:ext uri="{FF2B5EF4-FFF2-40B4-BE49-F238E27FC236}">
                  <a16:creationId xmlns:a16="http://schemas.microsoft.com/office/drawing/2014/main" xmlns="" id="{AA31457C-2E41-C81A-46D4-85DA4BE1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41999B32-E784-46CB-7362-ABBA857D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5425" y="4814268"/>
              <a:ext cx="1634185" cy="178599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D4A38EEB-2303-8866-3B79-FBD91C54A057}"/>
              </a:ext>
            </a:extLst>
          </p:cNvPr>
          <p:cNvGrpSpPr/>
          <p:nvPr/>
        </p:nvGrpSpPr>
        <p:grpSpPr>
          <a:xfrm>
            <a:off x="2198955" y="4515878"/>
            <a:ext cx="2446831" cy="2344593"/>
            <a:chOff x="2202149" y="4501027"/>
            <a:chExt cx="2446831" cy="2344593"/>
          </a:xfrm>
        </p:grpSpPr>
        <p:sp useBgFill="1">
          <p:nvSpPr>
            <p:cNvPr id="120" name="Freeform 15">
              <a:extLst>
                <a:ext uri="{FF2B5EF4-FFF2-40B4-BE49-F238E27FC236}">
                  <a16:creationId xmlns:a16="http://schemas.microsoft.com/office/drawing/2014/main" xmlns="" id="{9086A673-B64E-2529-5E68-F1DAC9F5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97979C07-52D6-82F9-A2F7-DC9431D7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60444" y="5101075"/>
              <a:ext cx="1199863" cy="1357346"/>
            </a:xfrm>
            <a:prstGeom prst="rect">
              <a:avLst/>
            </a:prstGeom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xmlns="" id="{B2D3AB12-CAA6-C452-DC79-81C49765B34B}"/>
              </a:ext>
            </a:extLst>
          </p:cNvPr>
          <p:cNvGrpSpPr/>
          <p:nvPr/>
        </p:nvGrpSpPr>
        <p:grpSpPr>
          <a:xfrm>
            <a:off x="1946024" y="2235654"/>
            <a:ext cx="3037919" cy="2743200"/>
            <a:chOff x="1949218" y="2220803"/>
            <a:chExt cx="3037919" cy="2743200"/>
          </a:xfrm>
        </p:grpSpPr>
        <p:sp useBgFill="1">
          <p:nvSpPr>
            <p:cNvPr id="123" name="Freeform 11">
              <a:extLst>
                <a:ext uri="{FF2B5EF4-FFF2-40B4-BE49-F238E27FC236}">
                  <a16:creationId xmlns:a16="http://schemas.microsoft.com/office/drawing/2014/main" xmlns="" id="{421C39D7-34E4-E5C0-A618-286DFF4F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xmlns="" id="{84E704AC-4230-3912-C77E-795F88349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567043" flipH="1">
              <a:off x="2617094" y="2723793"/>
              <a:ext cx="1491444" cy="1491444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xmlns="" id="{EA3B23FD-6EB1-701D-886D-784784AA4B3E}"/>
              </a:ext>
            </a:extLst>
          </p:cNvPr>
          <p:cNvGrpSpPr/>
          <p:nvPr/>
        </p:nvGrpSpPr>
        <p:grpSpPr>
          <a:xfrm>
            <a:off x="2218199" y="2471"/>
            <a:ext cx="2446831" cy="2636741"/>
            <a:chOff x="2221393" y="-12380"/>
            <a:chExt cx="2446831" cy="2636741"/>
          </a:xfrm>
        </p:grpSpPr>
        <p:sp useBgFill="1">
          <p:nvSpPr>
            <p:cNvPr id="126" name="Freeform 8">
              <a:extLst>
                <a:ext uri="{FF2B5EF4-FFF2-40B4-BE49-F238E27FC236}">
                  <a16:creationId xmlns:a16="http://schemas.microsoft.com/office/drawing/2014/main" xmlns="" id="{729FE897-51E2-04AD-CD2F-D7C8245DE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393" y="-12380"/>
              <a:ext cx="2446831" cy="2636741"/>
            </a:xfrm>
            <a:custGeom>
              <a:avLst/>
              <a:gdLst/>
              <a:ahLst/>
              <a:cxnLst>
                <a:cxn ang="0">
                  <a:pos x="13" y="154"/>
                </a:cxn>
                <a:cxn ang="0">
                  <a:pos x="14" y="225"/>
                </a:cxn>
                <a:cxn ang="0">
                  <a:pos x="45" y="235"/>
                </a:cxn>
                <a:cxn ang="0">
                  <a:pos x="74" y="230"/>
                </a:cxn>
                <a:cxn ang="0">
                  <a:pos x="67" y="272"/>
                </a:cxn>
                <a:cxn ang="0">
                  <a:pos x="40" y="294"/>
                </a:cxn>
                <a:cxn ang="0">
                  <a:pos x="10" y="286"/>
                </a:cxn>
                <a:cxn ang="0">
                  <a:pos x="11" y="395"/>
                </a:cxn>
                <a:cxn ang="0">
                  <a:pos x="114" y="397"/>
                </a:cxn>
                <a:cxn ang="0">
                  <a:pos x="137" y="410"/>
                </a:cxn>
                <a:cxn ang="0">
                  <a:pos x="129" y="436"/>
                </a:cxn>
                <a:cxn ang="0">
                  <a:pos x="178" y="443"/>
                </a:cxn>
                <a:cxn ang="0">
                  <a:pos x="180" y="406"/>
                </a:cxn>
                <a:cxn ang="0">
                  <a:pos x="224" y="387"/>
                </a:cxn>
                <a:cxn ang="0">
                  <a:pos x="363" y="393"/>
                </a:cxn>
                <a:cxn ang="0">
                  <a:pos x="368" y="207"/>
                </a:cxn>
                <a:cxn ang="0">
                  <a:pos x="350" y="185"/>
                </a:cxn>
                <a:cxn ang="0">
                  <a:pos x="318" y="175"/>
                </a:cxn>
                <a:cxn ang="0">
                  <a:pos x="345" y="127"/>
                </a:cxn>
                <a:cxn ang="0">
                  <a:pos x="367" y="87"/>
                </a:cxn>
                <a:cxn ang="0">
                  <a:pos x="354" y="0"/>
                </a:cxn>
                <a:cxn ang="0">
                  <a:pos x="9" y="0"/>
                </a:cxn>
                <a:cxn ang="0">
                  <a:pos x="13" y="154"/>
                </a:cxn>
              </a:cxnLst>
              <a:rect l="0" t="0" r="r" b="b"/>
              <a:pathLst>
                <a:path w="377" h="451">
                  <a:moveTo>
                    <a:pt x="13" y="154"/>
                  </a:moveTo>
                  <a:cubicBezTo>
                    <a:pt x="8" y="187"/>
                    <a:pt x="8" y="213"/>
                    <a:pt x="14" y="225"/>
                  </a:cubicBezTo>
                  <a:cubicBezTo>
                    <a:pt x="23" y="242"/>
                    <a:pt x="36" y="243"/>
                    <a:pt x="45" y="235"/>
                  </a:cubicBezTo>
                  <a:cubicBezTo>
                    <a:pt x="59" y="222"/>
                    <a:pt x="68" y="222"/>
                    <a:pt x="74" y="230"/>
                  </a:cubicBezTo>
                  <a:cubicBezTo>
                    <a:pt x="81" y="238"/>
                    <a:pt x="76" y="257"/>
                    <a:pt x="67" y="272"/>
                  </a:cubicBezTo>
                  <a:cubicBezTo>
                    <a:pt x="58" y="287"/>
                    <a:pt x="48" y="303"/>
                    <a:pt x="40" y="294"/>
                  </a:cubicBezTo>
                  <a:cubicBezTo>
                    <a:pt x="31" y="285"/>
                    <a:pt x="20" y="273"/>
                    <a:pt x="10" y="286"/>
                  </a:cubicBezTo>
                  <a:cubicBezTo>
                    <a:pt x="0" y="300"/>
                    <a:pt x="7" y="384"/>
                    <a:pt x="11" y="395"/>
                  </a:cubicBezTo>
                  <a:cubicBezTo>
                    <a:pt x="65" y="403"/>
                    <a:pt x="102" y="397"/>
                    <a:pt x="114" y="397"/>
                  </a:cubicBezTo>
                  <a:cubicBezTo>
                    <a:pt x="127" y="397"/>
                    <a:pt x="137" y="404"/>
                    <a:pt x="137" y="410"/>
                  </a:cubicBezTo>
                  <a:cubicBezTo>
                    <a:pt x="137" y="416"/>
                    <a:pt x="122" y="422"/>
                    <a:pt x="129" y="436"/>
                  </a:cubicBezTo>
                  <a:cubicBezTo>
                    <a:pt x="137" y="449"/>
                    <a:pt x="162" y="451"/>
                    <a:pt x="178" y="443"/>
                  </a:cubicBezTo>
                  <a:cubicBezTo>
                    <a:pt x="194" y="435"/>
                    <a:pt x="180" y="414"/>
                    <a:pt x="180" y="406"/>
                  </a:cubicBezTo>
                  <a:cubicBezTo>
                    <a:pt x="180" y="399"/>
                    <a:pt x="196" y="382"/>
                    <a:pt x="224" y="387"/>
                  </a:cubicBezTo>
                  <a:cubicBezTo>
                    <a:pt x="252" y="393"/>
                    <a:pt x="303" y="399"/>
                    <a:pt x="363" y="393"/>
                  </a:cubicBezTo>
                  <a:cubicBezTo>
                    <a:pt x="355" y="341"/>
                    <a:pt x="343" y="287"/>
                    <a:pt x="368" y="207"/>
                  </a:cubicBezTo>
                  <a:cubicBezTo>
                    <a:pt x="377" y="177"/>
                    <a:pt x="371" y="159"/>
                    <a:pt x="350" y="185"/>
                  </a:cubicBezTo>
                  <a:cubicBezTo>
                    <a:pt x="342" y="195"/>
                    <a:pt x="325" y="194"/>
                    <a:pt x="318" y="175"/>
                  </a:cubicBezTo>
                  <a:cubicBezTo>
                    <a:pt x="311" y="153"/>
                    <a:pt x="326" y="133"/>
                    <a:pt x="345" y="127"/>
                  </a:cubicBezTo>
                  <a:cubicBezTo>
                    <a:pt x="359" y="122"/>
                    <a:pt x="364" y="100"/>
                    <a:pt x="367" y="87"/>
                  </a:cubicBezTo>
                  <a:cubicBezTo>
                    <a:pt x="373" y="63"/>
                    <a:pt x="365" y="29"/>
                    <a:pt x="3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0" y="36"/>
                    <a:pt x="18" y="123"/>
                    <a:pt x="13" y="1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2FB70A95-7EA7-C1FB-F808-FFDF374C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733370" y="341657"/>
              <a:ext cx="1682642" cy="1565701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10DDCF03-FEAF-79D0-5790-31A21285548D}"/>
              </a:ext>
            </a:extLst>
          </p:cNvPr>
          <p:cNvGrpSpPr/>
          <p:nvPr/>
        </p:nvGrpSpPr>
        <p:grpSpPr>
          <a:xfrm>
            <a:off x="6803945" y="4463885"/>
            <a:ext cx="2336861" cy="2396586"/>
            <a:chOff x="6807139" y="4449034"/>
            <a:chExt cx="2336861" cy="2396586"/>
          </a:xfrm>
        </p:grpSpPr>
        <p:sp useBgFill="1">
          <p:nvSpPr>
            <p:cNvPr id="129" name="Freeform 12">
              <a:extLst>
                <a:ext uri="{FF2B5EF4-FFF2-40B4-BE49-F238E27FC236}">
                  <a16:creationId xmlns:a16="http://schemas.microsoft.com/office/drawing/2014/main" xmlns="" id="{27978CE7-61D5-F7A9-F9AD-184737FF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B11F0C3D-588F-D623-98DC-EDB05752A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425506" y="5069587"/>
              <a:ext cx="1420321" cy="1420321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AFD52F29-2319-FE82-0D9E-3DB4172C839B}"/>
              </a:ext>
            </a:extLst>
          </p:cNvPr>
          <p:cNvGrpSpPr/>
          <p:nvPr/>
        </p:nvGrpSpPr>
        <p:grpSpPr>
          <a:xfrm>
            <a:off x="4205906" y="4154409"/>
            <a:ext cx="3013176" cy="2706062"/>
            <a:chOff x="4209100" y="4139558"/>
            <a:chExt cx="3013176" cy="2706062"/>
          </a:xfrm>
        </p:grpSpPr>
        <p:sp useBgFill="1">
          <p:nvSpPr>
            <p:cNvPr id="132" name="Freeform 13">
              <a:extLst>
                <a:ext uri="{FF2B5EF4-FFF2-40B4-BE49-F238E27FC236}">
                  <a16:creationId xmlns:a16="http://schemas.microsoft.com/office/drawing/2014/main" xmlns="" id="{DAE5EAD7-009E-04D8-C1B6-0E10FA548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B894217A-D582-F8EA-5157-AC6D1CB1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739785" y="5116346"/>
              <a:ext cx="2031614" cy="1181128"/>
            </a:xfrm>
            <a:prstGeom prst="rect">
              <a:avLst/>
            </a:prstGeom>
            <a:effectLst/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xmlns="" id="{A30772E3-69CB-F685-8348-595A570CC641}"/>
              </a:ext>
            </a:extLst>
          </p:cNvPr>
          <p:cNvGrpSpPr/>
          <p:nvPr/>
        </p:nvGrpSpPr>
        <p:grpSpPr>
          <a:xfrm>
            <a:off x="6457540" y="2471"/>
            <a:ext cx="2683266" cy="2314885"/>
            <a:chOff x="6460734" y="-12380"/>
            <a:chExt cx="2683266" cy="2314885"/>
          </a:xfrm>
        </p:grpSpPr>
        <p:sp useBgFill="1">
          <p:nvSpPr>
            <p:cNvPr id="135" name="Freeform 9">
              <a:extLst>
                <a:ext uri="{FF2B5EF4-FFF2-40B4-BE49-F238E27FC236}">
                  <a16:creationId xmlns:a16="http://schemas.microsoft.com/office/drawing/2014/main" xmlns="" id="{990F2C0A-6BCC-4D67-020F-D8AD09217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xmlns="" id="{CA37C758-7F6C-08ED-C3C0-AADDA3606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144164" y="264677"/>
              <a:ext cx="1591329" cy="1611601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xmlns="" id="{F9B33782-B060-67DB-0F3A-D0CF8D63B5D0}"/>
              </a:ext>
            </a:extLst>
          </p:cNvPr>
          <p:cNvGrpSpPr/>
          <p:nvPr/>
        </p:nvGrpSpPr>
        <p:grpSpPr>
          <a:xfrm>
            <a:off x="4502825" y="2230702"/>
            <a:ext cx="2741000" cy="2374305"/>
            <a:chOff x="4506019" y="2215851"/>
            <a:chExt cx="2741000" cy="2374305"/>
          </a:xfrm>
        </p:grpSpPr>
        <p:sp useBgFill="1">
          <p:nvSpPr>
            <p:cNvPr id="138" name="Freeform 10">
              <a:extLst>
                <a:ext uri="{FF2B5EF4-FFF2-40B4-BE49-F238E27FC236}">
                  <a16:creationId xmlns:a16="http://schemas.microsoft.com/office/drawing/2014/main" xmlns="" id="{B8BD8519-6D35-D652-1CFA-C7E8EBDD9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xmlns="" id="{5CF11818-8773-2AA7-DFF1-6307D12C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062142" y="2818708"/>
              <a:ext cx="1306646" cy="1330981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7C8439E1-95FF-C628-1B1E-EB8F330EE805}"/>
              </a:ext>
            </a:extLst>
          </p:cNvPr>
          <p:cNvGrpSpPr/>
          <p:nvPr/>
        </p:nvGrpSpPr>
        <p:grpSpPr>
          <a:xfrm>
            <a:off x="6732464" y="1874185"/>
            <a:ext cx="2459702" cy="3015539"/>
            <a:chOff x="6735658" y="1859334"/>
            <a:chExt cx="2459702" cy="3015539"/>
          </a:xfrm>
        </p:grpSpPr>
        <p:sp useBgFill="1">
          <p:nvSpPr>
            <p:cNvPr id="141" name="Freeform 14">
              <a:extLst>
                <a:ext uri="{FF2B5EF4-FFF2-40B4-BE49-F238E27FC236}">
                  <a16:creationId xmlns:a16="http://schemas.microsoft.com/office/drawing/2014/main" xmlns="" id="{9B10DC3D-5FC4-0A3B-50A3-838B36CAC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xmlns="" id="{F696D948-314C-9F6B-A469-0DD6C2D6E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060211" y="2335428"/>
              <a:ext cx="2135149" cy="2135149"/>
            </a:xfrm>
            <a:prstGeom prst="rect">
              <a:avLst/>
            </a:prstGeom>
          </p:spPr>
        </p:pic>
      </p:grpSp>
      <p:sp>
        <p:nvSpPr>
          <p:cNvPr id="143" name="Прямоугольник 142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A5D9385A-483F-C1E0-FD07-B29CB2D7F823}"/>
              </a:ext>
            </a:extLst>
          </p:cNvPr>
          <p:cNvSpPr/>
          <p:nvPr/>
        </p:nvSpPr>
        <p:spPr>
          <a:xfrm>
            <a:off x="128354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Прямоугольник 143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14279EE9-1D9F-F585-AC2E-AA9734C963E3}"/>
              </a:ext>
            </a:extLst>
          </p:cNvPr>
          <p:cNvSpPr/>
          <p:nvPr/>
        </p:nvSpPr>
        <p:spPr>
          <a:xfrm>
            <a:off x="2407987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Прямоугольник 144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DA26DAEF-5406-F0CA-6AB1-8DCA6EA40F2B}"/>
              </a:ext>
            </a:extLst>
          </p:cNvPr>
          <p:cNvSpPr/>
          <p:nvPr/>
        </p:nvSpPr>
        <p:spPr>
          <a:xfrm>
            <a:off x="4687620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Прямоугольник 145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3DA7A1EB-43AE-85F2-4723-89F986D5509C}"/>
              </a:ext>
            </a:extLst>
          </p:cNvPr>
          <p:cNvSpPr/>
          <p:nvPr/>
        </p:nvSpPr>
        <p:spPr>
          <a:xfrm>
            <a:off x="6967253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Прямоугольник 146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CA4DB236-2F7A-AE6C-EC82-249C8386727A}"/>
              </a:ext>
            </a:extLst>
          </p:cNvPr>
          <p:cNvSpPr/>
          <p:nvPr/>
        </p:nvSpPr>
        <p:spPr>
          <a:xfrm>
            <a:off x="88117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Прямоугольник 147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5499F488-5AC0-7B92-AA53-6192AD9430F4}"/>
              </a:ext>
            </a:extLst>
          </p:cNvPr>
          <p:cNvSpPr/>
          <p:nvPr/>
        </p:nvSpPr>
        <p:spPr>
          <a:xfrm>
            <a:off x="2367750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Прямоугольник 148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C6D24505-CDA4-C75A-9F2E-D60BBBC4E3B6}"/>
              </a:ext>
            </a:extLst>
          </p:cNvPr>
          <p:cNvSpPr/>
          <p:nvPr/>
        </p:nvSpPr>
        <p:spPr>
          <a:xfrm>
            <a:off x="4647383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Прямоугольник 149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360FF7C3-00B7-378F-4908-9A9DA39F7D0F}"/>
              </a:ext>
            </a:extLst>
          </p:cNvPr>
          <p:cNvSpPr/>
          <p:nvPr/>
        </p:nvSpPr>
        <p:spPr>
          <a:xfrm>
            <a:off x="6927016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Прямоугольник 150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7D1DB75C-A50D-3FAC-DE8A-A673498D40F4}"/>
              </a:ext>
            </a:extLst>
          </p:cNvPr>
          <p:cNvSpPr/>
          <p:nvPr/>
        </p:nvSpPr>
        <p:spPr>
          <a:xfrm>
            <a:off x="95036" y="-14205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Прямоугольник 151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C86360F4-A566-96A8-FB06-0DB36459854F}"/>
              </a:ext>
            </a:extLst>
          </p:cNvPr>
          <p:cNvSpPr/>
          <p:nvPr/>
        </p:nvSpPr>
        <p:spPr>
          <a:xfrm>
            <a:off x="2333845" y="-2437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Прямоугольник 152">
            <a:hlinkClick r:id="" action="ppaction://noaction">
              <a:snd r:embed="rId17" name="oshibka-zvukovogo-effekta-40639.wav"/>
            </a:hlinkClick>
            <a:extLst>
              <a:ext uri="{FF2B5EF4-FFF2-40B4-BE49-F238E27FC236}">
                <a16:creationId xmlns:a16="http://schemas.microsoft.com/office/drawing/2014/main" xmlns="" id="{43579C85-F141-779E-F776-9EF0EC875AB2}"/>
              </a:ext>
            </a:extLst>
          </p:cNvPr>
          <p:cNvSpPr/>
          <p:nvPr/>
        </p:nvSpPr>
        <p:spPr>
          <a:xfrm>
            <a:off x="4613478" y="-2437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Прямоугольник 153">
            <a:hlinkClick r:id="" action="ppaction://hlinkshowjump?jump=nextslide">
              <a:snd r:embed="rId18" name="пик.wav"/>
            </a:hlinkClick>
            <a:extLst>
              <a:ext uri="{FF2B5EF4-FFF2-40B4-BE49-F238E27FC236}">
                <a16:creationId xmlns:a16="http://schemas.microsoft.com/office/drawing/2014/main" xmlns="" id="{2576B17E-FBC9-D952-6402-67E6E8080C58}"/>
              </a:ext>
            </a:extLst>
          </p:cNvPr>
          <p:cNvSpPr/>
          <p:nvPr/>
        </p:nvSpPr>
        <p:spPr>
          <a:xfrm>
            <a:off x="6893111" y="-2437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6" name="Рисунок 155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25C5B97E-F4FD-2A64-945B-22EB00168175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6253" y="3379916"/>
            <a:ext cx="2604906" cy="2609518"/>
          </a:xfrm>
          <a:custGeom>
            <a:avLst/>
            <a:gdLst>
              <a:gd name="connsiteX0" fmla="*/ 245385 w 2604906"/>
              <a:gd name="connsiteY0" fmla="*/ 0 h 2609518"/>
              <a:gd name="connsiteX1" fmla="*/ 249905 w 2604906"/>
              <a:gd name="connsiteY1" fmla="*/ 0 h 2609518"/>
              <a:gd name="connsiteX2" fmla="*/ 260639 w 2604906"/>
              <a:gd name="connsiteY2" fmla="*/ 0 h 2609518"/>
              <a:gd name="connsiteX3" fmla="*/ 281541 w 2604906"/>
              <a:gd name="connsiteY3" fmla="*/ 0 h 2609518"/>
              <a:gd name="connsiteX4" fmla="*/ 316003 w 2604906"/>
              <a:gd name="connsiteY4" fmla="*/ 0 h 2609518"/>
              <a:gd name="connsiteX5" fmla="*/ 367413 w 2604906"/>
              <a:gd name="connsiteY5" fmla="*/ 0 h 2609518"/>
              <a:gd name="connsiteX6" fmla="*/ 439162 w 2604906"/>
              <a:gd name="connsiteY6" fmla="*/ 0 h 2609518"/>
              <a:gd name="connsiteX7" fmla="*/ 534638 w 2604906"/>
              <a:gd name="connsiteY7" fmla="*/ 0 h 2609518"/>
              <a:gd name="connsiteX8" fmla="*/ 657231 w 2604906"/>
              <a:gd name="connsiteY8" fmla="*/ 0 h 2609518"/>
              <a:gd name="connsiteX9" fmla="*/ 810331 w 2604906"/>
              <a:gd name="connsiteY9" fmla="*/ 0 h 2609518"/>
              <a:gd name="connsiteX10" fmla="*/ 997329 w 2604906"/>
              <a:gd name="connsiteY10" fmla="*/ 0 h 2609518"/>
              <a:gd name="connsiteX11" fmla="*/ 1104598 w 2604906"/>
              <a:gd name="connsiteY11" fmla="*/ 0 h 2609518"/>
              <a:gd name="connsiteX12" fmla="*/ 1221612 w 2604906"/>
              <a:gd name="connsiteY12" fmla="*/ 0 h 2609518"/>
              <a:gd name="connsiteX13" fmla="*/ 1348796 w 2604906"/>
              <a:gd name="connsiteY13" fmla="*/ 0 h 2609518"/>
              <a:gd name="connsiteX14" fmla="*/ 1486572 w 2604906"/>
              <a:gd name="connsiteY14" fmla="*/ 0 h 2609518"/>
              <a:gd name="connsiteX15" fmla="*/ 1635365 w 2604906"/>
              <a:gd name="connsiteY15" fmla="*/ 0 h 2609518"/>
              <a:gd name="connsiteX16" fmla="*/ 1795598 w 2604906"/>
              <a:gd name="connsiteY16" fmla="*/ 0 h 2609518"/>
              <a:gd name="connsiteX17" fmla="*/ 1967695 w 2604906"/>
              <a:gd name="connsiteY17" fmla="*/ 0 h 2609518"/>
              <a:gd name="connsiteX18" fmla="*/ 2152079 w 2604906"/>
              <a:gd name="connsiteY18" fmla="*/ 0 h 2609518"/>
              <a:gd name="connsiteX19" fmla="*/ 2349175 w 2604906"/>
              <a:gd name="connsiteY19" fmla="*/ 0 h 2609518"/>
              <a:gd name="connsiteX20" fmla="*/ 2559406 w 2604906"/>
              <a:gd name="connsiteY20" fmla="*/ 0 h 2609518"/>
              <a:gd name="connsiteX21" fmla="*/ 2572406 w 2604906"/>
              <a:gd name="connsiteY21" fmla="*/ 333160 h 2609518"/>
              <a:gd name="connsiteX22" fmla="*/ 2565906 w 2604906"/>
              <a:gd name="connsiteY22" fmla="*/ 1274189 h 2609518"/>
              <a:gd name="connsiteX23" fmla="*/ 2487905 w 2604906"/>
              <a:gd name="connsiteY23" fmla="*/ 1233275 h 2609518"/>
              <a:gd name="connsiteX24" fmla="*/ 2344904 w 2604906"/>
              <a:gd name="connsiteY24" fmla="*/ 1157291 h 2609518"/>
              <a:gd name="connsiteX25" fmla="*/ 2383904 w 2604906"/>
              <a:gd name="connsiteY25" fmla="*/ 1513830 h 2609518"/>
              <a:gd name="connsiteX26" fmla="*/ 2565906 w 2604906"/>
              <a:gd name="connsiteY26" fmla="*/ 1671642 h 2609518"/>
              <a:gd name="connsiteX27" fmla="*/ 2604906 w 2604906"/>
              <a:gd name="connsiteY27" fmla="*/ 2279512 h 2609518"/>
              <a:gd name="connsiteX28" fmla="*/ 1252894 w 2604906"/>
              <a:gd name="connsiteY28" fmla="*/ 2326271 h 2609518"/>
              <a:gd name="connsiteX29" fmla="*/ 1415395 w 2604906"/>
              <a:gd name="connsiteY29" fmla="*/ 2548377 h 2609518"/>
              <a:gd name="connsiteX30" fmla="*/ 1096892 w 2604906"/>
              <a:gd name="connsiteY30" fmla="*/ 2600982 h 2609518"/>
              <a:gd name="connsiteX31" fmla="*/ 914891 w 2604906"/>
              <a:gd name="connsiteY31" fmla="*/ 2489928 h 2609518"/>
              <a:gd name="connsiteX32" fmla="*/ 960391 w 2604906"/>
              <a:gd name="connsiteY32" fmla="*/ 2337961 h 2609518"/>
              <a:gd name="connsiteX33" fmla="*/ 303885 w 2604906"/>
              <a:gd name="connsiteY33" fmla="*/ 2297047 h 2609518"/>
              <a:gd name="connsiteX34" fmla="*/ 336386 w 2604906"/>
              <a:gd name="connsiteY34" fmla="*/ 1209895 h 2609518"/>
              <a:gd name="connsiteX35" fmla="*/ 219385 w 2604906"/>
              <a:gd name="connsiteY35" fmla="*/ 1081307 h 2609518"/>
              <a:gd name="connsiteX36" fmla="*/ 11383 w 2604906"/>
              <a:gd name="connsiteY36" fmla="*/ 1022858 h 2609518"/>
              <a:gd name="connsiteX37" fmla="*/ 186884 w 2604906"/>
              <a:gd name="connsiteY37" fmla="*/ 742303 h 2609518"/>
              <a:gd name="connsiteX38" fmla="*/ 329886 w 2604906"/>
              <a:gd name="connsiteY38" fmla="*/ 508507 h 2609518"/>
              <a:gd name="connsiteX39" fmla="*/ 245385 w 2604906"/>
              <a:gd name="connsiteY39" fmla="*/ 0 h 260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604906" h="2609518">
                <a:moveTo>
                  <a:pt x="245385" y="0"/>
                </a:moveTo>
                <a:lnTo>
                  <a:pt x="249905" y="0"/>
                </a:lnTo>
                <a:lnTo>
                  <a:pt x="260639" y="0"/>
                </a:lnTo>
                <a:lnTo>
                  <a:pt x="281541" y="0"/>
                </a:lnTo>
                <a:lnTo>
                  <a:pt x="316003" y="0"/>
                </a:lnTo>
                <a:lnTo>
                  <a:pt x="367413" y="0"/>
                </a:lnTo>
                <a:lnTo>
                  <a:pt x="439162" y="0"/>
                </a:lnTo>
                <a:lnTo>
                  <a:pt x="534638" y="0"/>
                </a:lnTo>
                <a:lnTo>
                  <a:pt x="657231" y="0"/>
                </a:lnTo>
                <a:lnTo>
                  <a:pt x="810331" y="0"/>
                </a:lnTo>
                <a:lnTo>
                  <a:pt x="997329" y="0"/>
                </a:lnTo>
                <a:lnTo>
                  <a:pt x="1104598" y="0"/>
                </a:lnTo>
                <a:lnTo>
                  <a:pt x="1221612" y="0"/>
                </a:lnTo>
                <a:lnTo>
                  <a:pt x="1348796" y="0"/>
                </a:lnTo>
                <a:lnTo>
                  <a:pt x="1486572" y="0"/>
                </a:lnTo>
                <a:lnTo>
                  <a:pt x="1635365" y="0"/>
                </a:lnTo>
                <a:lnTo>
                  <a:pt x="1795598" y="0"/>
                </a:lnTo>
                <a:lnTo>
                  <a:pt x="1967695" y="0"/>
                </a:lnTo>
                <a:lnTo>
                  <a:pt x="2152079" y="0"/>
                </a:lnTo>
                <a:lnTo>
                  <a:pt x="2349175" y="0"/>
                </a:lnTo>
                <a:lnTo>
                  <a:pt x="2559406" y="0"/>
                </a:lnTo>
                <a:cubicBezTo>
                  <a:pt x="2552905" y="128588"/>
                  <a:pt x="2559406" y="251331"/>
                  <a:pt x="2572406" y="333160"/>
                </a:cubicBezTo>
                <a:cubicBezTo>
                  <a:pt x="2624406" y="648784"/>
                  <a:pt x="2604906" y="1239119"/>
                  <a:pt x="2565906" y="1274189"/>
                </a:cubicBezTo>
                <a:cubicBezTo>
                  <a:pt x="2520405" y="1303413"/>
                  <a:pt x="2487905" y="1285879"/>
                  <a:pt x="2487905" y="1233275"/>
                </a:cubicBezTo>
                <a:cubicBezTo>
                  <a:pt x="2487905" y="1180670"/>
                  <a:pt x="2461905" y="1087152"/>
                  <a:pt x="2344904" y="1157291"/>
                </a:cubicBezTo>
                <a:cubicBezTo>
                  <a:pt x="2227903" y="1233275"/>
                  <a:pt x="2188902" y="1589814"/>
                  <a:pt x="2383904" y="1513830"/>
                </a:cubicBezTo>
                <a:cubicBezTo>
                  <a:pt x="2461905" y="1484605"/>
                  <a:pt x="2546405" y="1601503"/>
                  <a:pt x="2565906" y="1671642"/>
                </a:cubicBezTo>
                <a:cubicBezTo>
                  <a:pt x="2598406" y="1817765"/>
                  <a:pt x="2559406" y="1998957"/>
                  <a:pt x="2604906" y="2279512"/>
                </a:cubicBezTo>
                <a:cubicBezTo>
                  <a:pt x="2182402" y="2226908"/>
                  <a:pt x="1317894" y="2267822"/>
                  <a:pt x="1252894" y="2326271"/>
                </a:cubicBezTo>
                <a:cubicBezTo>
                  <a:pt x="1187893" y="2384720"/>
                  <a:pt x="1441396" y="2472394"/>
                  <a:pt x="1415395" y="2548377"/>
                </a:cubicBezTo>
                <a:cubicBezTo>
                  <a:pt x="1389395" y="2624361"/>
                  <a:pt x="1233394" y="2612671"/>
                  <a:pt x="1096892" y="2600982"/>
                </a:cubicBezTo>
                <a:cubicBezTo>
                  <a:pt x="966891" y="2595137"/>
                  <a:pt x="908391" y="2554222"/>
                  <a:pt x="914891" y="2489928"/>
                </a:cubicBezTo>
                <a:cubicBezTo>
                  <a:pt x="914891" y="2425634"/>
                  <a:pt x="1031892" y="2373031"/>
                  <a:pt x="960391" y="2337961"/>
                </a:cubicBezTo>
                <a:cubicBezTo>
                  <a:pt x="791390" y="2256132"/>
                  <a:pt x="375386" y="2285357"/>
                  <a:pt x="303885" y="2297047"/>
                </a:cubicBezTo>
                <a:cubicBezTo>
                  <a:pt x="251885" y="1993112"/>
                  <a:pt x="173884" y="1677487"/>
                  <a:pt x="336386" y="1209895"/>
                </a:cubicBezTo>
                <a:cubicBezTo>
                  <a:pt x="394886" y="1034548"/>
                  <a:pt x="355886" y="929340"/>
                  <a:pt x="219385" y="1081307"/>
                </a:cubicBezTo>
                <a:cubicBezTo>
                  <a:pt x="167384" y="1139756"/>
                  <a:pt x="56883" y="1133911"/>
                  <a:pt x="11383" y="1022858"/>
                </a:cubicBezTo>
                <a:cubicBezTo>
                  <a:pt x="-34118" y="894270"/>
                  <a:pt x="63383" y="777372"/>
                  <a:pt x="186884" y="742303"/>
                </a:cubicBezTo>
                <a:cubicBezTo>
                  <a:pt x="277885" y="713078"/>
                  <a:pt x="310385" y="584490"/>
                  <a:pt x="329886" y="508507"/>
                </a:cubicBezTo>
                <a:cubicBezTo>
                  <a:pt x="368886" y="368229"/>
                  <a:pt x="316885" y="169502"/>
                  <a:pt x="245385" y="0"/>
                </a:cubicBezTo>
                <a:close/>
              </a:path>
            </a:pathLst>
          </a:custGeom>
        </p:spPr>
      </p:pic>
      <p:pic>
        <p:nvPicPr>
          <p:cNvPr id="155" name="Рисунок 154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D16F0BC8-E721-AB54-F737-77B30B45224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63877" y="3377445"/>
            <a:ext cx="2624793" cy="2294517"/>
          </a:xfrm>
          <a:custGeom>
            <a:avLst/>
            <a:gdLst>
              <a:gd name="connsiteX0" fmla="*/ 311525 w 2624793"/>
              <a:gd name="connsiteY0" fmla="*/ 0 h 2294517"/>
              <a:gd name="connsiteX1" fmla="*/ 2624793 w 2624793"/>
              <a:gd name="connsiteY1" fmla="*/ 0 h 2294517"/>
              <a:gd name="connsiteX2" fmla="*/ 2624793 w 2624793"/>
              <a:gd name="connsiteY2" fmla="*/ 2186 h 2294517"/>
              <a:gd name="connsiteX3" fmla="*/ 2624793 w 2624793"/>
              <a:gd name="connsiteY3" fmla="*/ 2197283 h 2294517"/>
              <a:gd name="connsiteX4" fmla="*/ 1656738 w 2624793"/>
              <a:gd name="connsiteY4" fmla="*/ 2238203 h 2294517"/>
              <a:gd name="connsiteX5" fmla="*/ 1539792 w 2624793"/>
              <a:gd name="connsiteY5" fmla="*/ 2051141 h 2294517"/>
              <a:gd name="connsiteX6" fmla="*/ 1377367 w 2624793"/>
              <a:gd name="connsiteY6" fmla="*/ 1893308 h 2294517"/>
              <a:gd name="connsiteX7" fmla="*/ 1059013 w 2624793"/>
              <a:gd name="connsiteY7" fmla="*/ 1951765 h 2294517"/>
              <a:gd name="connsiteX8" fmla="*/ 1234433 w 2624793"/>
              <a:gd name="connsiteY8" fmla="*/ 2109598 h 2294517"/>
              <a:gd name="connsiteX9" fmla="*/ 987546 w 2624793"/>
              <a:gd name="connsiteY9" fmla="*/ 2273277 h 2294517"/>
              <a:gd name="connsiteX10" fmla="*/ 357336 w 2624793"/>
              <a:gd name="connsiteY10" fmla="*/ 2267431 h 2294517"/>
              <a:gd name="connsiteX11" fmla="*/ 318354 w 2624793"/>
              <a:gd name="connsiteY11" fmla="*/ 1659482 h 2294517"/>
              <a:gd name="connsiteX12" fmla="*/ 136438 w 2624793"/>
              <a:gd name="connsiteY12" fmla="*/ 1501649 h 2294517"/>
              <a:gd name="connsiteX13" fmla="*/ 97456 w 2624793"/>
              <a:gd name="connsiteY13" fmla="*/ 1145063 h 2294517"/>
              <a:gd name="connsiteX14" fmla="*/ 240390 w 2624793"/>
              <a:gd name="connsiteY14" fmla="*/ 1221056 h 2294517"/>
              <a:gd name="connsiteX15" fmla="*/ 318354 w 2624793"/>
              <a:gd name="connsiteY15" fmla="*/ 1261976 h 2294517"/>
              <a:gd name="connsiteX16" fmla="*/ 324851 w 2624793"/>
              <a:gd name="connsiteY16" fmla="*/ 320823 h 2294517"/>
              <a:gd name="connsiteX17" fmla="*/ 309319 w 2624793"/>
              <a:gd name="connsiteY17" fmla="*/ 82430 h 229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24793" h="2294517">
                <a:moveTo>
                  <a:pt x="311525" y="0"/>
                </a:moveTo>
                <a:lnTo>
                  <a:pt x="2624793" y="0"/>
                </a:lnTo>
                <a:lnTo>
                  <a:pt x="2624793" y="2186"/>
                </a:lnTo>
                <a:cubicBezTo>
                  <a:pt x="2624793" y="65304"/>
                  <a:pt x="2624793" y="401932"/>
                  <a:pt x="2624793" y="2197283"/>
                </a:cubicBezTo>
                <a:cubicBezTo>
                  <a:pt x="2215481" y="2168055"/>
                  <a:pt x="1741200" y="2261585"/>
                  <a:pt x="1656738" y="2238203"/>
                </a:cubicBezTo>
                <a:cubicBezTo>
                  <a:pt x="1546289" y="2208974"/>
                  <a:pt x="1474822" y="2150518"/>
                  <a:pt x="1539792" y="2051141"/>
                </a:cubicBezTo>
                <a:cubicBezTo>
                  <a:pt x="1598265" y="1951765"/>
                  <a:pt x="1474822" y="1922537"/>
                  <a:pt x="1377367" y="1893308"/>
                </a:cubicBezTo>
                <a:cubicBezTo>
                  <a:pt x="1273415" y="1864080"/>
                  <a:pt x="1072007" y="1858234"/>
                  <a:pt x="1059013" y="1951765"/>
                </a:cubicBezTo>
                <a:cubicBezTo>
                  <a:pt x="1046019" y="2039450"/>
                  <a:pt x="1188954" y="2068678"/>
                  <a:pt x="1234433" y="2109598"/>
                </a:cubicBezTo>
                <a:cubicBezTo>
                  <a:pt x="1279912" y="2150518"/>
                  <a:pt x="1175959" y="2238203"/>
                  <a:pt x="987546" y="2273277"/>
                </a:cubicBezTo>
                <a:cubicBezTo>
                  <a:pt x="831618" y="2302505"/>
                  <a:pt x="636708" y="2302505"/>
                  <a:pt x="357336" y="2267431"/>
                </a:cubicBezTo>
                <a:cubicBezTo>
                  <a:pt x="311857" y="1986839"/>
                  <a:pt x="350839" y="1805623"/>
                  <a:pt x="318354" y="1659482"/>
                </a:cubicBezTo>
                <a:cubicBezTo>
                  <a:pt x="298863" y="1589334"/>
                  <a:pt x="214402" y="1472420"/>
                  <a:pt x="136438" y="1501649"/>
                </a:cubicBezTo>
                <a:cubicBezTo>
                  <a:pt x="-58473" y="1577642"/>
                  <a:pt x="-19491" y="1221056"/>
                  <a:pt x="97456" y="1145063"/>
                </a:cubicBezTo>
                <a:cubicBezTo>
                  <a:pt x="214402" y="1074915"/>
                  <a:pt x="240390" y="1168445"/>
                  <a:pt x="240390" y="1221056"/>
                </a:cubicBezTo>
                <a:cubicBezTo>
                  <a:pt x="240390" y="1273667"/>
                  <a:pt x="272875" y="1291204"/>
                  <a:pt x="318354" y="1261976"/>
                </a:cubicBezTo>
                <a:cubicBezTo>
                  <a:pt x="357336" y="1226902"/>
                  <a:pt x="376827" y="636489"/>
                  <a:pt x="324851" y="320823"/>
                </a:cubicBezTo>
                <a:cubicBezTo>
                  <a:pt x="315105" y="259444"/>
                  <a:pt x="309014" y="175047"/>
                  <a:pt x="309319" y="8243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2859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4 -0.4893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00" y="-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E87469B-7B2D-062E-657E-1DFDB6C090FD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22D0301-18D6-6443-1E21-6C2030D6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38AFB9-6457-8DEF-F6B1-178D9462D7E8}"/>
              </a:ext>
            </a:extLst>
          </p:cNvPr>
          <p:cNvGrpSpPr/>
          <p:nvPr/>
        </p:nvGrpSpPr>
        <p:grpSpPr>
          <a:xfrm>
            <a:off x="0" y="-12380"/>
            <a:ext cx="9144000" cy="6858000"/>
            <a:chOff x="0" y="-12380"/>
            <a:chExt cx="9144000" cy="685800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C1BDEBC7-E24B-6A65-F5EB-8AD6ACC9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393" y="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xmlns="" id="{C9D30BDE-E851-0B18-C1B6-AB615EF0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xmlns="" id="{5B1657A4-C45E-3D77-C954-B5BD687A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B65A4C39-72E9-F644-FB8B-34F685D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0DAD3D60-C945-E9D8-0314-993D52F1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812E4B5F-F089-7569-E034-C8E4F38E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xmlns="" id="{FC02FB23-2560-E321-7571-7DF6E700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AF50BEE4-4C52-8E0E-01D9-A2583D7C0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715920E-89E1-227C-3FC7-BE64D80A7CA8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D353136-B95C-10AA-AD0C-53023E9FDF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xmlns="" id="{B5BF407D-4C84-4FBF-88ED-EB34C904B5DC}"/>
              </a:ext>
            </a:extLst>
          </p:cNvPr>
          <p:cNvGrpSpPr/>
          <p:nvPr/>
        </p:nvGrpSpPr>
        <p:grpSpPr>
          <a:xfrm>
            <a:off x="-9184" y="12672"/>
            <a:ext cx="2746500" cy="2309934"/>
            <a:chOff x="0" y="-12380"/>
            <a:chExt cx="2746500" cy="2309934"/>
          </a:xfrm>
        </p:grpSpPr>
        <p:sp useBgFill="1">
          <p:nvSpPr>
            <p:cNvPr id="111" name="Freeform 6">
              <a:extLst>
                <a:ext uri="{FF2B5EF4-FFF2-40B4-BE49-F238E27FC236}">
                  <a16:creationId xmlns:a16="http://schemas.microsoft.com/office/drawing/2014/main" xmlns="" id="{DF7149F3-96FD-7C00-7AEF-E28A8690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25B48913-51DD-89BA-932D-FFF9C56BF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21572" y="198537"/>
              <a:ext cx="1448797" cy="1866972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6A7FEFC3-E63A-F820-6FF3-7D58B69DD844}"/>
              </a:ext>
            </a:extLst>
          </p:cNvPr>
          <p:cNvGrpSpPr/>
          <p:nvPr/>
        </p:nvGrpSpPr>
        <p:grpSpPr>
          <a:xfrm>
            <a:off x="-3194" y="1921226"/>
            <a:ext cx="2441333" cy="2946217"/>
            <a:chOff x="0" y="1906375"/>
            <a:chExt cx="2441333" cy="2946217"/>
          </a:xfrm>
        </p:grpSpPr>
        <p:sp useBgFill="1">
          <p:nvSpPr>
            <p:cNvPr id="114" name="Freeform 17">
              <a:extLst>
                <a:ext uri="{FF2B5EF4-FFF2-40B4-BE49-F238E27FC236}">
                  <a16:creationId xmlns:a16="http://schemas.microsoft.com/office/drawing/2014/main" xmlns="" id="{C27127AC-4D9A-5992-3D74-5A507432B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EC8CE46D-7DFF-67E7-DA4A-3EDE27478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91924" y="2701361"/>
              <a:ext cx="1202079" cy="1419779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FDC9761-C2BF-249D-5D52-34E61D25E066}"/>
              </a:ext>
            </a:extLst>
          </p:cNvPr>
          <p:cNvGrpSpPr/>
          <p:nvPr/>
        </p:nvGrpSpPr>
        <p:grpSpPr>
          <a:xfrm>
            <a:off x="-3194" y="4463885"/>
            <a:ext cx="2650275" cy="2396586"/>
            <a:chOff x="0" y="4449034"/>
            <a:chExt cx="2650275" cy="2396586"/>
          </a:xfrm>
        </p:grpSpPr>
        <p:sp useBgFill="1">
          <p:nvSpPr>
            <p:cNvPr id="117" name="Freeform 16">
              <a:extLst>
                <a:ext uri="{FF2B5EF4-FFF2-40B4-BE49-F238E27FC236}">
                  <a16:creationId xmlns:a16="http://schemas.microsoft.com/office/drawing/2014/main" xmlns="" id="{AA31457C-2E41-C81A-46D4-85DA4BE1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41999B32-E784-46CB-7362-ABBA857D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5425" y="4814268"/>
              <a:ext cx="1634185" cy="178599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D4A38EEB-2303-8866-3B79-FBD91C54A057}"/>
              </a:ext>
            </a:extLst>
          </p:cNvPr>
          <p:cNvGrpSpPr/>
          <p:nvPr/>
        </p:nvGrpSpPr>
        <p:grpSpPr>
          <a:xfrm>
            <a:off x="2198955" y="4515878"/>
            <a:ext cx="2446831" cy="2344593"/>
            <a:chOff x="2202149" y="4501027"/>
            <a:chExt cx="2446831" cy="2344593"/>
          </a:xfrm>
        </p:grpSpPr>
        <p:sp useBgFill="1">
          <p:nvSpPr>
            <p:cNvPr id="120" name="Freeform 15">
              <a:extLst>
                <a:ext uri="{FF2B5EF4-FFF2-40B4-BE49-F238E27FC236}">
                  <a16:creationId xmlns:a16="http://schemas.microsoft.com/office/drawing/2014/main" xmlns="" id="{9086A673-B64E-2529-5E68-F1DAC9F5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97979C07-52D6-82F9-A2F7-DC9431D7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60444" y="5101075"/>
              <a:ext cx="1199863" cy="1357346"/>
            </a:xfrm>
            <a:prstGeom prst="rect">
              <a:avLst/>
            </a:prstGeom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xmlns="" id="{B2D3AB12-CAA6-C452-DC79-81C49765B34B}"/>
              </a:ext>
            </a:extLst>
          </p:cNvPr>
          <p:cNvGrpSpPr/>
          <p:nvPr/>
        </p:nvGrpSpPr>
        <p:grpSpPr>
          <a:xfrm>
            <a:off x="1946024" y="2235654"/>
            <a:ext cx="3037919" cy="2743200"/>
            <a:chOff x="1949218" y="2220803"/>
            <a:chExt cx="3037919" cy="2743200"/>
          </a:xfrm>
        </p:grpSpPr>
        <p:sp useBgFill="1">
          <p:nvSpPr>
            <p:cNvPr id="123" name="Freeform 11">
              <a:extLst>
                <a:ext uri="{FF2B5EF4-FFF2-40B4-BE49-F238E27FC236}">
                  <a16:creationId xmlns:a16="http://schemas.microsoft.com/office/drawing/2014/main" xmlns="" id="{421C39D7-34E4-E5C0-A618-286DFF4F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xmlns="" id="{84E704AC-4230-3912-C77E-795F88349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567043" flipH="1">
              <a:off x="2617094" y="2723793"/>
              <a:ext cx="1491444" cy="1491444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xmlns="" id="{EA3B23FD-6EB1-701D-886D-784784AA4B3E}"/>
              </a:ext>
            </a:extLst>
          </p:cNvPr>
          <p:cNvGrpSpPr/>
          <p:nvPr/>
        </p:nvGrpSpPr>
        <p:grpSpPr>
          <a:xfrm>
            <a:off x="2218199" y="2471"/>
            <a:ext cx="2446831" cy="2636741"/>
            <a:chOff x="2221393" y="-12380"/>
            <a:chExt cx="2446831" cy="2636741"/>
          </a:xfrm>
        </p:grpSpPr>
        <p:sp useBgFill="1">
          <p:nvSpPr>
            <p:cNvPr id="126" name="Freeform 8">
              <a:extLst>
                <a:ext uri="{FF2B5EF4-FFF2-40B4-BE49-F238E27FC236}">
                  <a16:creationId xmlns:a16="http://schemas.microsoft.com/office/drawing/2014/main" xmlns="" id="{729FE897-51E2-04AD-CD2F-D7C8245DE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393" y="-12380"/>
              <a:ext cx="2446831" cy="2636741"/>
            </a:xfrm>
            <a:custGeom>
              <a:avLst/>
              <a:gdLst/>
              <a:ahLst/>
              <a:cxnLst>
                <a:cxn ang="0">
                  <a:pos x="13" y="154"/>
                </a:cxn>
                <a:cxn ang="0">
                  <a:pos x="14" y="225"/>
                </a:cxn>
                <a:cxn ang="0">
                  <a:pos x="45" y="235"/>
                </a:cxn>
                <a:cxn ang="0">
                  <a:pos x="74" y="230"/>
                </a:cxn>
                <a:cxn ang="0">
                  <a:pos x="67" y="272"/>
                </a:cxn>
                <a:cxn ang="0">
                  <a:pos x="40" y="294"/>
                </a:cxn>
                <a:cxn ang="0">
                  <a:pos x="10" y="286"/>
                </a:cxn>
                <a:cxn ang="0">
                  <a:pos x="11" y="395"/>
                </a:cxn>
                <a:cxn ang="0">
                  <a:pos x="114" y="397"/>
                </a:cxn>
                <a:cxn ang="0">
                  <a:pos x="137" y="410"/>
                </a:cxn>
                <a:cxn ang="0">
                  <a:pos x="129" y="436"/>
                </a:cxn>
                <a:cxn ang="0">
                  <a:pos x="178" y="443"/>
                </a:cxn>
                <a:cxn ang="0">
                  <a:pos x="180" y="406"/>
                </a:cxn>
                <a:cxn ang="0">
                  <a:pos x="224" y="387"/>
                </a:cxn>
                <a:cxn ang="0">
                  <a:pos x="363" y="393"/>
                </a:cxn>
                <a:cxn ang="0">
                  <a:pos x="368" y="207"/>
                </a:cxn>
                <a:cxn ang="0">
                  <a:pos x="350" y="185"/>
                </a:cxn>
                <a:cxn ang="0">
                  <a:pos x="318" y="175"/>
                </a:cxn>
                <a:cxn ang="0">
                  <a:pos x="345" y="127"/>
                </a:cxn>
                <a:cxn ang="0">
                  <a:pos x="367" y="87"/>
                </a:cxn>
                <a:cxn ang="0">
                  <a:pos x="354" y="0"/>
                </a:cxn>
                <a:cxn ang="0">
                  <a:pos x="9" y="0"/>
                </a:cxn>
                <a:cxn ang="0">
                  <a:pos x="13" y="154"/>
                </a:cxn>
              </a:cxnLst>
              <a:rect l="0" t="0" r="r" b="b"/>
              <a:pathLst>
                <a:path w="377" h="451">
                  <a:moveTo>
                    <a:pt x="13" y="154"/>
                  </a:moveTo>
                  <a:cubicBezTo>
                    <a:pt x="8" y="187"/>
                    <a:pt x="8" y="213"/>
                    <a:pt x="14" y="225"/>
                  </a:cubicBezTo>
                  <a:cubicBezTo>
                    <a:pt x="23" y="242"/>
                    <a:pt x="36" y="243"/>
                    <a:pt x="45" y="235"/>
                  </a:cubicBezTo>
                  <a:cubicBezTo>
                    <a:pt x="59" y="222"/>
                    <a:pt x="68" y="222"/>
                    <a:pt x="74" y="230"/>
                  </a:cubicBezTo>
                  <a:cubicBezTo>
                    <a:pt x="81" y="238"/>
                    <a:pt x="76" y="257"/>
                    <a:pt x="67" y="272"/>
                  </a:cubicBezTo>
                  <a:cubicBezTo>
                    <a:pt x="58" y="287"/>
                    <a:pt x="48" y="303"/>
                    <a:pt x="40" y="294"/>
                  </a:cubicBezTo>
                  <a:cubicBezTo>
                    <a:pt x="31" y="285"/>
                    <a:pt x="20" y="273"/>
                    <a:pt x="10" y="286"/>
                  </a:cubicBezTo>
                  <a:cubicBezTo>
                    <a:pt x="0" y="300"/>
                    <a:pt x="7" y="384"/>
                    <a:pt x="11" y="395"/>
                  </a:cubicBezTo>
                  <a:cubicBezTo>
                    <a:pt x="65" y="403"/>
                    <a:pt x="102" y="397"/>
                    <a:pt x="114" y="397"/>
                  </a:cubicBezTo>
                  <a:cubicBezTo>
                    <a:pt x="127" y="397"/>
                    <a:pt x="137" y="404"/>
                    <a:pt x="137" y="410"/>
                  </a:cubicBezTo>
                  <a:cubicBezTo>
                    <a:pt x="137" y="416"/>
                    <a:pt x="122" y="422"/>
                    <a:pt x="129" y="436"/>
                  </a:cubicBezTo>
                  <a:cubicBezTo>
                    <a:pt x="137" y="449"/>
                    <a:pt x="162" y="451"/>
                    <a:pt x="178" y="443"/>
                  </a:cubicBezTo>
                  <a:cubicBezTo>
                    <a:pt x="194" y="435"/>
                    <a:pt x="180" y="414"/>
                    <a:pt x="180" y="406"/>
                  </a:cubicBezTo>
                  <a:cubicBezTo>
                    <a:pt x="180" y="399"/>
                    <a:pt x="196" y="382"/>
                    <a:pt x="224" y="387"/>
                  </a:cubicBezTo>
                  <a:cubicBezTo>
                    <a:pt x="252" y="393"/>
                    <a:pt x="303" y="399"/>
                    <a:pt x="363" y="393"/>
                  </a:cubicBezTo>
                  <a:cubicBezTo>
                    <a:pt x="355" y="341"/>
                    <a:pt x="343" y="287"/>
                    <a:pt x="368" y="207"/>
                  </a:cubicBezTo>
                  <a:cubicBezTo>
                    <a:pt x="377" y="177"/>
                    <a:pt x="371" y="159"/>
                    <a:pt x="350" y="185"/>
                  </a:cubicBezTo>
                  <a:cubicBezTo>
                    <a:pt x="342" y="195"/>
                    <a:pt x="325" y="194"/>
                    <a:pt x="318" y="175"/>
                  </a:cubicBezTo>
                  <a:cubicBezTo>
                    <a:pt x="311" y="153"/>
                    <a:pt x="326" y="133"/>
                    <a:pt x="345" y="127"/>
                  </a:cubicBezTo>
                  <a:cubicBezTo>
                    <a:pt x="359" y="122"/>
                    <a:pt x="364" y="100"/>
                    <a:pt x="367" y="87"/>
                  </a:cubicBezTo>
                  <a:cubicBezTo>
                    <a:pt x="373" y="63"/>
                    <a:pt x="365" y="29"/>
                    <a:pt x="3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0" y="36"/>
                    <a:pt x="18" y="123"/>
                    <a:pt x="13" y="1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2FB70A95-7EA7-C1FB-F808-FFDF374C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733370" y="341657"/>
              <a:ext cx="1682642" cy="1565701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10DDCF03-FEAF-79D0-5790-31A21285548D}"/>
              </a:ext>
            </a:extLst>
          </p:cNvPr>
          <p:cNvGrpSpPr/>
          <p:nvPr/>
        </p:nvGrpSpPr>
        <p:grpSpPr>
          <a:xfrm>
            <a:off x="6803945" y="4463885"/>
            <a:ext cx="2336861" cy="2396586"/>
            <a:chOff x="6807139" y="4449034"/>
            <a:chExt cx="2336861" cy="2396586"/>
          </a:xfrm>
        </p:grpSpPr>
        <p:sp useBgFill="1">
          <p:nvSpPr>
            <p:cNvPr id="129" name="Freeform 12">
              <a:extLst>
                <a:ext uri="{FF2B5EF4-FFF2-40B4-BE49-F238E27FC236}">
                  <a16:creationId xmlns:a16="http://schemas.microsoft.com/office/drawing/2014/main" xmlns="" id="{27978CE7-61D5-F7A9-F9AD-184737FF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B11F0C3D-588F-D623-98DC-EDB05752A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425506" y="5069587"/>
              <a:ext cx="1420321" cy="1420321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AFD52F29-2319-FE82-0D9E-3DB4172C839B}"/>
              </a:ext>
            </a:extLst>
          </p:cNvPr>
          <p:cNvGrpSpPr/>
          <p:nvPr/>
        </p:nvGrpSpPr>
        <p:grpSpPr>
          <a:xfrm>
            <a:off x="4205906" y="4154409"/>
            <a:ext cx="3013176" cy="2706062"/>
            <a:chOff x="4209100" y="4139558"/>
            <a:chExt cx="3013176" cy="2706062"/>
          </a:xfrm>
        </p:grpSpPr>
        <p:sp useBgFill="1">
          <p:nvSpPr>
            <p:cNvPr id="132" name="Freeform 13">
              <a:extLst>
                <a:ext uri="{FF2B5EF4-FFF2-40B4-BE49-F238E27FC236}">
                  <a16:creationId xmlns:a16="http://schemas.microsoft.com/office/drawing/2014/main" xmlns="" id="{DAE5EAD7-009E-04D8-C1B6-0E10FA548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B894217A-D582-F8EA-5157-AC6D1CB1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739785" y="5116346"/>
              <a:ext cx="2031614" cy="1181128"/>
            </a:xfrm>
            <a:prstGeom prst="rect">
              <a:avLst/>
            </a:prstGeom>
            <a:effectLst/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xmlns="" id="{A30772E3-69CB-F685-8348-595A570CC641}"/>
              </a:ext>
            </a:extLst>
          </p:cNvPr>
          <p:cNvGrpSpPr/>
          <p:nvPr/>
        </p:nvGrpSpPr>
        <p:grpSpPr>
          <a:xfrm>
            <a:off x="6457540" y="2471"/>
            <a:ext cx="2683266" cy="2314885"/>
            <a:chOff x="6460734" y="-12380"/>
            <a:chExt cx="2683266" cy="2314885"/>
          </a:xfrm>
        </p:grpSpPr>
        <p:sp useBgFill="1">
          <p:nvSpPr>
            <p:cNvPr id="135" name="Freeform 9">
              <a:extLst>
                <a:ext uri="{FF2B5EF4-FFF2-40B4-BE49-F238E27FC236}">
                  <a16:creationId xmlns:a16="http://schemas.microsoft.com/office/drawing/2014/main" xmlns="" id="{990F2C0A-6BCC-4D67-020F-D8AD09217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0734" y="-12380"/>
              <a:ext cx="2683266" cy="2314885"/>
            </a:xfrm>
            <a:custGeom>
              <a:avLst/>
              <a:gdLst/>
              <a:ahLst/>
              <a:cxnLst>
                <a:cxn ang="0">
                  <a:pos x="59" y="57"/>
                </a:cxn>
                <a:cxn ang="0">
                  <a:pos x="58" y="218"/>
                </a:cxn>
                <a:cxn ang="0">
                  <a:pos x="46" y="211"/>
                </a:cxn>
                <a:cxn ang="0">
                  <a:pos x="24" y="198"/>
                </a:cxn>
                <a:cxn ang="0">
                  <a:pos x="30" y="259"/>
                </a:cxn>
                <a:cxn ang="0">
                  <a:pos x="58" y="286"/>
                </a:cxn>
                <a:cxn ang="0">
                  <a:pos x="64" y="390"/>
                </a:cxn>
                <a:cxn ang="0">
                  <a:pos x="161" y="391"/>
                </a:cxn>
                <a:cxn ang="0">
                  <a:pos x="199" y="363"/>
                </a:cxn>
                <a:cxn ang="0">
                  <a:pos x="172" y="336"/>
                </a:cxn>
                <a:cxn ang="0">
                  <a:pos x="221" y="326"/>
                </a:cxn>
                <a:cxn ang="0">
                  <a:pos x="246" y="353"/>
                </a:cxn>
                <a:cxn ang="0">
                  <a:pos x="264" y="385"/>
                </a:cxn>
                <a:cxn ang="0">
                  <a:pos x="413" y="378"/>
                </a:cxn>
                <a:cxn ang="0">
                  <a:pos x="413" y="0"/>
                </a:cxn>
                <a:cxn ang="0">
                  <a:pos x="57" y="0"/>
                </a:cxn>
                <a:cxn ang="0">
                  <a:pos x="59" y="57"/>
                </a:cxn>
              </a:cxnLst>
              <a:rect l="0" t="0" r="r" b="b"/>
              <a:pathLst>
                <a:path w="413" h="396">
                  <a:moveTo>
                    <a:pt x="59" y="57"/>
                  </a:moveTo>
                  <a:cubicBezTo>
                    <a:pt x="67" y="111"/>
                    <a:pt x="64" y="212"/>
                    <a:pt x="58" y="218"/>
                  </a:cubicBezTo>
                  <a:cubicBezTo>
                    <a:pt x="51" y="223"/>
                    <a:pt x="46" y="220"/>
                    <a:pt x="46" y="211"/>
                  </a:cubicBezTo>
                  <a:cubicBezTo>
                    <a:pt x="46" y="202"/>
                    <a:pt x="42" y="186"/>
                    <a:pt x="24" y="198"/>
                  </a:cubicBezTo>
                  <a:cubicBezTo>
                    <a:pt x="6" y="211"/>
                    <a:pt x="0" y="272"/>
                    <a:pt x="30" y="259"/>
                  </a:cubicBezTo>
                  <a:cubicBezTo>
                    <a:pt x="42" y="254"/>
                    <a:pt x="55" y="274"/>
                    <a:pt x="58" y="286"/>
                  </a:cubicBezTo>
                  <a:cubicBezTo>
                    <a:pt x="63" y="311"/>
                    <a:pt x="57" y="342"/>
                    <a:pt x="64" y="390"/>
                  </a:cubicBezTo>
                  <a:cubicBezTo>
                    <a:pt x="107" y="396"/>
                    <a:pt x="137" y="396"/>
                    <a:pt x="161" y="391"/>
                  </a:cubicBezTo>
                  <a:cubicBezTo>
                    <a:pt x="190" y="385"/>
                    <a:pt x="206" y="370"/>
                    <a:pt x="199" y="363"/>
                  </a:cubicBezTo>
                  <a:cubicBezTo>
                    <a:pt x="192" y="356"/>
                    <a:pt x="170" y="351"/>
                    <a:pt x="172" y="336"/>
                  </a:cubicBezTo>
                  <a:cubicBezTo>
                    <a:pt x="174" y="320"/>
                    <a:pt x="205" y="321"/>
                    <a:pt x="221" y="326"/>
                  </a:cubicBezTo>
                  <a:cubicBezTo>
                    <a:pt x="236" y="331"/>
                    <a:pt x="255" y="336"/>
                    <a:pt x="246" y="353"/>
                  </a:cubicBezTo>
                  <a:cubicBezTo>
                    <a:pt x="236" y="370"/>
                    <a:pt x="247" y="380"/>
                    <a:pt x="264" y="385"/>
                  </a:cubicBezTo>
                  <a:cubicBezTo>
                    <a:pt x="277" y="389"/>
                    <a:pt x="350" y="373"/>
                    <a:pt x="413" y="378"/>
                  </a:cubicBezTo>
                  <a:cubicBezTo>
                    <a:pt x="413" y="0"/>
                    <a:pt x="413" y="0"/>
                    <a:pt x="413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22"/>
                    <a:pt x="57" y="43"/>
                    <a:pt x="59" y="5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xmlns="" id="{CA37C758-7F6C-08ED-C3C0-AADDA3606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144164" y="264677"/>
              <a:ext cx="1591329" cy="1611601"/>
            </a:xfrm>
            <a:prstGeom prst="rect">
              <a:avLst/>
            </a:prstGeom>
          </p:spPr>
        </p:pic>
      </p:grpSp>
      <p:grpSp>
        <p:nvGrpSpPr>
          <p:cNvPr id="137" name="Группа 136">
            <a:extLst>
              <a:ext uri="{FF2B5EF4-FFF2-40B4-BE49-F238E27FC236}">
                <a16:creationId xmlns:a16="http://schemas.microsoft.com/office/drawing/2014/main" xmlns="" id="{F9B33782-B060-67DB-0F3A-D0CF8D63B5D0}"/>
              </a:ext>
            </a:extLst>
          </p:cNvPr>
          <p:cNvGrpSpPr/>
          <p:nvPr/>
        </p:nvGrpSpPr>
        <p:grpSpPr>
          <a:xfrm>
            <a:off x="4502825" y="2230702"/>
            <a:ext cx="2741000" cy="2374305"/>
            <a:chOff x="4506019" y="2215851"/>
            <a:chExt cx="2741000" cy="2374305"/>
          </a:xfrm>
        </p:grpSpPr>
        <p:sp useBgFill="1">
          <p:nvSpPr>
            <p:cNvPr id="138" name="Freeform 10">
              <a:extLst>
                <a:ext uri="{FF2B5EF4-FFF2-40B4-BE49-F238E27FC236}">
                  <a16:creationId xmlns:a16="http://schemas.microsoft.com/office/drawing/2014/main" xmlns="" id="{B8BD8519-6D35-D652-1CFA-C7E8EBDD9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9" name="Рисунок 138">
              <a:extLst>
                <a:ext uri="{FF2B5EF4-FFF2-40B4-BE49-F238E27FC236}">
                  <a16:creationId xmlns:a16="http://schemas.microsoft.com/office/drawing/2014/main" xmlns="" id="{5CF11818-8773-2AA7-DFF1-6307D12C2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062142" y="2818708"/>
              <a:ext cx="1306646" cy="1330981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7C8439E1-95FF-C628-1B1E-EB8F330EE805}"/>
              </a:ext>
            </a:extLst>
          </p:cNvPr>
          <p:cNvGrpSpPr/>
          <p:nvPr/>
        </p:nvGrpSpPr>
        <p:grpSpPr>
          <a:xfrm>
            <a:off x="6732464" y="1874185"/>
            <a:ext cx="2459702" cy="3015539"/>
            <a:chOff x="6735658" y="1859334"/>
            <a:chExt cx="2459702" cy="3015539"/>
          </a:xfrm>
        </p:grpSpPr>
        <p:sp useBgFill="1">
          <p:nvSpPr>
            <p:cNvPr id="141" name="Freeform 14">
              <a:extLst>
                <a:ext uri="{FF2B5EF4-FFF2-40B4-BE49-F238E27FC236}">
                  <a16:creationId xmlns:a16="http://schemas.microsoft.com/office/drawing/2014/main" xmlns="" id="{9B10DC3D-5FC4-0A3B-50A3-838B36CAC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xmlns="" id="{F696D948-314C-9F6B-A469-0DD6C2D6E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060211" y="2335428"/>
              <a:ext cx="2135149" cy="2135149"/>
            </a:xfrm>
            <a:prstGeom prst="rect">
              <a:avLst/>
            </a:prstGeom>
          </p:spPr>
        </p:pic>
      </p:grpSp>
      <p:sp>
        <p:nvSpPr>
          <p:cNvPr id="143" name="Прямоугольник 142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A5D9385A-483F-C1E0-FD07-B29CB2D7F823}"/>
              </a:ext>
            </a:extLst>
          </p:cNvPr>
          <p:cNvSpPr/>
          <p:nvPr/>
        </p:nvSpPr>
        <p:spPr>
          <a:xfrm>
            <a:off x="128354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Прямоугольник 143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14279EE9-1D9F-F585-AC2E-AA9734C963E3}"/>
              </a:ext>
            </a:extLst>
          </p:cNvPr>
          <p:cNvSpPr/>
          <p:nvPr/>
        </p:nvSpPr>
        <p:spPr>
          <a:xfrm>
            <a:off x="2407987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Прямоугольник 144">
            <a:hlinkClick r:id="" action="ppaction://hlinkshowjump?jump=nextslide">
              <a:snd r:embed="rId17" name="пик.wav"/>
            </a:hlinkClick>
            <a:extLst>
              <a:ext uri="{FF2B5EF4-FFF2-40B4-BE49-F238E27FC236}">
                <a16:creationId xmlns:a16="http://schemas.microsoft.com/office/drawing/2014/main" xmlns="" id="{DA26DAEF-5406-F0CA-6AB1-8DCA6EA40F2B}"/>
              </a:ext>
            </a:extLst>
          </p:cNvPr>
          <p:cNvSpPr/>
          <p:nvPr/>
        </p:nvSpPr>
        <p:spPr>
          <a:xfrm>
            <a:off x="4687620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Прямоугольник 145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3DA7A1EB-43AE-85F2-4723-89F986D5509C}"/>
              </a:ext>
            </a:extLst>
          </p:cNvPr>
          <p:cNvSpPr/>
          <p:nvPr/>
        </p:nvSpPr>
        <p:spPr>
          <a:xfrm>
            <a:off x="6967253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Прямоугольник 146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CA4DB236-2F7A-AE6C-EC82-249C8386727A}"/>
              </a:ext>
            </a:extLst>
          </p:cNvPr>
          <p:cNvSpPr/>
          <p:nvPr/>
        </p:nvSpPr>
        <p:spPr>
          <a:xfrm>
            <a:off x="88117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Прямоугольник 147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5499F488-5AC0-7B92-AA53-6192AD9430F4}"/>
              </a:ext>
            </a:extLst>
          </p:cNvPr>
          <p:cNvSpPr/>
          <p:nvPr/>
        </p:nvSpPr>
        <p:spPr>
          <a:xfrm>
            <a:off x="2367750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Прямоугольник 148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C6D24505-CDA4-C75A-9F2E-D60BBBC4E3B6}"/>
              </a:ext>
            </a:extLst>
          </p:cNvPr>
          <p:cNvSpPr/>
          <p:nvPr/>
        </p:nvSpPr>
        <p:spPr>
          <a:xfrm>
            <a:off x="4647383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Прямоугольник 149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360FF7C3-00B7-378F-4908-9A9DA39F7D0F}"/>
              </a:ext>
            </a:extLst>
          </p:cNvPr>
          <p:cNvSpPr/>
          <p:nvPr/>
        </p:nvSpPr>
        <p:spPr>
          <a:xfrm>
            <a:off x="6927016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Прямоугольник 150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7D1DB75C-A50D-3FAC-DE8A-A673498D40F4}"/>
              </a:ext>
            </a:extLst>
          </p:cNvPr>
          <p:cNvSpPr/>
          <p:nvPr/>
        </p:nvSpPr>
        <p:spPr>
          <a:xfrm>
            <a:off x="95036" y="-14205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Прямоугольник 151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C86360F4-A566-96A8-FB06-0DB36459854F}"/>
              </a:ext>
            </a:extLst>
          </p:cNvPr>
          <p:cNvSpPr/>
          <p:nvPr/>
        </p:nvSpPr>
        <p:spPr>
          <a:xfrm>
            <a:off x="2333845" y="-2437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Прямоугольник 153">
            <a:hlinkClick r:id="" action="ppaction://noaction">
              <a:snd r:embed="rId16" name="oshibka-zvukovogo-effekta-40639.wav"/>
            </a:hlinkClick>
            <a:extLst>
              <a:ext uri="{FF2B5EF4-FFF2-40B4-BE49-F238E27FC236}">
                <a16:creationId xmlns:a16="http://schemas.microsoft.com/office/drawing/2014/main" xmlns="" id="{2576B17E-FBC9-D952-6402-67E6E8080C58}"/>
              </a:ext>
            </a:extLst>
          </p:cNvPr>
          <p:cNvSpPr/>
          <p:nvPr/>
        </p:nvSpPr>
        <p:spPr>
          <a:xfrm>
            <a:off x="6893111" y="-2437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5" name="Рисунок 154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D16F0BC8-E721-AB54-F737-77B30B452249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63877" y="3377445"/>
            <a:ext cx="2624793" cy="2294517"/>
          </a:xfrm>
          <a:custGeom>
            <a:avLst/>
            <a:gdLst>
              <a:gd name="connsiteX0" fmla="*/ 311525 w 2624793"/>
              <a:gd name="connsiteY0" fmla="*/ 0 h 2294517"/>
              <a:gd name="connsiteX1" fmla="*/ 2624793 w 2624793"/>
              <a:gd name="connsiteY1" fmla="*/ 0 h 2294517"/>
              <a:gd name="connsiteX2" fmla="*/ 2624793 w 2624793"/>
              <a:gd name="connsiteY2" fmla="*/ 2186 h 2294517"/>
              <a:gd name="connsiteX3" fmla="*/ 2624793 w 2624793"/>
              <a:gd name="connsiteY3" fmla="*/ 2197283 h 2294517"/>
              <a:gd name="connsiteX4" fmla="*/ 1656738 w 2624793"/>
              <a:gd name="connsiteY4" fmla="*/ 2238203 h 2294517"/>
              <a:gd name="connsiteX5" fmla="*/ 1539792 w 2624793"/>
              <a:gd name="connsiteY5" fmla="*/ 2051141 h 2294517"/>
              <a:gd name="connsiteX6" fmla="*/ 1377367 w 2624793"/>
              <a:gd name="connsiteY6" fmla="*/ 1893308 h 2294517"/>
              <a:gd name="connsiteX7" fmla="*/ 1059013 w 2624793"/>
              <a:gd name="connsiteY7" fmla="*/ 1951765 h 2294517"/>
              <a:gd name="connsiteX8" fmla="*/ 1234433 w 2624793"/>
              <a:gd name="connsiteY8" fmla="*/ 2109598 h 2294517"/>
              <a:gd name="connsiteX9" fmla="*/ 987546 w 2624793"/>
              <a:gd name="connsiteY9" fmla="*/ 2273277 h 2294517"/>
              <a:gd name="connsiteX10" fmla="*/ 357336 w 2624793"/>
              <a:gd name="connsiteY10" fmla="*/ 2267431 h 2294517"/>
              <a:gd name="connsiteX11" fmla="*/ 318354 w 2624793"/>
              <a:gd name="connsiteY11" fmla="*/ 1659482 h 2294517"/>
              <a:gd name="connsiteX12" fmla="*/ 136438 w 2624793"/>
              <a:gd name="connsiteY12" fmla="*/ 1501649 h 2294517"/>
              <a:gd name="connsiteX13" fmla="*/ 97456 w 2624793"/>
              <a:gd name="connsiteY13" fmla="*/ 1145063 h 2294517"/>
              <a:gd name="connsiteX14" fmla="*/ 240390 w 2624793"/>
              <a:gd name="connsiteY14" fmla="*/ 1221056 h 2294517"/>
              <a:gd name="connsiteX15" fmla="*/ 318354 w 2624793"/>
              <a:gd name="connsiteY15" fmla="*/ 1261976 h 2294517"/>
              <a:gd name="connsiteX16" fmla="*/ 324851 w 2624793"/>
              <a:gd name="connsiteY16" fmla="*/ 320823 h 2294517"/>
              <a:gd name="connsiteX17" fmla="*/ 309319 w 2624793"/>
              <a:gd name="connsiteY17" fmla="*/ 82430 h 229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24793" h="2294517">
                <a:moveTo>
                  <a:pt x="311525" y="0"/>
                </a:moveTo>
                <a:lnTo>
                  <a:pt x="2624793" y="0"/>
                </a:lnTo>
                <a:lnTo>
                  <a:pt x="2624793" y="2186"/>
                </a:lnTo>
                <a:cubicBezTo>
                  <a:pt x="2624793" y="65304"/>
                  <a:pt x="2624793" y="401932"/>
                  <a:pt x="2624793" y="2197283"/>
                </a:cubicBezTo>
                <a:cubicBezTo>
                  <a:pt x="2215481" y="2168055"/>
                  <a:pt x="1741200" y="2261585"/>
                  <a:pt x="1656738" y="2238203"/>
                </a:cubicBezTo>
                <a:cubicBezTo>
                  <a:pt x="1546289" y="2208974"/>
                  <a:pt x="1474822" y="2150518"/>
                  <a:pt x="1539792" y="2051141"/>
                </a:cubicBezTo>
                <a:cubicBezTo>
                  <a:pt x="1598265" y="1951765"/>
                  <a:pt x="1474822" y="1922537"/>
                  <a:pt x="1377367" y="1893308"/>
                </a:cubicBezTo>
                <a:cubicBezTo>
                  <a:pt x="1273415" y="1864080"/>
                  <a:pt x="1072007" y="1858234"/>
                  <a:pt x="1059013" y="1951765"/>
                </a:cubicBezTo>
                <a:cubicBezTo>
                  <a:pt x="1046019" y="2039450"/>
                  <a:pt x="1188954" y="2068678"/>
                  <a:pt x="1234433" y="2109598"/>
                </a:cubicBezTo>
                <a:cubicBezTo>
                  <a:pt x="1279912" y="2150518"/>
                  <a:pt x="1175959" y="2238203"/>
                  <a:pt x="987546" y="2273277"/>
                </a:cubicBezTo>
                <a:cubicBezTo>
                  <a:pt x="831618" y="2302505"/>
                  <a:pt x="636708" y="2302505"/>
                  <a:pt x="357336" y="2267431"/>
                </a:cubicBezTo>
                <a:cubicBezTo>
                  <a:pt x="311857" y="1986839"/>
                  <a:pt x="350839" y="1805623"/>
                  <a:pt x="318354" y="1659482"/>
                </a:cubicBezTo>
                <a:cubicBezTo>
                  <a:pt x="298863" y="1589334"/>
                  <a:pt x="214402" y="1472420"/>
                  <a:pt x="136438" y="1501649"/>
                </a:cubicBezTo>
                <a:cubicBezTo>
                  <a:pt x="-58473" y="1577642"/>
                  <a:pt x="-19491" y="1221056"/>
                  <a:pt x="97456" y="1145063"/>
                </a:cubicBezTo>
                <a:cubicBezTo>
                  <a:pt x="214402" y="1074915"/>
                  <a:pt x="240390" y="1168445"/>
                  <a:pt x="240390" y="1221056"/>
                </a:cubicBezTo>
                <a:cubicBezTo>
                  <a:pt x="240390" y="1273667"/>
                  <a:pt x="272875" y="1291204"/>
                  <a:pt x="318354" y="1261976"/>
                </a:cubicBezTo>
                <a:cubicBezTo>
                  <a:pt x="357336" y="1226902"/>
                  <a:pt x="376827" y="636489"/>
                  <a:pt x="324851" y="320823"/>
                </a:cubicBezTo>
                <a:cubicBezTo>
                  <a:pt x="315105" y="259444"/>
                  <a:pt x="309014" y="175047"/>
                  <a:pt x="309319" y="82430"/>
                </a:cubicBezTo>
                <a:close/>
              </a:path>
            </a:pathLst>
          </a:custGeom>
        </p:spPr>
      </p:pic>
      <p:pic>
        <p:nvPicPr>
          <p:cNvPr id="12" name="Рисунок 11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7CE10C0-C3A0-1C7A-336D-FE55A2FD24EB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37726" y="3361002"/>
            <a:ext cx="2698279" cy="2327402"/>
          </a:xfrm>
          <a:custGeom>
            <a:avLst/>
            <a:gdLst>
              <a:gd name="connsiteX0" fmla="*/ 1752772 w 2698279"/>
              <a:gd name="connsiteY0" fmla="*/ 531 h 2327402"/>
              <a:gd name="connsiteX1" fmla="*/ 2348649 w 2698279"/>
              <a:gd name="connsiteY1" fmla="*/ 24278 h 2327402"/>
              <a:gd name="connsiteX2" fmla="*/ 2361640 w 2698279"/>
              <a:gd name="connsiteY2" fmla="*/ 702650 h 2327402"/>
              <a:gd name="connsiteX3" fmla="*/ 2394116 w 2698279"/>
              <a:gd name="connsiteY3" fmla="*/ 901484 h 2327402"/>
              <a:gd name="connsiteX4" fmla="*/ 2627945 w 2698279"/>
              <a:gd name="connsiteY4" fmla="*/ 889788 h 2327402"/>
              <a:gd name="connsiteX5" fmla="*/ 2686403 w 2698279"/>
              <a:gd name="connsiteY5" fmla="*/ 1117862 h 2327402"/>
              <a:gd name="connsiteX6" fmla="*/ 2472059 w 2698279"/>
              <a:gd name="connsiteY6" fmla="*/ 1135406 h 2327402"/>
              <a:gd name="connsiteX7" fmla="*/ 2342154 w 2698279"/>
              <a:gd name="connsiteY7" fmla="*/ 1410263 h 2327402"/>
              <a:gd name="connsiteX8" fmla="*/ 2335659 w 2698279"/>
              <a:gd name="connsiteY8" fmla="*/ 2316710 h 2327402"/>
              <a:gd name="connsiteX9" fmla="*/ 1614685 w 2698279"/>
              <a:gd name="connsiteY9" fmla="*/ 2264078 h 2327402"/>
              <a:gd name="connsiteX10" fmla="*/ 1263941 w 2698279"/>
              <a:gd name="connsiteY10" fmla="*/ 2100332 h 2327402"/>
              <a:gd name="connsiteX11" fmla="*/ 1283427 w 2698279"/>
              <a:gd name="connsiteY11" fmla="*/ 1924891 h 2327402"/>
              <a:gd name="connsiteX12" fmla="*/ 926187 w 2698279"/>
              <a:gd name="connsiteY12" fmla="*/ 1942435 h 2327402"/>
              <a:gd name="connsiteX13" fmla="*/ 919692 w 2698279"/>
              <a:gd name="connsiteY13" fmla="*/ 2123725 h 2327402"/>
              <a:gd name="connsiteX14" fmla="*/ 529976 w 2698279"/>
              <a:gd name="connsiteY14" fmla="*/ 2264078 h 2327402"/>
              <a:gd name="connsiteX15" fmla="*/ 55822 w 2698279"/>
              <a:gd name="connsiteY15" fmla="*/ 2305014 h 2327402"/>
              <a:gd name="connsiteX16" fmla="*/ 10356 w 2698279"/>
              <a:gd name="connsiteY16" fmla="*/ 1720210 h 2327402"/>
              <a:gd name="connsiteX17" fmla="*/ 94794 w 2698279"/>
              <a:gd name="connsiteY17" fmla="*/ 1720210 h 2327402"/>
              <a:gd name="connsiteX18" fmla="*/ 198718 w 2698279"/>
              <a:gd name="connsiteY18" fmla="*/ 1819626 h 2327402"/>
              <a:gd name="connsiteX19" fmla="*/ 380585 w 2698279"/>
              <a:gd name="connsiteY19" fmla="*/ 1638337 h 2327402"/>
              <a:gd name="connsiteX20" fmla="*/ 413062 w 2698279"/>
              <a:gd name="connsiteY20" fmla="*/ 1421960 h 2327402"/>
              <a:gd name="connsiteX21" fmla="*/ 192223 w 2698279"/>
              <a:gd name="connsiteY21" fmla="*/ 1468744 h 2327402"/>
              <a:gd name="connsiteX22" fmla="*/ 36337 w 2698279"/>
              <a:gd name="connsiteY22" fmla="*/ 1345935 h 2327402"/>
              <a:gd name="connsiteX23" fmla="*/ 62318 w 2698279"/>
              <a:gd name="connsiteY23" fmla="*/ 919028 h 2327402"/>
              <a:gd name="connsiteX24" fmla="*/ 49327 w 2698279"/>
              <a:gd name="connsiteY24" fmla="*/ 41822 h 2327402"/>
              <a:gd name="connsiteX25" fmla="*/ 705348 w 2698279"/>
              <a:gd name="connsiteY25" fmla="*/ 82758 h 2327402"/>
              <a:gd name="connsiteX26" fmla="*/ 659882 w 2698279"/>
              <a:gd name="connsiteY26" fmla="*/ 234807 h 2327402"/>
              <a:gd name="connsiteX27" fmla="*/ 841749 w 2698279"/>
              <a:gd name="connsiteY27" fmla="*/ 345920 h 2327402"/>
              <a:gd name="connsiteX28" fmla="*/ 1160017 w 2698279"/>
              <a:gd name="connsiteY28" fmla="*/ 293287 h 2327402"/>
              <a:gd name="connsiteX29" fmla="*/ 997635 w 2698279"/>
              <a:gd name="connsiteY29" fmla="*/ 71062 h 2327402"/>
              <a:gd name="connsiteX30" fmla="*/ 1752772 w 2698279"/>
              <a:gd name="connsiteY30" fmla="*/ 531 h 23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98279" h="2327402">
                <a:moveTo>
                  <a:pt x="1752772" y="531"/>
                </a:moveTo>
                <a:cubicBezTo>
                  <a:pt x="1969894" y="-2039"/>
                  <a:pt x="2190327" y="4541"/>
                  <a:pt x="2348649" y="24278"/>
                </a:cubicBezTo>
                <a:cubicBezTo>
                  <a:pt x="2368135" y="199719"/>
                  <a:pt x="2446078" y="386856"/>
                  <a:pt x="2361640" y="702650"/>
                </a:cubicBezTo>
                <a:cubicBezTo>
                  <a:pt x="2329163" y="802067"/>
                  <a:pt x="2316173" y="866396"/>
                  <a:pt x="2394116" y="901484"/>
                </a:cubicBezTo>
                <a:cubicBezTo>
                  <a:pt x="2472059" y="942420"/>
                  <a:pt x="2575983" y="854699"/>
                  <a:pt x="2627945" y="889788"/>
                </a:cubicBezTo>
                <a:cubicBezTo>
                  <a:pt x="2679908" y="924876"/>
                  <a:pt x="2718879" y="1030141"/>
                  <a:pt x="2686403" y="1117862"/>
                </a:cubicBezTo>
                <a:cubicBezTo>
                  <a:pt x="2653927" y="1205582"/>
                  <a:pt x="2582479" y="1223126"/>
                  <a:pt x="2472059" y="1135406"/>
                </a:cubicBezTo>
                <a:cubicBezTo>
                  <a:pt x="2394116" y="1065229"/>
                  <a:pt x="2348649" y="1228974"/>
                  <a:pt x="2342154" y="1410263"/>
                </a:cubicBezTo>
                <a:cubicBezTo>
                  <a:pt x="2335659" y="1550616"/>
                  <a:pt x="2205754" y="1843019"/>
                  <a:pt x="2335659" y="2316710"/>
                </a:cubicBezTo>
                <a:cubicBezTo>
                  <a:pt x="2166782" y="2345950"/>
                  <a:pt x="1945943" y="2310862"/>
                  <a:pt x="1614685" y="2264078"/>
                </a:cubicBezTo>
                <a:cubicBezTo>
                  <a:pt x="1387351" y="2234837"/>
                  <a:pt x="1205483" y="2158813"/>
                  <a:pt x="1263941" y="2100332"/>
                </a:cubicBezTo>
                <a:cubicBezTo>
                  <a:pt x="1302912" y="2053548"/>
                  <a:pt x="1335389" y="1959979"/>
                  <a:pt x="1283427" y="1924891"/>
                </a:cubicBezTo>
                <a:cubicBezTo>
                  <a:pt x="1224969" y="1895651"/>
                  <a:pt x="978149" y="1919043"/>
                  <a:pt x="926187" y="1942435"/>
                </a:cubicBezTo>
                <a:cubicBezTo>
                  <a:pt x="874225" y="1965827"/>
                  <a:pt x="867730" y="2024308"/>
                  <a:pt x="919692" y="2123725"/>
                </a:cubicBezTo>
                <a:cubicBezTo>
                  <a:pt x="991140" y="2252381"/>
                  <a:pt x="692358" y="2310862"/>
                  <a:pt x="529976" y="2264078"/>
                </a:cubicBezTo>
                <a:cubicBezTo>
                  <a:pt x="322128" y="2199749"/>
                  <a:pt x="185728" y="2258229"/>
                  <a:pt x="55822" y="2305014"/>
                </a:cubicBezTo>
                <a:cubicBezTo>
                  <a:pt x="29841" y="2217293"/>
                  <a:pt x="-22121" y="1761146"/>
                  <a:pt x="10356" y="1720210"/>
                </a:cubicBezTo>
                <a:cubicBezTo>
                  <a:pt x="42832" y="1679273"/>
                  <a:pt x="81803" y="1679273"/>
                  <a:pt x="94794" y="1720210"/>
                </a:cubicBezTo>
                <a:cubicBezTo>
                  <a:pt x="107784" y="1755298"/>
                  <a:pt x="133765" y="1819626"/>
                  <a:pt x="198718" y="1819626"/>
                </a:cubicBezTo>
                <a:cubicBezTo>
                  <a:pt x="257175" y="1819626"/>
                  <a:pt x="348109" y="1720210"/>
                  <a:pt x="380585" y="1638337"/>
                </a:cubicBezTo>
                <a:cubicBezTo>
                  <a:pt x="413062" y="1550616"/>
                  <a:pt x="458529" y="1457048"/>
                  <a:pt x="413062" y="1421960"/>
                </a:cubicBezTo>
                <a:cubicBezTo>
                  <a:pt x="361100" y="1381023"/>
                  <a:pt x="263671" y="1451200"/>
                  <a:pt x="192223" y="1468744"/>
                </a:cubicBezTo>
                <a:cubicBezTo>
                  <a:pt x="114280" y="1480440"/>
                  <a:pt x="49327" y="1445352"/>
                  <a:pt x="36337" y="1345935"/>
                </a:cubicBezTo>
                <a:cubicBezTo>
                  <a:pt x="16851" y="1252366"/>
                  <a:pt x="49327" y="1035989"/>
                  <a:pt x="62318" y="919028"/>
                </a:cubicBezTo>
                <a:cubicBezTo>
                  <a:pt x="75308" y="796219"/>
                  <a:pt x="127270" y="398552"/>
                  <a:pt x="49327" y="41822"/>
                </a:cubicBezTo>
                <a:cubicBezTo>
                  <a:pt x="120775" y="30126"/>
                  <a:pt x="536472" y="885"/>
                  <a:pt x="705348" y="82758"/>
                </a:cubicBezTo>
                <a:cubicBezTo>
                  <a:pt x="776796" y="117846"/>
                  <a:pt x="659882" y="170479"/>
                  <a:pt x="659882" y="234807"/>
                </a:cubicBezTo>
                <a:cubicBezTo>
                  <a:pt x="653386" y="299136"/>
                  <a:pt x="711844" y="340072"/>
                  <a:pt x="841749" y="345920"/>
                </a:cubicBezTo>
                <a:cubicBezTo>
                  <a:pt x="978149" y="357616"/>
                  <a:pt x="1134036" y="369312"/>
                  <a:pt x="1160017" y="293287"/>
                </a:cubicBezTo>
                <a:cubicBezTo>
                  <a:pt x="1185998" y="217263"/>
                  <a:pt x="932683" y="129542"/>
                  <a:pt x="997635" y="71062"/>
                </a:cubicBezTo>
                <a:cubicBezTo>
                  <a:pt x="1038231" y="34512"/>
                  <a:pt x="1390903" y="4815"/>
                  <a:pt x="1752772" y="53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48813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-0.22487 -0.486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E87469B-7B2D-062E-657E-1DFDB6C090FD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22D0301-18D6-6443-1E21-6C2030D6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38AFB9-6457-8DEF-F6B1-178D9462D7E8}"/>
              </a:ext>
            </a:extLst>
          </p:cNvPr>
          <p:cNvGrpSpPr/>
          <p:nvPr/>
        </p:nvGrpSpPr>
        <p:grpSpPr>
          <a:xfrm>
            <a:off x="0" y="-12380"/>
            <a:ext cx="9144000" cy="6858000"/>
            <a:chOff x="0" y="-12380"/>
            <a:chExt cx="9144000" cy="685800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C1BDEBC7-E24B-6A65-F5EB-8AD6ACC9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393" y="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xmlns="" id="{C9D30BDE-E851-0B18-C1B6-AB615EF0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xmlns="" id="{5B1657A4-C45E-3D77-C954-B5BD687A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B65A4C39-72E9-F644-FB8B-34F685D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0DAD3D60-C945-E9D8-0314-993D52F1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812E4B5F-F089-7569-E034-C8E4F38E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xmlns="" id="{FC02FB23-2560-E321-7571-7DF6E700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AF50BEE4-4C52-8E0E-01D9-A2583D7C0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715920E-89E1-227C-3FC7-BE64D80A7CA8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D353136-B95C-10AA-AD0C-53023E9FDF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xmlns="" id="{B5BF407D-4C84-4FBF-88ED-EB34C904B5DC}"/>
              </a:ext>
            </a:extLst>
          </p:cNvPr>
          <p:cNvGrpSpPr/>
          <p:nvPr/>
        </p:nvGrpSpPr>
        <p:grpSpPr>
          <a:xfrm>
            <a:off x="-9184" y="12672"/>
            <a:ext cx="2746500" cy="2309934"/>
            <a:chOff x="0" y="-12380"/>
            <a:chExt cx="2746500" cy="2309934"/>
          </a:xfrm>
        </p:grpSpPr>
        <p:sp useBgFill="1">
          <p:nvSpPr>
            <p:cNvPr id="111" name="Freeform 6">
              <a:extLst>
                <a:ext uri="{FF2B5EF4-FFF2-40B4-BE49-F238E27FC236}">
                  <a16:creationId xmlns:a16="http://schemas.microsoft.com/office/drawing/2014/main" xmlns="" id="{DF7149F3-96FD-7C00-7AEF-E28A8690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25B48913-51DD-89BA-932D-FFF9C56BF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21572" y="198537"/>
              <a:ext cx="1448797" cy="1866972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6A7FEFC3-E63A-F820-6FF3-7D58B69DD844}"/>
              </a:ext>
            </a:extLst>
          </p:cNvPr>
          <p:cNvGrpSpPr/>
          <p:nvPr/>
        </p:nvGrpSpPr>
        <p:grpSpPr>
          <a:xfrm>
            <a:off x="-3194" y="1921226"/>
            <a:ext cx="2441333" cy="2946217"/>
            <a:chOff x="0" y="1906375"/>
            <a:chExt cx="2441333" cy="2946217"/>
          </a:xfrm>
        </p:grpSpPr>
        <p:sp useBgFill="1">
          <p:nvSpPr>
            <p:cNvPr id="114" name="Freeform 17">
              <a:extLst>
                <a:ext uri="{FF2B5EF4-FFF2-40B4-BE49-F238E27FC236}">
                  <a16:creationId xmlns:a16="http://schemas.microsoft.com/office/drawing/2014/main" xmlns="" id="{C27127AC-4D9A-5992-3D74-5A507432B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EC8CE46D-7DFF-67E7-DA4A-3EDE27478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91924" y="2701361"/>
              <a:ext cx="1202079" cy="1419779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FDC9761-C2BF-249D-5D52-34E61D25E066}"/>
              </a:ext>
            </a:extLst>
          </p:cNvPr>
          <p:cNvGrpSpPr/>
          <p:nvPr/>
        </p:nvGrpSpPr>
        <p:grpSpPr>
          <a:xfrm>
            <a:off x="-3194" y="4463885"/>
            <a:ext cx="2650275" cy="2396586"/>
            <a:chOff x="0" y="4449034"/>
            <a:chExt cx="2650275" cy="2396586"/>
          </a:xfrm>
        </p:grpSpPr>
        <p:sp useBgFill="1">
          <p:nvSpPr>
            <p:cNvPr id="117" name="Freeform 16">
              <a:extLst>
                <a:ext uri="{FF2B5EF4-FFF2-40B4-BE49-F238E27FC236}">
                  <a16:creationId xmlns:a16="http://schemas.microsoft.com/office/drawing/2014/main" xmlns="" id="{AA31457C-2E41-C81A-46D4-85DA4BE1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41999B32-E784-46CB-7362-ABBA857D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5425" y="4814268"/>
              <a:ext cx="1634185" cy="178599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D4A38EEB-2303-8866-3B79-FBD91C54A057}"/>
              </a:ext>
            </a:extLst>
          </p:cNvPr>
          <p:cNvGrpSpPr/>
          <p:nvPr/>
        </p:nvGrpSpPr>
        <p:grpSpPr>
          <a:xfrm>
            <a:off x="2198955" y="4515878"/>
            <a:ext cx="2446831" cy="2344593"/>
            <a:chOff x="2202149" y="4501027"/>
            <a:chExt cx="2446831" cy="2344593"/>
          </a:xfrm>
        </p:grpSpPr>
        <p:sp useBgFill="1">
          <p:nvSpPr>
            <p:cNvPr id="120" name="Freeform 15">
              <a:extLst>
                <a:ext uri="{FF2B5EF4-FFF2-40B4-BE49-F238E27FC236}">
                  <a16:creationId xmlns:a16="http://schemas.microsoft.com/office/drawing/2014/main" xmlns="" id="{9086A673-B64E-2529-5E68-F1DAC9F5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97979C07-52D6-82F9-A2F7-DC9431D7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60444" y="5101075"/>
              <a:ext cx="1199863" cy="1357346"/>
            </a:xfrm>
            <a:prstGeom prst="rect">
              <a:avLst/>
            </a:prstGeom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xmlns="" id="{B2D3AB12-CAA6-C452-DC79-81C49765B34B}"/>
              </a:ext>
            </a:extLst>
          </p:cNvPr>
          <p:cNvGrpSpPr/>
          <p:nvPr/>
        </p:nvGrpSpPr>
        <p:grpSpPr>
          <a:xfrm>
            <a:off x="1946024" y="2235654"/>
            <a:ext cx="3037919" cy="2743200"/>
            <a:chOff x="1949218" y="2220803"/>
            <a:chExt cx="3037919" cy="2743200"/>
          </a:xfrm>
        </p:grpSpPr>
        <p:sp useBgFill="1">
          <p:nvSpPr>
            <p:cNvPr id="123" name="Freeform 11">
              <a:extLst>
                <a:ext uri="{FF2B5EF4-FFF2-40B4-BE49-F238E27FC236}">
                  <a16:creationId xmlns:a16="http://schemas.microsoft.com/office/drawing/2014/main" xmlns="" id="{421C39D7-34E4-E5C0-A618-286DFF4F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xmlns="" id="{84E704AC-4230-3912-C77E-795F88349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567043" flipH="1">
              <a:off x="2617094" y="2723793"/>
              <a:ext cx="1491444" cy="1491444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xmlns="" id="{EA3B23FD-6EB1-701D-886D-784784AA4B3E}"/>
              </a:ext>
            </a:extLst>
          </p:cNvPr>
          <p:cNvGrpSpPr/>
          <p:nvPr/>
        </p:nvGrpSpPr>
        <p:grpSpPr>
          <a:xfrm>
            <a:off x="2218199" y="2471"/>
            <a:ext cx="2446831" cy="2636741"/>
            <a:chOff x="2221393" y="-12380"/>
            <a:chExt cx="2446831" cy="2636741"/>
          </a:xfrm>
        </p:grpSpPr>
        <p:sp useBgFill="1">
          <p:nvSpPr>
            <p:cNvPr id="126" name="Freeform 8">
              <a:extLst>
                <a:ext uri="{FF2B5EF4-FFF2-40B4-BE49-F238E27FC236}">
                  <a16:creationId xmlns:a16="http://schemas.microsoft.com/office/drawing/2014/main" xmlns="" id="{729FE897-51E2-04AD-CD2F-D7C8245DE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393" y="-12380"/>
              <a:ext cx="2446831" cy="2636741"/>
            </a:xfrm>
            <a:custGeom>
              <a:avLst/>
              <a:gdLst/>
              <a:ahLst/>
              <a:cxnLst>
                <a:cxn ang="0">
                  <a:pos x="13" y="154"/>
                </a:cxn>
                <a:cxn ang="0">
                  <a:pos x="14" y="225"/>
                </a:cxn>
                <a:cxn ang="0">
                  <a:pos x="45" y="235"/>
                </a:cxn>
                <a:cxn ang="0">
                  <a:pos x="74" y="230"/>
                </a:cxn>
                <a:cxn ang="0">
                  <a:pos x="67" y="272"/>
                </a:cxn>
                <a:cxn ang="0">
                  <a:pos x="40" y="294"/>
                </a:cxn>
                <a:cxn ang="0">
                  <a:pos x="10" y="286"/>
                </a:cxn>
                <a:cxn ang="0">
                  <a:pos x="11" y="395"/>
                </a:cxn>
                <a:cxn ang="0">
                  <a:pos x="114" y="397"/>
                </a:cxn>
                <a:cxn ang="0">
                  <a:pos x="137" y="410"/>
                </a:cxn>
                <a:cxn ang="0">
                  <a:pos x="129" y="436"/>
                </a:cxn>
                <a:cxn ang="0">
                  <a:pos x="178" y="443"/>
                </a:cxn>
                <a:cxn ang="0">
                  <a:pos x="180" y="406"/>
                </a:cxn>
                <a:cxn ang="0">
                  <a:pos x="224" y="387"/>
                </a:cxn>
                <a:cxn ang="0">
                  <a:pos x="363" y="393"/>
                </a:cxn>
                <a:cxn ang="0">
                  <a:pos x="368" y="207"/>
                </a:cxn>
                <a:cxn ang="0">
                  <a:pos x="350" y="185"/>
                </a:cxn>
                <a:cxn ang="0">
                  <a:pos x="318" y="175"/>
                </a:cxn>
                <a:cxn ang="0">
                  <a:pos x="345" y="127"/>
                </a:cxn>
                <a:cxn ang="0">
                  <a:pos x="367" y="87"/>
                </a:cxn>
                <a:cxn ang="0">
                  <a:pos x="354" y="0"/>
                </a:cxn>
                <a:cxn ang="0">
                  <a:pos x="9" y="0"/>
                </a:cxn>
                <a:cxn ang="0">
                  <a:pos x="13" y="154"/>
                </a:cxn>
              </a:cxnLst>
              <a:rect l="0" t="0" r="r" b="b"/>
              <a:pathLst>
                <a:path w="377" h="451">
                  <a:moveTo>
                    <a:pt x="13" y="154"/>
                  </a:moveTo>
                  <a:cubicBezTo>
                    <a:pt x="8" y="187"/>
                    <a:pt x="8" y="213"/>
                    <a:pt x="14" y="225"/>
                  </a:cubicBezTo>
                  <a:cubicBezTo>
                    <a:pt x="23" y="242"/>
                    <a:pt x="36" y="243"/>
                    <a:pt x="45" y="235"/>
                  </a:cubicBezTo>
                  <a:cubicBezTo>
                    <a:pt x="59" y="222"/>
                    <a:pt x="68" y="222"/>
                    <a:pt x="74" y="230"/>
                  </a:cubicBezTo>
                  <a:cubicBezTo>
                    <a:pt x="81" y="238"/>
                    <a:pt x="76" y="257"/>
                    <a:pt x="67" y="272"/>
                  </a:cubicBezTo>
                  <a:cubicBezTo>
                    <a:pt x="58" y="287"/>
                    <a:pt x="48" y="303"/>
                    <a:pt x="40" y="294"/>
                  </a:cubicBezTo>
                  <a:cubicBezTo>
                    <a:pt x="31" y="285"/>
                    <a:pt x="20" y="273"/>
                    <a:pt x="10" y="286"/>
                  </a:cubicBezTo>
                  <a:cubicBezTo>
                    <a:pt x="0" y="300"/>
                    <a:pt x="7" y="384"/>
                    <a:pt x="11" y="395"/>
                  </a:cubicBezTo>
                  <a:cubicBezTo>
                    <a:pt x="65" y="403"/>
                    <a:pt x="102" y="397"/>
                    <a:pt x="114" y="397"/>
                  </a:cubicBezTo>
                  <a:cubicBezTo>
                    <a:pt x="127" y="397"/>
                    <a:pt x="137" y="404"/>
                    <a:pt x="137" y="410"/>
                  </a:cubicBezTo>
                  <a:cubicBezTo>
                    <a:pt x="137" y="416"/>
                    <a:pt x="122" y="422"/>
                    <a:pt x="129" y="436"/>
                  </a:cubicBezTo>
                  <a:cubicBezTo>
                    <a:pt x="137" y="449"/>
                    <a:pt x="162" y="451"/>
                    <a:pt x="178" y="443"/>
                  </a:cubicBezTo>
                  <a:cubicBezTo>
                    <a:pt x="194" y="435"/>
                    <a:pt x="180" y="414"/>
                    <a:pt x="180" y="406"/>
                  </a:cubicBezTo>
                  <a:cubicBezTo>
                    <a:pt x="180" y="399"/>
                    <a:pt x="196" y="382"/>
                    <a:pt x="224" y="387"/>
                  </a:cubicBezTo>
                  <a:cubicBezTo>
                    <a:pt x="252" y="393"/>
                    <a:pt x="303" y="399"/>
                    <a:pt x="363" y="393"/>
                  </a:cubicBezTo>
                  <a:cubicBezTo>
                    <a:pt x="355" y="341"/>
                    <a:pt x="343" y="287"/>
                    <a:pt x="368" y="207"/>
                  </a:cubicBezTo>
                  <a:cubicBezTo>
                    <a:pt x="377" y="177"/>
                    <a:pt x="371" y="159"/>
                    <a:pt x="350" y="185"/>
                  </a:cubicBezTo>
                  <a:cubicBezTo>
                    <a:pt x="342" y="195"/>
                    <a:pt x="325" y="194"/>
                    <a:pt x="318" y="175"/>
                  </a:cubicBezTo>
                  <a:cubicBezTo>
                    <a:pt x="311" y="153"/>
                    <a:pt x="326" y="133"/>
                    <a:pt x="345" y="127"/>
                  </a:cubicBezTo>
                  <a:cubicBezTo>
                    <a:pt x="359" y="122"/>
                    <a:pt x="364" y="100"/>
                    <a:pt x="367" y="87"/>
                  </a:cubicBezTo>
                  <a:cubicBezTo>
                    <a:pt x="373" y="63"/>
                    <a:pt x="365" y="29"/>
                    <a:pt x="3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0" y="36"/>
                    <a:pt x="18" y="123"/>
                    <a:pt x="13" y="1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2FB70A95-7EA7-C1FB-F808-FFDF374C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733370" y="341657"/>
              <a:ext cx="1682642" cy="1565701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10DDCF03-FEAF-79D0-5790-31A21285548D}"/>
              </a:ext>
            </a:extLst>
          </p:cNvPr>
          <p:cNvGrpSpPr/>
          <p:nvPr/>
        </p:nvGrpSpPr>
        <p:grpSpPr>
          <a:xfrm>
            <a:off x="6803945" y="4463885"/>
            <a:ext cx="2336861" cy="2396586"/>
            <a:chOff x="6807139" y="4449034"/>
            <a:chExt cx="2336861" cy="2396586"/>
          </a:xfrm>
        </p:grpSpPr>
        <p:sp useBgFill="1">
          <p:nvSpPr>
            <p:cNvPr id="129" name="Freeform 12">
              <a:extLst>
                <a:ext uri="{FF2B5EF4-FFF2-40B4-BE49-F238E27FC236}">
                  <a16:creationId xmlns:a16="http://schemas.microsoft.com/office/drawing/2014/main" xmlns="" id="{27978CE7-61D5-F7A9-F9AD-184737FF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B11F0C3D-588F-D623-98DC-EDB05752A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425506" y="5069587"/>
              <a:ext cx="1420321" cy="1420321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AFD52F29-2319-FE82-0D9E-3DB4172C839B}"/>
              </a:ext>
            </a:extLst>
          </p:cNvPr>
          <p:cNvGrpSpPr/>
          <p:nvPr/>
        </p:nvGrpSpPr>
        <p:grpSpPr>
          <a:xfrm>
            <a:off x="4205906" y="4154409"/>
            <a:ext cx="3013176" cy="2706062"/>
            <a:chOff x="4209100" y="4139558"/>
            <a:chExt cx="3013176" cy="2706062"/>
          </a:xfrm>
        </p:grpSpPr>
        <p:sp useBgFill="1">
          <p:nvSpPr>
            <p:cNvPr id="132" name="Freeform 13">
              <a:extLst>
                <a:ext uri="{FF2B5EF4-FFF2-40B4-BE49-F238E27FC236}">
                  <a16:creationId xmlns:a16="http://schemas.microsoft.com/office/drawing/2014/main" xmlns="" id="{DAE5EAD7-009E-04D8-C1B6-0E10FA548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B894217A-D582-F8EA-5157-AC6D1CB1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739785" y="5116346"/>
              <a:ext cx="2031614" cy="1181128"/>
            </a:xfrm>
            <a:prstGeom prst="rect">
              <a:avLst/>
            </a:prstGeom>
            <a:effectLst/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7C8439E1-95FF-C628-1B1E-EB8F330EE805}"/>
              </a:ext>
            </a:extLst>
          </p:cNvPr>
          <p:cNvGrpSpPr/>
          <p:nvPr/>
        </p:nvGrpSpPr>
        <p:grpSpPr>
          <a:xfrm>
            <a:off x="6732464" y="1874185"/>
            <a:ext cx="2459702" cy="3015539"/>
            <a:chOff x="6735658" y="1859334"/>
            <a:chExt cx="2459702" cy="3015539"/>
          </a:xfrm>
        </p:grpSpPr>
        <p:sp useBgFill="1">
          <p:nvSpPr>
            <p:cNvPr id="141" name="Freeform 14">
              <a:extLst>
                <a:ext uri="{FF2B5EF4-FFF2-40B4-BE49-F238E27FC236}">
                  <a16:creationId xmlns:a16="http://schemas.microsoft.com/office/drawing/2014/main" xmlns="" id="{9B10DC3D-5FC4-0A3B-50A3-838B36CAC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xmlns="" id="{F696D948-314C-9F6B-A469-0DD6C2D6E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060211" y="2335428"/>
              <a:ext cx="2135149" cy="2135149"/>
            </a:xfrm>
            <a:prstGeom prst="rect">
              <a:avLst/>
            </a:prstGeom>
          </p:spPr>
        </p:pic>
      </p:grpSp>
      <p:sp>
        <p:nvSpPr>
          <p:cNvPr id="143" name="Прямоугольник 142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A5D9385A-483F-C1E0-FD07-B29CB2D7F823}"/>
              </a:ext>
            </a:extLst>
          </p:cNvPr>
          <p:cNvSpPr/>
          <p:nvPr/>
        </p:nvSpPr>
        <p:spPr>
          <a:xfrm>
            <a:off x="128354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Прямоугольник 143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14279EE9-1D9F-F585-AC2E-AA9734C963E3}"/>
              </a:ext>
            </a:extLst>
          </p:cNvPr>
          <p:cNvSpPr/>
          <p:nvPr/>
        </p:nvSpPr>
        <p:spPr>
          <a:xfrm>
            <a:off x="2407987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Прямоугольник 145">
            <a:hlinkClick r:id="" action="ppaction://hlinkshowjump?jump=nextslide">
              <a:snd r:embed="rId15" name="пик.wav"/>
            </a:hlinkClick>
            <a:extLst>
              <a:ext uri="{FF2B5EF4-FFF2-40B4-BE49-F238E27FC236}">
                <a16:creationId xmlns:a16="http://schemas.microsoft.com/office/drawing/2014/main" xmlns="" id="{3DA7A1EB-43AE-85F2-4723-89F986D5509C}"/>
              </a:ext>
            </a:extLst>
          </p:cNvPr>
          <p:cNvSpPr/>
          <p:nvPr/>
        </p:nvSpPr>
        <p:spPr>
          <a:xfrm>
            <a:off x="6967253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Прямоугольник 146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CA4DB236-2F7A-AE6C-EC82-249C8386727A}"/>
              </a:ext>
            </a:extLst>
          </p:cNvPr>
          <p:cNvSpPr/>
          <p:nvPr/>
        </p:nvSpPr>
        <p:spPr>
          <a:xfrm>
            <a:off x="88117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Прямоугольник 147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5499F488-5AC0-7B92-AA53-6192AD9430F4}"/>
              </a:ext>
            </a:extLst>
          </p:cNvPr>
          <p:cNvSpPr/>
          <p:nvPr/>
        </p:nvSpPr>
        <p:spPr>
          <a:xfrm>
            <a:off x="2367750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Прямоугольник 148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C6D24505-CDA4-C75A-9F2E-D60BBBC4E3B6}"/>
              </a:ext>
            </a:extLst>
          </p:cNvPr>
          <p:cNvSpPr/>
          <p:nvPr/>
        </p:nvSpPr>
        <p:spPr>
          <a:xfrm>
            <a:off x="4647383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Прямоугольник 149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360FF7C3-00B7-378F-4908-9A9DA39F7D0F}"/>
              </a:ext>
            </a:extLst>
          </p:cNvPr>
          <p:cNvSpPr/>
          <p:nvPr/>
        </p:nvSpPr>
        <p:spPr>
          <a:xfrm>
            <a:off x="6927016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Прямоугольник 150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7D1DB75C-A50D-3FAC-DE8A-A673498D40F4}"/>
              </a:ext>
            </a:extLst>
          </p:cNvPr>
          <p:cNvSpPr/>
          <p:nvPr/>
        </p:nvSpPr>
        <p:spPr>
          <a:xfrm>
            <a:off x="95036" y="-14205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Прямоугольник 151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C86360F4-A566-96A8-FB06-0DB36459854F}"/>
              </a:ext>
            </a:extLst>
          </p:cNvPr>
          <p:cNvSpPr/>
          <p:nvPr/>
        </p:nvSpPr>
        <p:spPr>
          <a:xfrm>
            <a:off x="2333845" y="-2437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24515187-FEA1-BA70-E751-E078E20B3FDD}"/>
              </a:ext>
            </a:extLst>
          </p:cNvPr>
          <p:cNvGrpSpPr/>
          <p:nvPr/>
        </p:nvGrpSpPr>
        <p:grpSpPr>
          <a:xfrm>
            <a:off x="4502825" y="2230702"/>
            <a:ext cx="2741000" cy="2374305"/>
            <a:chOff x="4506019" y="2215851"/>
            <a:chExt cx="2741000" cy="2374305"/>
          </a:xfrm>
        </p:grpSpPr>
        <p:sp useBgFill="1">
          <p:nvSpPr>
            <p:cNvPr id="15" name="Freeform 10">
              <a:extLst>
                <a:ext uri="{FF2B5EF4-FFF2-40B4-BE49-F238E27FC236}">
                  <a16:creationId xmlns:a16="http://schemas.microsoft.com/office/drawing/2014/main" xmlns="" id="{9440ED69-942A-41B0-0AF0-9090C7401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6019" y="2215851"/>
              <a:ext cx="2741000" cy="2374305"/>
            </a:xfrm>
            <a:custGeom>
              <a:avLst/>
              <a:gdLst/>
              <a:ahLst/>
              <a:cxnLst>
                <a:cxn ang="0">
                  <a:pos x="157" y="17"/>
                </a:cxn>
                <a:cxn ang="0">
                  <a:pos x="182" y="55"/>
                </a:cxn>
                <a:cxn ang="0">
                  <a:pos x="133" y="64"/>
                </a:cxn>
                <a:cxn ang="0">
                  <a:pos x="105" y="45"/>
                </a:cxn>
                <a:cxn ang="0">
                  <a:pos x="112" y="19"/>
                </a:cxn>
                <a:cxn ang="0">
                  <a:pos x="11" y="12"/>
                </a:cxn>
                <a:cxn ang="0">
                  <a:pos x="13" y="162"/>
                </a:cxn>
                <a:cxn ang="0">
                  <a:pos x="9" y="235"/>
                </a:cxn>
                <a:cxn ang="0">
                  <a:pos x="33" y="256"/>
                </a:cxn>
                <a:cxn ang="0">
                  <a:pos x="67" y="248"/>
                </a:cxn>
                <a:cxn ang="0">
                  <a:pos x="62" y="285"/>
                </a:cxn>
                <a:cxn ang="0">
                  <a:pos x="34" y="316"/>
                </a:cxn>
                <a:cxn ang="0">
                  <a:pos x="18" y="299"/>
                </a:cxn>
                <a:cxn ang="0">
                  <a:pos x="5" y="299"/>
                </a:cxn>
                <a:cxn ang="0">
                  <a:pos x="12" y="399"/>
                </a:cxn>
                <a:cxn ang="0">
                  <a:pos x="85" y="392"/>
                </a:cxn>
                <a:cxn ang="0">
                  <a:pos x="145" y="368"/>
                </a:cxn>
                <a:cxn ang="0">
                  <a:pos x="146" y="337"/>
                </a:cxn>
                <a:cxn ang="0">
                  <a:pos x="201" y="334"/>
                </a:cxn>
                <a:cxn ang="0">
                  <a:pos x="198" y="364"/>
                </a:cxn>
                <a:cxn ang="0">
                  <a:pos x="252" y="392"/>
                </a:cxn>
                <a:cxn ang="0">
                  <a:pos x="363" y="401"/>
                </a:cxn>
                <a:cxn ang="0">
                  <a:pos x="364" y="246"/>
                </a:cxn>
                <a:cxn ang="0">
                  <a:pos x="384" y="199"/>
                </a:cxn>
                <a:cxn ang="0">
                  <a:pos x="417" y="196"/>
                </a:cxn>
                <a:cxn ang="0">
                  <a:pos x="408" y="157"/>
                </a:cxn>
                <a:cxn ang="0">
                  <a:pos x="372" y="159"/>
                </a:cxn>
                <a:cxn ang="0">
                  <a:pos x="367" y="125"/>
                </a:cxn>
                <a:cxn ang="0">
                  <a:pos x="365" y="9"/>
                </a:cxn>
                <a:cxn ang="0">
                  <a:pos x="157" y="17"/>
                </a:cxn>
              </a:cxnLst>
              <a:rect l="0" t="0" r="r" b="b"/>
              <a:pathLst>
                <a:path w="422" h="406">
                  <a:moveTo>
                    <a:pt x="157" y="17"/>
                  </a:moveTo>
                  <a:cubicBezTo>
                    <a:pt x="147" y="27"/>
                    <a:pt x="186" y="42"/>
                    <a:pt x="182" y="55"/>
                  </a:cubicBezTo>
                  <a:cubicBezTo>
                    <a:pt x="178" y="68"/>
                    <a:pt x="154" y="66"/>
                    <a:pt x="133" y="64"/>
                  </a:cubicBezTo>
                  <a:cubicBezTo>
                    <a:pt x="113" y="63"/>
                    <a:pt x="104" y="56"/>
                    <a:pt x="105" y="45"/>
                  </a:cubicBezTo>
                  <a:cubicBezTo>
                    <a:pt x="105" y="34"/>
                    <a:pt x="123" y="25"/>
                    <a:pt x="112" y="19"/>
                  </a:cubicBezTo>
                  <a:cubicBezTo>
                    <a:pt x="86" y="5"/>
                    <a:pt x="22" y="10"/>
                    <a:pt x="11" y="12"/>
                  </a:cubicBezTo>
                  <a:cubicBezTo>
                    <a:pt x="23" y="73"/>
                    <a:pt x="15" y="141"/>
                    <a:pt x="13" y="162"/>
                  </a:cubicBezTo>
                  <a:cubicBezTo>
                    <a:pt x="11" y="182"/>
                    <a:pt x="6" y="219"/>
                    <a:pt x="9" y="235"/>
                  </a:cubicBezTo>
                  <a:cubicBezTo>
                    <a:pt x="11" y="252"/>
                    <a:pt x="21" y="258"/>
                    <a:pt x="33" y="256"/>
                  </a:cubicBezTo>
                  <a:cubicBezTo>
                    <a:pt x="44" y="253"/>
                    <a:pt x="59" y="241"/>
                    <a:pt x="67" y="248"/>
                  </a:cubicBezTo>
                  <a:cubicBezTo>
                    <a:pt x="74" y="254"/>
                    <a:pt x="67" y="270"/>
                    <a:pt x="62" y="285"/>
                  </a:cubicBezTo>
                  <a:cubicBezTo>
                    <a:pt x="57" y="299"/>
                    <a:pt x="43" y="316"/>
                    <a:pt x="34" y="316"/>
                  </a:cubicBezTo>
                  <a:cubicBezTo>
                    <a:pt x="24" y="316"/>
                    <a:pt x="20" y="305"/>
                    <a:pt x="18" y="299"/>
                  </a:cubicBezTo>
                  <a:cubicBezTo>
                    <a:pt x="16" y="292"/>
                    <a:pt x="10" y="292"/>
                    <a:pt x="5" y="299"/>
                  </a:cubicBezTo>
                  <a:cubicBezTo>
                    <a:pt x="0" y="306"/>
                    <a:pt x="8" y="384"/>
                    <a:pt x="12" y="399"/>
                  </a:cubicBezTo>
                  <a:cubicBezTo>
                    <a:pt x="32" y="391"/>
                    <a:pt x="53" y="381"/>
                    <a:pt x="85" y="392"/>
                  </a:cubicBezTo>
                  <a:cubicBezTo>
                    <a:pt x="110" y="400"/>
                    <a:pt x="156" y="390"/>
                    <a:pt x="145" y="368"/>
                  </a:cubicBezTo>
                  <a:cubicBezTo>
                    <a:pt x="137" y="351"/>
                    <a:pt x="138" y="341"/>
                    <a:pt x="146" y="337"/>
                  </a:cubicBezTo>
                  <a:cubicBezTo>
                    <a:pt x="154" y="333"/>
                    <a:pt x="192" y="329"/>
                    <a:pt x="201" y="334"/>
                  </a:cubicBezTo>
                  <a:cubicBezTo>
                    <a:pt x="209" y="340"/>
                    <a:pt x="204" y="356"/>
                    <a:pt x="198" y="364"/>
                  </a:cubicBezTo>
                  <a:cubicBezTo>
                    <a:pt x="189" y="374"/>
                    <a:pt x="217" y="387"/>
                    <a:pt x="252" y="392"/>
                  </a:cubicBezTo>
                  <a:cubicBezTo>
                    <a:pt x="303" y="400"/>
                    <a:pt x="337" y="406"/>
                    <a:pt x="363" y="401"/>
                  </a:cubicBezTo>
                  <a:cubicBezTo>
                    <a:pt x="343" y="320"/>
                    <a:pt x="363" y="270"/>
                    <a:pt x="364" y="246"/>
                  </a:cubicBezTo>
                  <a:cubicBezTo>
                    <a:pt x="365" y="215"/>
                    <a:pt x="372" y="187"/>
                    <a:pt x="384" y="199"/>
                  </a:cubicBezTo>
                  <a:cubicBezTo>
                    <a:pt x="401" y="214"/>
                    <a:pt x="412" y="211"/>
                    <a:pt x="417" y="196"/>
                  </a:cubicBezTo>
                  <a:cubicBezTo>
                    <a:pt x="422" y="181"/>
                    <a:pt x="416" y="163"/>
                    <a:pt x="408" y="157"/>
                  </a:cubicBezTo>
                  <a:cubicBezTo>
                    <a:pt x="400" y="151"/>
                    <a:pt x="384" y="166"/>
                    <a:pt x="372" y="159"/>
                  </a:cubicBezTo>
                  <a:cubicBezTo>
                    <a:pt x="360" y="153"/>
                    <a:pt x="362" y="142"/>
                    <a:pt x="367" y="125"/>
                  </a:cubicBezTo>
                  <a:cubicBezTo>
                    <a:pt x="380" y="71"/>
                    <a:pt x="368" y="39"/>
                    <a:pt x="365" y="9"/>
                  </a:cubicBezTo>
                  <a:cubicBezTo>
                    <a:pt x="300" y="0"/>
                    <a:pt x="167" y="7"/>
                    <a:pt x="157" y="17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0046B715-B64C-0084-242C-5279D9257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062142" y="2818708"/>
              <a:ext cx="1306646" cy="1330981"/>
            </a:xfrm>
            <a:prstGeom prst="rect">
              <a:avLst/>
            </a:prstGeom>
          </p:spPr>
        </p:pic>
      </p:grpSp>
      <p:sp>
        <p:nvSpPr>
          <p:cNvPr id="17" name="Прямоугольник 16">
            <a:hlinkClick r:id="" action="ppaction://hlinkshowjump?jump=nextslide">
              <a:snd r:embed="rId15" name="пик.wav"/>
            </a:hlinkClick>
            <a:extLst>
              <a:ext uri="{FF2B5EF4-FFF2-40B4-BE49-F238E27FC236}">
                <a16:creationId xmlns:a16="http://schemas.microsoft.com/office/drawing/2014/main" xmlns="" id="{CFF4F71E-DC57-F5E2-A947-2D90E71F616B}"/>
              </a:ext>
            </a:extLst>
          </p:cNvPr>
          <p:cNvSpPr/>
          <p:nvPr/>
        </p:nvSpPr>
        <p:spPr>
          <a:xfrm>
            <a:off x="4687620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7CE10C0-C3A0-1C7A-336D-FE55A2FD24E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37726" y="3361002"/>
            <a:ext cx="2698279" cy="2327402"/>
          </a:xfrm>
          <a:custGeom>
            <a:avLst/>
            <a:gdLst>
              <a:gd name="connsiteX0" fmla="*/ 1752772 w 2698279"/>
              <a:gd name="connsiteY0" fmla="*/ 531 h 2327402"/>
              <a:gd name="connsiteX1" fmla="*/ 2348649 w 2698279"/>
              <a:gd name="connsiteY1" fmla="*/ 24278 h 2327402"/>
              <a:gd name="connsiteX2" fmla="*/ 2361640 w 2698279"/>
              <a:gd name="connsiteY2" fmla="*/ 702650 h 2327402"/>
              <a:gd name="connsiteX3" fmla="*/ 2394116 w 2698279"/>
              <a:gd name="connsiteY3" fmla="*/ 901484 h 2327402"/>
              <a:gd name="connsiteX4" fmla="*/ 2627945 w 2698279"/>
              <a:gd name="connsiteY4" fmla="*/ 889788 h 2327402"/>
              <a:gd name="connsiteX5" fmla="*/ 2686403 w 2698279"/>
              <a:gd name="connsiteY5" fmla="*/ 1117862 h 2327402"/>
              <a:gd name="connsiteX6" fmla="*/ 2472059 w 2698279"/>
              <a:gd name="connsiteY6" fmla="*/ 1135406 h 2327402"/>
              <a:gd name="connsiteX7" fmla="*/ 2342154 w 2698279"/>
              <a:gd name="connsiteY7" fmla="*/ 1410263 h 2327402"/>
              <a:gd name="connsiteX8" fmla="*/ 2335659 w 2698279"/>
              <a:gd name="connsiteY8" fmla="*/ 2316710 h 2327402"/>
              <a:gd name="connsiteX9" fmla="*/ 1614685 w 2698279"/>
              <a:gd name="connsiteY9" fmla="*/ 2264078 h 2327402"/>
              <a:gd name="connsiteX10" fmla="*/ 1263941 w 2698279"/>
              <a:gd name="connsiteY10" fmla="*/ 2100332 h 2327402"/>
              <a:gd name="connsiteX11" fmla="*/ 1283427 w 2698279"/>
              <a:gd name="connsiteY11" fmla="*/ 1924891 h 2327402"/>
              <a:gd name="connsiteX12" fmla="*/ 926187 w 2698279"/>
              <a:gd name="connsiteY12" fmla="*/ 1942435 h 2327402"/>
              <a:gd name="connsiteX13" fmla="*/ 919692 w 2698279"/>
              <a:gd name="connsiteY13" fmla="*/ 2123725 h 2327402"/>
              <a:gd name="connsiteX14" fmla="*/ 529976 w 2698279"/>
              <a:gd name="connsiteY14" fmla="*/ 2264078 h 2327402"/>
              <a:gd name="connsiteX15" fmla="*/ 55822 w 2698279"/>
              <a:gd name="connsiteY15" fmla="*/ 2305014 h 2327402"/>
              <a:gd name="connsiteX16" fmla="*/ 10356 w 2698279"/>
              <a:gd name="connsiteY16" fmla="*/ 1720210 h 2327402"/>
              <a:gd name="connsiteX17" fmla="*/ 94794 w 2698279"/>
              <a:gd name="connsiteY17" fmla="*/ 1720210 h 2327402"/>
              <a:gd name="connsiteX18" fmla="*/ 198718 w 2698279"/>
              <a:gd name="connsiteY18" fmla="*/ 1819626 h 2327402"/>
              <a:gd name="connsiteX19" fmla="*/ 380585 w 2698279"/>
              <a:gd name="connsiteY19" fmla="*/ 1638337 h 2327402"/>
              <a:gd name="connsiteX20" fmla="*/ 413062 w 2698279"/>
              <a:gd name="connsiteY20" fmla="*/ 1421960 h 2327402"/>
              <a:gd name="connsiteX21" fmla="*/ 192223 w 2698279"/>
              <a:gd name="connsiteY21" fmla="*/ 1468744 h 2327402"/>
              <a:gd name="connsiteX22" fmla="*/ 36337 w 2698279"/>
              <a:gd name="connsiteY22" fmla="*/ 1345935 h 2327402"/>
              <a:gd name="connsiteX23" fmla="*/ 62318 w 2698279"/>
              <a:gd name="connsiteY23" fmla="*/ 919028 h 2327402"/>
              <a:gd name="connsiteX24" fmla="*/ 49327 w 2698279"/>
              <a:gd name="connsiteY24" fmla="*/ 41822 h 2327402"/>
              <a:gd name="connsiteX25" fmla="*/ 705348 w 2698279"/>
              <a:gd name="connsiteY25" fmla="*/ 82758 h 2327402"/>
              <a:gd name="connsiteX26" fmla="*/ 659882 w 2698279"/>
              <a:gd name="connsiteY26" fmla="*/ 234807 h 2327402"/>
              <a:gd name="connsiteX27" fmla="*/ 841749 w 2698279"/>
              <a:gd name="connsiteY27" fmla="*/ 345920 h 2327402"/>
              <a:gd name="connsiteX28" fmla="*/ 1160017 w 2698279"/>
              <a:gd name="connsiteY28" fmla="*/ 293287 h 2327402"/>
              <a:gd name="connsiteX29" fmla="*/ 997635 w 2698279"/>
              <a:gd name="connsiteY29" fmla="*/ 71062 h 2327402"/>
              <a:gd name="connsiteX30" fmla="*/ 1752772 w 2698279"/>
              <a:gd name="connsiteY30" fmla="*/ 531 h 2327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698279" h="2327402">
                <a:moveTo>
                  <a:pt x="1752772" y="531"/>
                </a:moveTo>
                <a:cubicBezTo>
                  <a:pt x="1969894" y="-2039"/>
                  <a:pt x="2190327" y="4541"/>
                  <a:pt x="2348649" y="24278"/>
                </a:cubicBezTo>
                <a:cubicBezTo>
                  <a:pt x="2368135" y="199719"/>
                  <a:pt x="2446078" y="386856"/>
                  <a:pt x="2361640" y="702650"/>
                </a:cubicBezTo>
                <a:cubicBezTo>
                  <a:pt x="2329163" y="802067"/>
                  <a:pt x="2316173" y="866396"/>
                  <a:pt x="2394116" y="901484"/>
                </a:cubicBezTo>
                <a:cubicBezTo>
                  <a:pt x="2472059" y="942420"/>
                  <a:pt x="2575983" y="854699"/>
                  <a:pt x="2627945" y="889788"/>
                </a:cubicBezTo>
                <a:cubicBezTo>
                  <a:pt x="2679908" y="924876"/>
                  <a:pt x="2718879" y="1030141"/>
                  <a:pt x="2686403" y="1117862"/>
                </a:cubicBezTo>
                <a:cubicBezTo>
                  <a:pt x="2653927" y="1205582"/>
                  <a:pt x="2582479" y="1223126"/>
                  <a:pt x="2472059" y="1135406"/>
                </a:cubicBezTo>
                <a:cubicBezTo>
                  <a:pt x="2394116" y="1065229"/>
                  <a:pt x="2348649" y="1228974"/>
                  <a:pt x="2342154" y="1410263"/>
                </a:cubicBezTo>
                <a:cubicBezTo>
                  <a:pt x="2335659" y="1550616"/>
                  <a:pt x="2205754" y="1843019"/>
                  <a:pt x="2335659" y="2316710"/>
                </a:cubicBezTo>
                <a:cubicBezTo>
                  <a:pt x="2166782" y="2345950"/>
                  <a:pt x="1945943" y="2310862"/>
                  <a:pt x="1614685" y="2264078"/>
                </a:cubicBezTo>
                <a:cubicBezTo>
                  <a:pt x="1387351" y="2234837"/>
                  <a:pt x="1205483" y="2158813"/>
                  <a:pt x="1263941" y="2100332"/>
                </a:cubicBezTo>
                <a:cubicBezTo>
                  <a:pt x="1302912" y="2053548"/>
                  <a:pt x="1335389" y="1959979"/>
                  <a:pt x="1283427" y="1924891"/>
                </a:cubicBezTo>
                <a:cubicBezTo>
                  <a:pt x="1224969" y="1895651"/>
                  <a:pt x="978149" y="1919043"/>
                  <a:pt x="926187" y="1942435"/>
                </a:cubicBezTo>
                <a:cubicBezTo>
                  <a:pt x="874225" y="1965827"/>
                  <a:pt x="867730" y="2024308"/>
                  <a:pt x="919692" y="2123725"/>
                </a:cubicBezTo>
                <a:cubicBezTo>
                  <a:pt x="991140" y="2252381"/>
                  <a:pt x="692358" y="2310862"/>
                  <a:pt x="529976" y="2264078"/>
                </a:cubicBezTo>
                <a:cubicBezTo>
                  <a:pt x="322128" y="2199749"/>
                  <a:pt x="185728" y="2258229"/>
                  <a:pt x="55822" y="2305014"/>
                </a:cubicBezTo>
                <a:cubicBezTo>
                  <a:pt x="29841" y="2217293"/>
                  <a:pt x="-22121" y="1761146"/>
                  <a:pt x="10356" y="1720210"/>
                </a:cubicBezTo>
                <a:cubicBezTo>
                  <a:pt x="42832" y="1679273"/>
                  <a:pt x="81803" y="1679273"/>
                  <a:pt x="94794" y="1720210"/>
                </a:cubicBezTo>
                <a:cubicBezTo>
                  <a:pt x="107784" y="1755298"/>
                  <a:pt x="133765" y="1819626"/>
                  <a:pt x="198718" y="1819626"/>
                </a:cubicBezTo>
                <a:cubicBezTo>
                  <a:pt x="257175" y="1819626"/>
                  <a:pt x="348109" y="1720210"/>
                  <a:pt x="380585" y="1638337"/>
                </a:cubicBezTo>
                <a:cubicBezTo>
                  <a:pt x="413062" y="1550616"/>
                  <a:pt x="458529" y="1457048"/>
                  <a:pt x="413062" y="1421960"/>
                </a:cubicBezTo>
                <a:cubicBezTo>
                  <a:pt x="361100" y="1381023"/>
                  <a:pt x="263671" y="1451200"/>
                  <a:pt x="192223" y="1468744"/>
                </a:cubicBezTo>
                <a:cubicBezTo>
                  <a:pt x="114280" y="1480440"/>
                  <a:pt x="49327" y="1445352"/>
                  <a:pt x="36337" y="1345935"/>
                </a:cubicBezTo>
                <a:cubicBezTo>
                  <a:pt x="16851" y="1252366"/>
                  <a:pt x="49327" y="1035989"/>
                  <a:pt x="62318" y="919028"/>
                </a:cubicBezTo>
                <a:cubicBezTo>
                  <a:pt x="75308" y="796219"/>
                  <a:pt x="127270" y="398552"/>
                  <a:pt x="49327" y="41822"/>
                </a:cubicBezTo>
                <a:cubicBezTo>
                  <a:pt x="120775" y="30126"/>
                  <a:pt x="536472" y="885"/>
                  <a:pt x="705348" y="82758"/>
                </a:cubicBezTo>
                <a:cubicBezTo>
                  <a:pt x="776796" y="117846"/>
                  <a:pt x="659882" y="170479"/>
                  <a:pt x="659882" y="234807"/>
                </a:cubicBezTo>
                <a:cubicBezTo>
                  <a:pt x="653386" y="299136"/>
                  <a:pt x="711844" y="340072"/>
                  <a:pt x="841749" y="345920"/>
                </a:cubicBezTo>
                <a:cubicBezTo>
                  <a:pt x="978149" y="357616"/>
                  <a:pt x="1134036" y="369312"/>
                  <a:pt x="1160017" y="293287"/>
                </a:cubicBezTo>
                <a:cubicBezTo>
                  <a:pt x="1185998" y="217263"/>
                  <a:pt x="932683" y="129542"/>
                  <a:pt x="997635" y="71062"/>
                </a:cubicBezTo>
                <a:cubicBezTo>
                  <a:pt x="1038231" y="34512"/>
                  <a:pt x="1390903" y="4815"/>
                  <a:pt x="1752772" y="531"/>
                </a:cubicBezTo>
                <a:close/>
              </a:path>
            </a:pathLst>
          </a:custGeom>
        </p:spPr>
      </p:pic>
      <p:pic>
        <p:nvPicPr>
          <p:cNvPr id="13" name="Рисунок 12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93CF0B9D-D396-F342-5841-135AFDE93F7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11891" y="3009989"/>
            <a:ext cx="2333496" cy="2982076"/>
          </a:xfrm>
          <a:custGeom>
            <a:avLst/>
            <a:gdLst>
              <a:gd name="connsiteX0" fmla="*/ 896490 w 2333496"/>
              <a:gd name="connsiteY0" fmla="*/ 2218 h 2982076"/>
              <a:gd name="connsiteX1" fmla="*/ 1089612 w 2333496"/>
              <a:gd name="connsiteY1" fmla="*/ 19020 h 2982076"/>
              <a:gd name="connsiteX2" fmla="*/ 1251899 w 2333496"/>
              <a:gd name="connsiteY2" fmla="*/ 176809 h 2982076"/>
              <a:gd name="connsiteX3" fmla="*/ 1368745 w 2333496"/>
              <a:gd name="connsiteY3" fmla="*/ 363820 h 2982076"/>
              <a:gd name="connsiteX4" fmla="*/ 2180460 w 2333496"/>
              <a:gd name="connsiteY4" fmla="*/ 317238 h 2982076"/>
              <a:gd name="connsiteX5" fmla="*/ 2333496 w 2333496"/>
              <a:gd name="connsiteY5" fmla="*/ 322821 h 2982076"/>
              <a:gd name="connsiteX6" fmla="*/ 2333496 w 2333496"/>
              <a:gd name="connsiteY6" fmla="*/ 2741828 h 2982076"/>
              <a:gd name="connsiteX7" fmla="*/ 2160808 w 2333496"/>
              <a:gd name="connsiteY7" fmla="*/ 2705122 h 2982076"/>
              <a:gd name="connsiteX8" fmla="*/ 985748 w 2333496"/>
              <a:gd name="connsiteY8" fmla="*/ 2701447 h 2982076"/>
              <a:gd name="connsiteX9" fmla="*/ 1154526 w 2333496"/>
              <a:gd name="connsiteY9" fmla="*/ 2923521 h 2982076"/>
              <a:gd name="connsiteX10" fmla="*/ 836444 w 2333496"/>
              <a:gd name="connsiteY10" fmla="*/ 2976118 h 2982076"/>
              <a:gd name="connsiteX11" fmla="*/ 648190 w 2333496"/>
              <a:gd name="connsiteY11" fmla="*/ 2865081 h 2982076"/>
              <a:gd name="connsiteX12" fmla="*/ 700122 w 2333496"/>
              <a:gd name="connsiteY12" fmla="*/ 2707291 h 2982076"/>
              <a:gd name="connsiteX13" fmla="*/ 57465 w 2333496"/>
              <a:gd name="connsiteY13" fmla="*/ 2683914 h 2982076"/>
              <a:gd name="connsiteX14" fmla="*/ 63956 w 2333496"/>
              <a:gd name="connsiteY14" fmla="*/ 1778084 h 2982076"/>
              <a:gd name="connsiteX15" fmla="*/ 193786 w 2333496"/>
              <a:gd name="connsiteY15" fmla="*/ 1503413 h 2982076"/>
              <a:gd name="connsiteX16" fmla="*/ 408005 w 2333496"/>
              <a:gd name="connsiteY16" fmla="*/ 1485881 h 2982076"/>
              <a:gd name="connsiteX17" fmla="*/ 349582 w 2333496"/>
              <a:gd name="connsiteY17" fmla="*/ 1257962 h 2982076"/>
              <a:gd name="connsiteX18" fmla="*/ 115888 w 2333496"/>
              <a:gd name="connsiteY18" fmla="*/ 1269650 h 2982076"/>
              <a:gd name="connsiteX19" fmla="*/ 83431 w 2333496"/>
              <a:gd name="connsiteY19" fmla="*/ 1070952 h 2982076"/>
              <a:gd name="connsiteX20" fmla="*/ 70448 w 2333496"/>
              <a:gd name="connsiteY20" fmla="*/ 393040 h 2982076"/>
              <a:gd name="connsiteX21" fmla="*/ 700122 w 2333496"/>
              <a:gd name="connsiteY21" fmla="*/ 398884 h 2982076"/>
              <a:gd name="connsiteX22" fmla="*/ 946799 w 2333496"/>
              <a:gd name="connsiteY22" fmla="*/ 235250 h 2982076"/>
              <a:gd name="connsiteX23" fmla="*/ 771529 w 2333496"/>
              <a:gd name="connsiteY23" fmla="*/ 77460 h 2982076"/>
              <a:gd name="connsiteX24" fmla="*/ 896490 w 2333496"/>
              <a:gd name="connsiteY24" fmla="*/ 2218 h 298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3496" h="2982076">
                <a:moveTo>
                  <a:pt x="896490" y="2218"/>
                </a:moveTo>
                <a:cubicBezTo>
                  <a:pt x="961405" y="-4357"/>
                  <a:pt x="1037680" y="4409"/>
                  <a:pt x="1089612" y="19020"/>
                </a:cubicBezTo>
                <a:cubicBezTo>
                  <a:pt x="1186984" y="48240"/>
                  <a:pt x="1310322" y="77460"/>
                  <a:pt x="1251899" y="176809"/>
                </a:cubicBezTo>
                <a:cubicBezTo>
                  <a:pt x="1186984" y="276159"/>
                  <a:pt x="1258390" y="334599"/>
                  <a:pt x="1368745" y="363820"/>
                </a:cubicBezTo>
                <a:cubicBezTo>
                  <a:pt x="1442586" y="384274"/>
                  <a:pt x="1814629" y="315241"/>
                  <a:pt x="2180460" y="317238"/>
                </a:cubicBezTo>
                <a:lnTo>
                  <a:pt x="2333496" y="322821"/>
                </a:lnTo>
                <a:lnTo>
                  <a:pt x="2333496" y="2741828"/>
                </a:lnTo>
                <a:lnTo>
                  <a:pt x="2160808" y="2705122"/>
                </a:lnTo>
                <a:cubicBezTo>
                  <a:pt x="1727704" y="2624104"/>
                  <a:pt x="1150469" y="2588948"/>
                  <a:pt x="985748" y="2701447"/>
                </a:cubicBezTo>
                <a:cubicBezTo>
                  <a:pt x="914341" y="2754043"/>
                  <a:pt x="1180492" y="2841704"/>
                  <a:pt x="1154526" y="2923521"/>
                </a:cubicBezTo>
                <a:cubicBezTo>
                  <a:pt x="1122069" y="2999494"/>
                  <a:pt x="966273" y="2981962"/>
                  <a:pt x="836444" y="2976118"/>
                </a:cubicBezTo>
                <a:cubicBezTo>
                  <a:pt x="700122" y="2970274"/>
                  <a:pt x="648190" y="2929365"/>
                  <a:pt x="648190" y="2865081"/>
                </a:cubicBezTo>
                <a:cubicBezTo>
                  <a:pt x="654682" y="2800796"/>
                  <a:pt x="771529" y="2742355"/>
                  <a:pt x="700122" y="2707291"/>
                </a:cubicBezTo>
                <a:cubicBezTo>
                  <a:pt x="531344" y="2631318"/>
                  <a:pt x="128871" y="2666382"/>
                  <a:pt x="57465" y="2683914"/>
                </a:cubicBezTo>
                <a:cubicBezTo>
                  <a:pt x="-72365" y="2210545"/>
                  <a:pt x="57465" y="1918342"/>
                  <a:pt x="63956" y="1778084"/>
                </a:cubicBezTo>
                <a:cubicBezTo>
                  <a:pt x="70448" y="1596918"/>
                  <a:pt x="115888" y="1433284"/>
                  <a:pt x="193786" y="1503413"/>
                </a:cubicBezTo>
                <a:cubicBezTo>
                  <a:pt x="304142" y="1591074"/>
                  <a:pt x="375548" y="1573542"/>
                  <a:pt x="408005" y="1485881"/>
                </a:cubicBezTo>
                <a:cubicBezTo>
                  <a:pt x="440463" y="1398220"/>
                  <a:pt x="401514" y="1293027"/>
                  <a:pt x="349582" y="1257962"/>
                </a:cubicBezTo>
                <a:cubicBezTo>
                  <a:pt x="297650" y="1222898"/>
                  <a:pt x="193786" y="1310559"/>
                  <a:pt x="115888" y="1269650"/>
                </a:cubicBezTo>
                <a:cubicBezTo>
                  <a:pt x="37991" y="1234586"/>
                  <a:pt x="50974" y="1170301"/>
                  <a:pt x="83431" y="1070952"/>
                </a:cubicBezTo>
                <a:cubicBezTo>
                  <a:pt x="167820" y="755372"/>
                  <a:pt x="89922" y="568362"/>
                  <a:pt x="70448" y="393040"/>
                </a:cubicBezTo>
                <a:cubicBezTo>
                  <a:pt x="349582" y="428104"/>
                  <a:pt x="544327" y="428104"/>
                  <a:pt x="700122" y="398884"/>
                </a:cubicBezTo>
                <a:cubicBezTo>
                  <a:pt x="888375" y="363820"/>
                  <a:pt x="992239" y="276159"/>
                  <a:pt x="946799" y="235250"/>
                </a:cubicBezTo>
                <a:cubicBezTo>
                  <a:pt x="901358" y="194342"/>
                  <a:pt x="758546" y="165121"/>
                  <a:pt x="771529" y="77460"/>
                </a:cubicBezTo>
                <a:cubicBezTo>
                  <a:pt x="778020" y="30708"/>
                  <a:pt x="831575" y="8792"/>
                  <a:pt x="896490" y="2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329729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-0.39414 -0.152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-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E87469B-7B2D-062E-657E-1DFDB6C090FD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22D0301-18D6-6443-1E21-6C2030D6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38AFB9-6457-8DEF-F6B1-178D9462D7E8}"/>
              </a:ext>
            </a:extLst>
          </p:cNvPr>
          <p:cNvGrpSpPr/>
          <p:nvPr/>
        </p:nvGrpSpPr>
        <p:grpSpPr>
          <a:xfrm>
            <a:off x="0" y="-12380"/>
            <a:ext cx="9144000" cy="6858000"/>
            <a:chOff x="0" y="-12380"/>
            <a:chExt cx="9144000" cy="685800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C1BDEBC7-E24B-6A65-F5EB-8AD6ACC9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393" y="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xmlns="" id="{C9D30BDE-E851-0B18-C1B6-AB615EF0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xmlns="" id="{5B1657A4-C45E-3D77-C954-B5BD687A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B65A4C39-72E9-F644-FB8B-34F685D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0DAD3D60-C945-E9D8-0314-993D52F1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812E4B5F-F089-7569-E034-C8E4F38E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xmlns="" id="{FC02FB23-2560-E321-7571-7DF6E700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AF50BEE4-4C52-8E0E-01D9-A2583D7C0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715920E-89E1-227C-3FC7-BE64D80A7CA8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D353136-B95C-10AA-AD0C-53023E9FDF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xmlns="" id="{B5BF407D-4C84-4FBF-88ED-EB34C904B5DC}"/>
              </a:ext>
            </a:extLst>
          </p:cNvPr>
          <p:cNvGrpSpPr/>
          <p:nvPr/>
        </p:nvGrpSpPr>
        <p:grpSpPr>
          <a:xfrm>
            <a:off x="-9184" y="12672"/>
            <a:ext cx="2746500" cy="2309934"/>
            <a:chOff x="0" y="-12380"/>
            <a:chExt cx="2746500" cy="2309934"/>
          </a:xfrm>
        </p:grpSpPr>
        <p:sp useBgFill="1">
          <p:nvSpPr>
            <p:cNvPr id="111" name="Freeform 6">
              <a:extLst>
                <a:ext uri="{FF2B5EF4-FFF2-40B4-BE49-F238E27FC236}">
                  <a16:creationId xmlns:a16="http://schemas.microsoft.com/office/drawing/2014/main" xmlns="" id="{DF7149F3-96FD-7C00-7AEF-E28A8690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25B48913-51DD-89BA-932D-FFF9C56BF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21572" y="198537"/>
              <a:ext cx="1448797" cy="1866972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6A7FEFC3-E63A-F820-6FF3-7D58B69DD844}"/>
              </a:ext>
            </a:extLst>
          </p:cNvPr>
          <p:cNvGrpSpPr/>
          <p:nvPr/>
        </p:nvGrpSpPr>
        <p:grpSpPr>
          <a:xfrm>
            <a:off x="-3194" y="1921226"/>
            <a:ext cx="2441333" cy="2946217"/>
            <a:chOff x="0" y="1906375"/>
            <a:chExt cx="2441333" cy="2946217"/>
          </a:xfrm>
        </p:grpSpPr>
        <p:sp useBgFill="1">
          <p:nvSpPr>
            <p:cNvPr id="114" name="Freeform 17">
              <a:extLst>
                <a:ext uri="{FF2B5EF4-FFF2-40B4-BE49-F238E27FC236}">
                  <a16:creationId xmlns:a16="http://schemas.microsoft.com/office/drawing/2014/main" xmlns="" id="{C27127AC-4D9A-5992-3D74-5A507432B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EC8CE46D-7DFF-67E7-DA4A-3EDE27478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91924" y="2701361"/>
              <a:ext cx="1202079" cy="1419779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FDC9761-C2BF-249D-5D52-34E61D25E066}"/>
              </a:ext>
            </a:extLst>
          </p:cNvPr>
          <p:cNvGrpSpPr/>
          <p:nvPr/>
        </p:nvGrpSpPr>
        <p:grpSpPr>
          <a:xfrm>
            <a:off x="-3194" y="4463885"/>
            <a:ext cx="2650275" cy="2396586"/>
            <a:chOff x="0" y="4449034"/>
            <a:chExt cx="2650275" cy="2396586"/>
          </a:xfrm>
        </p:grpSpPr>
        <p:sp useBgFill="1">
          <p:nvSpPr>
            <p:cNvPr id="117" name="Freeform 16">
              <a:extLst>
                <a:ext uri="{FF2B5EF4-FFF2-40B4-BE49-F238E27FC236}">
                  <a16:creationId xmlns:a16="http://schemas.microsoft.com/office/drawing/2014/main" xmlns="" id="{AA31457C-2E41-C81A-46D4-85DA4BE1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41999B32-E784-46CB-7362-ABBA857D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5425" y="4814268"/>
              <a:ext cx="1634185" cy="178599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D4A38EEB-2303-8866-3B79-FBD91C54A057}"/>
              </a:ext>
            </a:extLst>
          </p:cNvPr>
          <p:cNvGrpSpPr/>
          <p:nvPr/>
        </p:nvGrpSpPr>
        <p:grpSpPr>
          <a:xfrm>
            <a:off x="2198955" y="4515878"/>
            <a:ext cx="2446831" cy="2344593"/>
            <a:chOff x="2202149" y="4501027"/>
            <a:chExt cx="2446831" cy="2344593"/>
          </a:xfrm>
        </p:grpSpPr>
        <p:sp useBgFill="1">
          <p:nvSpPr>
            <p:cNvPr id="120" name="Freeform 15">
              <a:extLst>
                <a:ext uri="{FF2B5EF4-FFF2-40B4-BE49-F238E27FC236}">
                  <a16:creationId xmlns:a16="http://schemas.microsoft.com/office/drawing/2014/main" xmlns="" id="{9086A673-B64E-2529-5E68-F1DAC9F5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97979C07-52D6-82F9-A2F7-DC9431D7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60444" y="5101075"/>
              <a:ext cx="1199863" cy="1357346"/>
            </a:xfrm>
            <a:prstGeom prst="rect">
              <a:avLst/>
            </a:prstGeom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xmlns="" id="{B2D3AB12-CAA6-C452-DC79-81C49765B34B}"/>
              </a:ext>
            </a:extLst>
          </p:cNvPr>
          <p:cNvGrpSpPr/>
          <p:nvPr/>
        </p:nvGrpSpPr>
        <p:grpSpPr>
          <a:xfrm>
            <a:off x="1946024" y="2235654"/>
            <a:ext cx="3037919" cy="2743200"/>
            <a:chOff x="1949218" y="2220803"/>
            <a:chExt cx="3037919" cy="2743200"/>
          </a:xfrm>
        </p:grpSpPr>
        <p:sp useBgFill="1">
          <p:nvSpPr>
            <p:cNvPr id="123" name="Freeform 11">
              <a:extLst>
                <a:ext uri="{FF2B5EF4-FFF2-40B4-BE49-F238E27FC236}">
                  <a16:creationId xmlns:a16="http://schemas.microsoft.com/office/drawing/2014/main" xmlns="" id="{421C39D7-34E4-E5C0-A618-286DFF4F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xmlns="" id="{84E704AC-4230-3912-C77E-795F88349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567043" flipH="1">
              <a:off x="2617094" y="2723793"/>
              <a:ext cx="1491444" cy="1491444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xmlns="" id="{EA3B23FD-6EB1-701D-886D-784784AA4B3E}"/>
              </a:ext>
            </a:extLst>
          </p:cNvPr>
          <p:cNvGrpSpPr/>
          <p:nvPr/>
        </p:nvGrpSpPr>
        <p:grpSpPr>
          <a:xfrm>
            <a:off x="2218199" y="2471"/>
            <a:ext cx="2446831" cy="2636741"/>
            <a:chOff x="2221393" y="-12380"/>
            <a:chExt cx="2446831" cy="2636741"/>
          </a:xfrm>
        </p:grpSpPr>
        <p:sp useBgFill="1">
          <p:nvSpPr>
            <p:cNvPr id="126" name="Freeform 8">
              <a:extLst>
                <a:ext uri="{FF2B5EF4-FFF2-40B4-BE49-F238E27FC236}">
                  <a16:creationId xmlns:a16="http://schemas.microsoft.com/office/drawing/2014/main" xmlns="" id="{729FE897-51E2-04AD-CD2F-D7C8245DE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393" y="-12380"/>
              <a:ext cx="2446831" cy="2636741"/>
            </a:xfrm>
            <a:custGeom>
              <a:avLst/>
              <a:gdLst/>
              <a:ahLst/>
              <a:cxnLst>
                <a:cxn ang="0">
                  <a:pos x="13" y="154"/>
                </a:cxn>
                <a:cxn ang="0">
                  <a:pos x="14" y="225"/>
                </a:cxn>
                <a:cxn ang="0">
                  <a:pos x="45" y="235"/>
                </a:cxn>
                <a:cxn ang="0">
                  <a:pos x="74" y="230"/>
                </a:cxn>
                <a:cxn ang="0">
                  <a:pos x="67" y="272"/>
                </a:cxn>
                <a:cxn ang="0">
                  <a:pos x="40" y="294"/>
                </a:cxn>
                <a:cxn ang="0">
                  <a:pos x="10" y="286"/>
                </a:cxn>
                <a:cxn ang="0">
                  <a:pos x="11" y="395"/>
                </a:cxn>
                <a:cxn ang="0">
                  <a:pos x="114" y="397"/>
                </a:cxn>
                <a:cxn ang="0">
                  <a:pos x="137" y="410"/>
                </a:cxn>
                <a:cxn ang="0">
                  <a:pos x="129" y="436"/>
                </a:cxn>
                <a:cxn ang="0">
                  <a:pos x="178" y="443"/>
                </a:cxn>
                <a:cxn ang="0">
                  <a:pos x="180" y="406"/>
                </a:cxn>
                <a:cxn ang="0">
                  <a:pos x="224" y="387"/>
                </a:cxn>
                <a:cxn ang="0">
                  <a:pos x="363" y="393"/>
                </a:cxn>
                <a:cxn ang="0">
                  <a:pos x="368" y="207"/>
                </a:cxn>
                <a:cxn ang="0">
                  <a:pos x="350" y="185"/>
                </a:cxn>
                <a:cxn ang="0">
                  <a:pos x="318" y="175"/>
                </a:cxn>
                <a:cxn ang="0">
                  <a:pos x="345" y="127"/>
                </a:cxn>
                <a:cxn ang="0">
                  <a:pos x="367" y="87"/>
                </a:cxn>
                <a:cxn ang="0">
                  <a:pos x="354" y="0"/>
                </a:cxn>
                <a:cxn ang="0">
                  <a:pos x="9" y="0"/>
                </a:cxn>
                <a:cxn ang="0">
                  <a:pos x="13" y="154"/>
                </a:cxn>
              </a:cxnLst>
              <a:rect l="0" t="0" r="r" b="b"/>
              <a:pathLst>
                <a:path w="377" h="451">
                  <a:moveTo>
                    <a:pt x="13" y="154"/>
                  </a:moveTo>
                  <a:cubicBezTo>
                    <a:pt x="8" y="187"/>
                    <a:pt x="8" y="213"/>
                    <a:pt x="14" y="225"/>
                  </a:cubicBezTo>
                  <a:cubicBezTo>
                    <a:pt x="23" y="242"/>
                    <a:pt x="36" y="243"/>
                    <a:pt x="45" y="235"/>
                  </a:cubicBezTo>
                  <a:cubicBezTo>
                    <a:pt x="59" y="222"/>
                    <a:pt x="68" y="222"/>
                    <a:pt x="74" y="230"/>
                  </a:cubicBezTo>
                  <a:cubicBezTo>
                    <a:pt x="81" y="238"/>
                    <a:pt x="76" y="257"/>
                    <a:pt x="67" y="272"/>
                  </a:cubicBezTo>
                  <a:cubicBezTo>
                    <a:pt x="58" y="287"/>
                    <a:pt x="48" y="303"/>
                    <a:pt x="40" y="294"/>
                  </a:cubicBezTo>
                  <a:cubicBezTo>
                    <a:pt x="31" y="285"/>
                    <a:pt x="20" y="273"/>
                    <a:pt x="10" y="286"/>
                  </a:cubicBezTo>
                  <a:cubicBezTo>
                    <a:pt x="0" y="300"/>
                    <a:pt x="7" y="384"/>
                    <a:pt x="11" y="395"/>
                  </a:cubicBezTo>
                  <a:cubicBezTo>
                    <a:pt x="65" y="403"/>
                    <a:pt x="102" y="397"/>
                    <a:pt x="114" y="397"/>
                  </a:cubicBezTo>
                  <a:cubicBezTo>
                    <a:pt x="127" y="397"/>
                    <a:pt x="137" y="404"/>
                    <a:pt x="137" y="410"/>
                  </a:cubicBezTo>
                  <a:cubicBezTo>
                    <a:pt x="137" y="416"/>
                    <a:pt x="122" y="422"/>
                    <a:pt x="129" y="436"/>
                  </a:cubicBezTo>
                  <a:cubicBezTo>
                    <a:pt x="137" y="449"/>
                    <a:pt x="162" y="451"/>
                    <a:pt x="178" y="443"/>
                  </a:cubicBezTo>
                  <a:cubicBezTo>
                    <a:pt x="194" y="435"/>
                    <a:pt x="180" y="414"/>
                    <a:pt x="180" y="406"/>
                  </a:cubicBezTo>
                  <a:cubicBezTo>
                    <a:pt x="180" y="399"/>
                    <a:pt x="196" y="382"/>
                    <a:pt x="224" y="387"/>
                  </a:cubicBezTo>
                  <a:cubicBezTo>
                    <a:pt x="252" y="393"/>
                    <a:pt x="303" y="399"/>
                    <a:pt x="363" y="393"/>
                  </a:cubicBezTo>
                  <a:cubicBezTo>
                    <a:pt x="355" y="341"/>
                    <a:pt x="343" y="287"/>
                    <a:pt x="368" y="207"/>
                  </a:cubicBezTo>
                  <a:cubicBezTo>
                    <a:pt x="377" y="177"/>
                    <a:pt x="371" y="159"/>
                    <a:pt x="350" y="185"/>
                  </a:cubicBezTo>
                  <a:cubicBezTo>
                    <a:pt x="342" y="195"/>
                    <a:pt x="325" y="194"/>
                    <a:pt x="318" y="175"/>
                  </a:cubicBezTo>
                  <a:cubicBezTo>
                    <a:pt x="311" y="153"/>
                    <a:pt x="326" y="133"/>
                    <a:pt x="345" y="127"/>
                  </a:cubicBezTo>
                  <a:cubicBezTo>
                    <a:pt x="359" y="122"/>
                    <a:pt x="364" y="100"/>
                    <a:pt x="367" y="87"/>
                  </a:cubicBezTo>
                  <a:cubicBezTo>
                    <a:pt x="373" y="63"/>
                    <a:pt x="365" y="29"/>
                    <a:pt x="3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0" y="36"/>
                    <a:pt x="18" y="123"/>
                    <a:pt x="13" y="1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2FB70A95-7EA7-C1FB-F808-FFDF374C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733370" y="341657"/>
              <a:ext cx="1682642" cy="1565701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10DDCF03-FEAF-79D0-5790-31A21285548D}"/>
              </a:ext>
            </a:extLst>
          </p:cNvPr>
          <p:cNvGrpSpPr/>
          <p:nvPr/>
        </p:nvGrpSpPr>
        <p:grpSpPr>
          <a:xfrm>
            <a:off x="6803945" y="4463885"/>
            <a:ext cx="2336861" cy="2396586"/>
            <a:chOff x="6807139" y="4449034"/>
            <a:chExt cx="2336861" cy="2396586"/>
          </a:xfrm>
        </p:grpSpPr>
        <p:sp useBgFill="1">
          <p:nvSpPr>
            <p:cNvPr id="129" name="Freeform 12">
              <a:extLst>
                <a:ext uri="{FF2B5EF4-FFF2-40B4-BE49-F238E27FC236}">
                  <a16:creationId xmlns:a16="http://schemas.microsoft.com/office/drawing/2014/main" xmlns="" id="{27978CE7-61D5-F7A9-F9AD-184737FF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B11F0C3D-588F-D623-98DC-EDB05752A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425506" y="5069587"/>
              <a:ext cx="1420321" cy="1420321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AFD52F29-2319-FE82-0D9E-3DB4172C839B}"/>
              </a:ext>
            </a:extLst>
          </p:cNvPr>
          <p:cNvGrpSpPr/>
          <p:nvPr/>
        </p:nvGrpSpPr>
        <p:grpSpPr>
          <a:xfrm>
            <a:off x="4205906" y="4154409"/>
            <a:ext cx="3013176" cy="2706062"/>
            <a:chOff x="4209100" y="4139558"/>
            <a:chExt cx="3013176" cy="2706062"/>
          </a:xfrm>
        </p:grpSpPr>
        <p:sp useBgFill="1">
          <p:nvSpPr>
            <p:cNvPr id="132" name="Freeform 13">
              <a:extLst>
                <a:ext uri="{FF2B5EF4-FFF2-40B4-BE49-F238E27FC236}">
                  <a16:creationId xmlns:a16="http://schemas.microsoft.com/office/drawing/2014/main" xmlns="" id="{DAE5EAD7-009E-04D8-C1B6-0E10FA548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B894217A-D582-F8EA-5157-AC6D1CB1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739785" y="5116346"/>
              <a:ext cx="2031614" cy="1181128"/>
            </a:xfrm>
            <a:prstGeom prst="rect">
              <a:avLst/>
            </a:prstGeom>
            <a:effectLst/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xmlns="" id="{7C8439E1-95FF-C628-1B1E-EB8F330EE805}"/>
              </a:ext>
            </a:extLst>
          </p:cNvPr>
          <p:cNvGrpSpPr/>
          <p:nvPr/>
        </p:nvGrpSpPr>
        <p:grpSpPr>
          <a:xfrm>
            <a:off x="6732464" y="1874185"/>
            <a:ext cx="2459702" cy="3015539"/>
            <a:chOff x="6735658" y="1859334"/>
            <a:chExt cx="2459702" cy="3015539"/>
          </a:xfrm>
        </p:grpSpPr>
        <p:sp useBgFill="1">
          <p:nvSpPr>
            <p:cNvPr id="141" name="Freeform 14">
              <a:extLst>
                <a:ext uri="{FF2B5EF4-FFF2-40B4-BE49-F238E27FC236}">
                  <a16:creationId xmlns:a16="http://schemas.microsoft.com/office/drawing/2014/main" xmlns="" id="{9B10DC3D-5FC4-0A3B-50A3-838B36CAC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2" name="Рисунок 141">
              <a:extLst>
                <a:ext uri="{FF2B5EF4-FFF2-40B4-BE49-F238E27FC236}">
                  <a16:creationId xmlns:a16="http://schemas.microsoft.com/office/drawing/2014/main" xmlns="" id="{F696D948-314C-9F6B-A469-0DD6C2D6E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060211" y="2335428"/>
              <a:ext cx="2135149" cy="2135149"/>
            </a:xfrm>
            <a:prstGeom prst="rect">
              <a:avLst/>
            </a:prstGeom>
          </p:spPr>
        </p:pic>
      </p:grpSp>
      <p:sp>
        <p:nvSpPr>
          <p:cNvPr id="143" name="Прямоугольник 142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A5D9385A-483F-C1E0-FD07-B29CB2D7F823}"/>
              </a:ext>
            </a:extLst>
          </p:cNvPr>
          <p:cNvSpPr/>
          <p:nvPr/>
        </p:nvSpPr>
        <p:spPr>
          <a:xfrm>
            <a:off x="128354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Прямоугольник 143">
            <a:hlinkClick r:id="" action="ppaction://hlinkshowjump?jump=nextslide">
              <a:snd r:embed="rId15" name="пик.wav"/>
            </a:hlinkClick>
            <a:extLst>
              <a:ext uri="{FF2B5EF4-FFF2-40B4-BE49-F238E27FC236}">
                <a16:creationId xmlns:a16="http://schemas.microsoft.com/office/drawing/2014/main" xmlns="" id="{14279EE9-1D9F-F585-AC2E-AA9734C963E3}"/>
              </a:ext>
            </a:extLst>
          </p:cNvPr>
          <p:cNvSpPr/>
          <p:nvPr/>
        </p:nvSpPr>
        <p:spPr>
          <a:xfrm>
            <a:off x="2407987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Прямоугольник 145">
            <a:hlinkClick r:id="" action="ppaction://hlinkshowjump?jump=nextslide">
              <a:snd r:embed="rId15" name="пик.wav"/>
            </a:hlinkClick>
            <a:extLst>
              <a:ext uri="{FF2B5EF4-FFF2-40B4-BE49-F238E27FC236}">
                <a16:creationId xmlns:a16="http://schemas.microsoft.com/office/drawing/2014/main" xmlns="" id="{3DA7A1EB-43AE-85F2-4723-89F986D5509C}"/>
              </a:ext>
            </a:extLst>
          </p:cNvPr>
          <p:cNvSpPr/>
          <p:nvPr/>
        </p:nvSpPr>
        <p:spPr>
          <a:xfrm>
            <a:off x="6967253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Прямоугольник 146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CA4DB236-2F7A-AE6C-EC82-249C8386727A}"/>
              </a:ext>
            </a:extLst>
          </p:cNvPr>
          <p:cNvSpPr/>
          <p:nvPr/>
        </p:nvSpPr>
        <p:spPr>
          <a:xfrm>
            <a:off x="88117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Прямоугольник 147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5499F488-5AC0-7B92-AA53-6192AD9430F4}"/>
              </a:ext>
            </a:extLst>
          </p:cNvPr>
          <p:cNvSpPr/>
          <p:nvPr/>
        </p:nvSpPr>
        <p:spPr>
          <a:xfrm>
            <a:off x="2367750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Прямоугольник 148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C6D24505-CDA4-C75A-9F2E-D60BBBC4E3B6}"/>
              </a:ext>
            </a:extLst>
          </p:cNvPr>
          <p:cNvSpPr/>
          <p:nvPr/>
        </p:nvSpPr>
        <p:spPr>
          <a:xfrm>
            <a:off x="4647383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Прямоугольник 149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360FF7C3-00B7-378F-4908-9A9DA39F7D0F}"/>
              </a:ext>
            </a:extLst>
          </p:cNvPr>
          <p:cNvSpPr/>
          <p:nvPr/>
        </p:nvSpPr>
        <p:spPr>
          <a:xfrm>
            <a:off x="6927016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Прямоугольник 150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7D1DB75C-A50D-3FAC-DE8A-A673498D40F4}"/>
              </a:ext>
            </a:extLst>
          </p:cNvPr>
          <p:cNvSpPr/>
          <p:nvPr/>
        </p:nvSpPr>
        <p:spPr>
          <a:xfrm>
            <a:off x="95036" y="-14205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Прямоугольник 151">
            <a:hlinkClick r:id="" action="ppaction://noaction">
              <a:snd r:embed="rId14" name="oshibka-zvukovogo-effekta-40639.wav"/>
            </a:hlinkClick>
            <a:extLst>
              <a:ext uri="{FF2B5EF4-FFF2-40B4-BE49-F238E27FC236}">
                <a16:creationId xmlns:a16="http://schemas.microsoft.com/office/drawing/2014/main" xmlns="" id="{C86360F4-A566-96A8-FB06-0DB36459854F}"/>
              </a:ext>
            </a:extLst>
          </p:cNvPr>
          <p:cNvSpPr/>
          <p:nvPr/>
        </p:nvSpPr>
        <p:spPr>
          <a:xfrm>
            <a:off x="2333845" y="-2437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93CF0B9D-D396-F342-5841-135AFDE93F7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511891" y="3009989"/>
            <a:ext cx="2333496" cy="2982076"/>
          </a:xfrm>
          <a:custGeom>
            <a:avLst/>
            <a:gdLst>
              <a:gd name="connsiteX0" fmla="*/ 896490 w 2333496"/>
              <a:gd name="connsiteY0" fmla="*/ 2218 h 2982076"/>
              <a:gd name="connsiteX1" fmla="*/ 1089612 w 2333496"/>
              <a:gd name="connsiteY1" fmla="*/ 19020 h 2982076"/>
              <a:gd name="connsiteX2" fmla="*/ 1251899 w 2333496"/>
              <a:gd name="connsiteY2" fmla="*/ 176809 h 2982076"/>
              <a:gd name="connsiteX3" fmla="*/ 1368745 w 2333496"/>
              <a:gd name="connsiteY3" fmla="*/ 363820 h 2982076"/>
              <a:gd name="connsiteX4" fmla="*/ 2180460 w 2333496"/>
              <a:gd name="connsiteY4" fmla="*/ 317238 h 2982076"/>
              <a:gd name="connsiteX5" fmla="*/ 2333496 w 2333496"/>
              <a:gd name="connsiteY5" fmla="*/ 322821 h 2982076"/>
              <a:gd name="connsiteX6" fmla="*/ 2333496 w 2333496"/>
              <a:gd name="connsiteY6" fmla="*/ 2741828 h 2982076"/>
              <a:gd name="connsiteX7" fmla="*/ 2160808 w 2333496"/>
              <a:gd name="connsiteY7" fmla="*/ 2705122 h 2982076"/>
              <a:gd name="connsiteX8" fmla="*/ 985748 w 2333496"/>
              <a:gd name="connsiteY8" fmla="*/ 2701447 h 2982076"/>
              <a:gd name="connsiteX9" fmla="*/ 1154526 w 2333496"/>
              <a:gd name="connsiteY9" fmla="*/ 2923521 h 2982076"/>
              <a:gd name="connsiteX10" fmla="*/ 836444 w 2333496"/>
              <a:gd name="connsiteY10" fmla="*/ 2976118 h 2982076"/>
              <a:gd name="connsiteX11" fmla="*/ 648190 w 2333496"/>
              <a:gd name="connsiteY11" fmla="*/ 2865081 h 2982076"/>
              <a:gd name="connsiteX12" fmla="*/ 700122 w 2333496"/>
              <a:gd name="connsiteY12" fmla="*/ 2707291 h 2982076"/>
              <a:gd name="connsiteX13" fmla="*/ 57465 w 2333496"/>
              <a:gd name="connsiteY13" fmla="*/ 2683914 h 2982076"/>
              <a:gd name="connsiteX14" fmla="*/ 63956 w 2333496"/>
              <a:gd name="connsiteY14" fmla="*/ 1778084 h 2982076"/>
              <a:gd name="connsiteX15" fmla="*/ 193786 w 2333496"/>
              <a:gd name="connsiteY15" fmla="*/ 1503413 h 2982076"/>
              <a:gd name="connsiteX16" fmla="*/ 408005 w 2333496"/>
              <a:gd name="connsiteY16" fmla="*/ 1485881 h 2982076"/>
              <a:gd name="connsiteX17" fmla="*/ 349582 w 2333496"/>
              <a:gd name="connsiteY17" fmla="*/ 1257962 h 2982076"/>
              <a:gd name="connsiteX18" fmla="*/ 115888 w 2333496"/>
              <a:gd name="connsiteY18" fmla="*/ 1269650 h 2982076"/>
              <a:gd name="connsiteX19" fmla="*/ 83431 w 2333496"/>
              <a:gd name="connsiteY19" fmla="*/ 1070952 h 2982076"/>
              <a:gd name="connsiteX20" fmla="*/ 70448 w 2333496"/>
              <a:gd name="connsiteY20" fmla="*/ 393040 h 2982076"/>
              <a:gd name="connsiteX21" fmla="*/ 700122 w 2333496"/>
              <a:gd name="connsiteY21" fmla="*/ 398884 h 2982076"/>
              <a:gd name="connsiteX22" fmla="*/ 946799 w 2333496"/>
              <a:gd name="connsiteY22" fmla="*/ 235250 h 2982076"/>
              <a:gd name="connsiteX23" fmla="*/ 771529 w 2333496"/>
              <a:gd name="connsiteY23" fmla="*/ 77460 h 2982076"/>
              <a:gd name="connsiteX24" fmla="*/ 896490 w 2333496"/>
              <a:gd name="connsiteY24" fmla="*/ 2218 h 298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333496" h="2982076">
                <a:moveTo>
                  <a:pt x="896490" y="2218"/>
                </a:moveTo>
                <a:cubicBezTo>
                  <a:pt x="961405" y="-4357"/>
                  <a:pt x="1037680" y="4409"/>
                  <a:pt x="1089612" y="19020"/>
                </a:cubicBezTo>
                <a:cubicBezTo>
                  <a:pt x="1186984" y="48240"/>
                  <a:pt x="1310322" y="77460"/>
                  <a:pt x="1251899" y="176809"/>
                </a:cubicBezTo>
                <a:cubicBezTo>
                  <a:pt x="1186984" y="276159"/>
                  <a:pt x="1258390" y="334599"/>
                  <a:pt x="1368745" y="363820"/>
                </a:cubicBezTo>
                <a:cubicBezTo>
                  <a:pt x="1442586" y="384274"/>
                  <a:pt x="1814629" y="315241"/>
                  <a:pt x="2180460" y="317238"/>
                </a:cubicBezTo>
                <a:lnTo>
                  <a:pt x="2333496" y="322821"/>
                </a:lnTo>
                <a:lnTo>
                  <a:pt x="2333496" y="2741828"/>
                </a:lnTo>
                <a:lnTo>
                  <a:pt x="2160808" y="2705122"/>
                </a:lnTo>
                <a:cubicBezTo>
                  <a:pt x="1727704" y="2624104"/>
                  <a:pt x="1150469" y="2588948"/>
                  <a:pt x="985748" y="2701447"/>
                </a:cubicBezTo>
                <a:cubicBezTo>
                  <a:pt x="914341" y="2754043"/>
                  <a:pt x="1180492" y="2841704"/>
                  <a:pt x="1154526" y="2923521"/>
                </a:cubicBezTo>
                <a:cubicBezTo>
                  <a:pt x="1122069" y="2999494"/>
                  <a:pt x="966273" y="2981962"/>
                  <a:pt x="836444" y="2976118"/>
                </a:cubicBezTo>
                <a:cubicBezTo>
                  <a:pt x="700122" y="2970274"/>
                  <a:pt x="648190" y="2929365"/>
                  <a:pt x="648190" y="2865081"/>
                </a:cubicBezTo>
                <a:cubicBezTo>
                  <a:pt x="654682" y="2800796"/>
                  <a:pt x="771529" y="2742355"/>
                  <a:pt x="700122" y="2707291"/>
                </a:cubicBezTo>
                <a:cubicBezTo>
                  <a:pt x="531344" y="2631318"/>
                  <a:pt x="128871" y="2666382"/>
                  <a:pt x="57465" y="2683914"/>
                </a:cubicBezTo>
                <a:cubicBezTo>
                  <a:pt x="-72365" y="2210545"/>
                  <a:pt x="57465" y="1918342"/>
                  <a:pt x="63956" y="1778084"/>
                </a:cubicBezTo>
                <a:cubicBezTo>
                  <a:pt x="70448" y="1596918"/>
                  <a:pt x="115888" y="1433284"/>
                  <a:pt x="193786" y="1503413"/>
                </a:cubicBezTo>
                <a:cubicBezTo>
                  <a:pt x="304142" y="1591074"/>
                  <a:pt x="375548" y="1573542"/>
                  <a:pt x="408005" y="1485881"/>
                </a:cubicBezTo>
                <a:cubicBezTo>
                  <a:pt x="440463" y="1398220"/>
                  <a:pt x="401514" y="1293027"/>
                  <a:pt x="349582" y="1257962"/>
                </a:cubicBezTo>
                <a:cubicBezTo>
                  <a:pt x="297650" y="1222898"/>
                  <a:pt x="193786" y="1310559"/>
                  <a:pt x="115888" y="1269650"/>
                </a:cubicBezTo>
                <a:cubicBezTo>
                  <a:pt x="37991" y="1234586"/>
                  <a:pt x="50974" y="1170301"/>
                  <a:pt x="83431" y="1070952"/>
                </a:cubicBezTo>
                <a:cubicBezTo>
                  <a:pt x="167820" y="755372"/>
                  <a:pt x="89922" y="568362"/>
                  <a:pt x="70448" y="393040"/>
                </a:cubicBezTo>
                <a:cubicBezTo>
                  <a:pt x="349582" y="428104"/>
                  <a:pt x="544327" y="428104"/>
                  <a:pt x="700122" y="398884"/>
                </a:cubicBezTo>
                <a:cubicBezTo>
                  <a:pt x="888375" y="363820"/>
                  <a:pt x="992239" y="276159"/>
                  <a:pt x="946799" y="235250"/>
                </a:cubicBezTo>
                <a:cubicBezTo>
                  <a:pt x="901358" y="194342"/>
                  <a:pt x="758546" y="165121"/>
                  <a:pt x="771529" y="77460"/>
                </a:cubicBezTo>
                <a:cubicBezTo>
                  <a:pt x="778020" y="30708"/>
                  <a:pt x="831575" y="8792"/>
                  <a:pt x="896490" y="2218"/>
                </a:cubicBezTo>
                <a:close/>
              </a:path>
            </a:pathLst>
          </a:custGeom>
        </p:spPr>
      </p:pic>
      <p:pic>
        <p:nvPicPr>
          <p:cNvPr id="18" name="Рисунок 1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071B2C14-E917-865B-B0D7-F6DF0778BAE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2687" y="3244110"/>
            <a:ext cx="2972016" cy="2698682"/>
          </a:xfrm>
          <a:custGeom>
            <a:avLst/>
            <a:gdLst>
              <a:gd name="connsiteX0" fmla="*/ 1622597 w 2972016"/>
              <a:gd name="connsiteY0" fmla="*/ 0 h 2698682"/>
              <a:gd name="connsiteX1" fmla="*/ 1687054 w 2972016"/>
              <a:gd name="connsiteY1" fmla="*/ 5300 h 2698682"/>
              <a:gd name="connsiteX2" fmla="*/ 2589341 w 2972016"/>
              <a:gd name="connsiteY2" fmla="*/ 40395 h 2698682"/>
              <a:gd name="connsiteX3" fmla="*/ 2602324 w 2972016"/>
              <a:gd name="connsiteY3" fmla="*/ 917751 h 2698682"/>
              <a:gd name="connsiteX4" fmla="*/ 2576359 w 2972016"/>
              <a:gd name="connsiteY4" fmla="*/ 1344731 h 2698682"/>
              <a:gd name="connsiteX5" fmla="*/ 2732150 w 2972016"/>
              <a:gd name="connsiteY5" fmla="*/ 1467561 h 2698682"/>
              <a:gd name="connsiteX6" fmla="*/ 2952853 w 2972016"/>
              <a:gd name="connsiteY6" fmla="*/ 1420768 h 2698682"/>
              <a:gd name="connsiteX7" fmla="*/ 2920397 w 2972016"/>
              <a:gd name="connsiteY7" fmla="*/ 1637183 h 2698682"/>
              <a:gd name="connsiteX8" fmla="*/ 2738641 w 2972016"/>
              <a:gd name="connsiteY8" fmla="*/ 1818503 h 2698682"/>
              <a:gd name="connsiteX9" fmla="*/ 2634780 w 2972016"/>
              <a:gd name="connsiteY9" fmla="*/ 1719069 h 2698682"/>
              <a:gd name="connsiteX10" fmla="*/ 2550394 w 2972016"/>
              <a:gd name="connsiteY10" fmla="*/ 1719069 h 2698682"/>
              <a:gd name="connsiteX11" fmla="*/ 2595833 w 2972016"/>
              <a:gd name="connsiteY11" fmla="*/ 2303973 h 2698682"/>
              <a:gd name="connsiteX12" fmla="*/ 2121969 w 2972016"/>
              <a:gd name="connsiteY12" fmla="*/ 2298124 h 2698682"/>
              <a:gd name="connsiteX13" fmla="*/ 1816879 w 2972016"/>
              <a:gd name="connsiteY13" fmla="*/ 2420954 h 2698682"/>
              <a:gd name="connsiteX14" fmla="*/ 1946705 w 2972016"/>
              <a:gd name="connsiteY14" fmla="*/ 2555482 h 2698682"/>
              <a:gd name="connsiteX15" fmla="*/ 1635124 w 2972016"/>
              <a:gd name="connsiteY15" fmla="*/ 2695859 h 2698682"/>
              <a:gd name="connsiteX16" fmla="*/ 1537754 w 2972016"/>
              <a:gd name="connsiteY16" fmla="*/ 2479444 h 2698682"/>
              <a:gd name="connsiteX17" fmla="*/ 1161260 w 2972016"/>
              <a:gd name="connsiteY17" fmla="*/ 2303973 h 2698682"/>
              <a:gd name="connsiteX18" fmla="*/ 304411 w 2972016"/>
              <a:gd name="connsiteY18" fmla="*/ 2333218 h 2698682"/>
              <a:gd name="connsiteX19" fmla="*/ 336868 w 2972016"/>
              <a:gd name="connsiteY19" fmla="*/ 1882842 h 2698682"/>
              <a:gd name="connsiteX20" fmla="*/ 220025 w 2972016"/>
              <a:gd name="connsiteY20" fmla="*/ 1935484 h 2698682"/>
              <a:gd name="connsiteX21" fmla="*/ 70725 w 2972016"/>
              <a:gd name="connsiteY21" fmla="*/ 1964729 h 2698682"/>
              <a:gd name="connsiteX22" fmla="*/ 31777 w 2972016"/>
              <a:gd name="connsiteY22" fmla="*/ 1678126 h 2698682"/>
              <a:gd name="connsiteX23" fmla="*/ 220025 w 2972016"/>
              <a:gd name="connsiteY23" fmla="*/ 1654730 h 2698682"/>
              <a:gd name="connsiteX24" fmla="*/ 330376 w 2972016"/>
              <a:gd name="connsiteY24" fmla="*/ 1602088 h 2698682"/>
              <a:gd name="connsiteX25" fmla="*/ 297920 w 2972016"/>
              <a:gd name="connsiteY25" fmla="*/ 1099071 h 2698682"/>
              <a:gd name="connsiteX26" fmla="*/ 304411 w 2972016"/>
              <a:gd name="connsiteY26" fmla="*/ 52093 h 2698682"/>
              <a:gd name="connsiteX27" fmla="*/ 973013 w 2972016"/>
              <a:gd name="connsiteY27" fmla="*/ 63791 h 2698682"/>
              <a:gd name="connsiteX28" fmla="*/ 1122312 w 2972016"/>
              <a:gd name="connsiteY28" fmla="*/ 139828 h 2698682"/>
              <a:gd name="connsiteX29" fmla="*/ 1070382 w 2972016"/>
              <a:gd name="connsiteY29" fmla="*/ 291904 h 2698682"/>
              <a:gd name="connsiteX30" fmla="*/ 1388455 w 2972016"/>
              <a:gd name="connsiteY30" fmla="*/ 332847 h 2698682"/>
              <a:gd name="connsiteX31" fmla="*/ 1401437 w 2972016"/>
              <a:gd name="connsiteY31" fmla="*/ 116432 h 2698682"/>
              <a:gd name="connsiteX32" fmla="*/ 1622597 w 2972016"/>
              <a:gd name="connsiteY32" fmla="*/ 0 h 26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72016" h="2698682">
                <a:moveTo>
                  <a:pt x="1622597" y="0"/>
                </a:moveTo>
                <a:cubicBezTo>
                  <a:pt x="1642832" y="0"/>
                  <a:pt x="1664334" y="1645"/>
                  <a:pt x="1687054" y="5300"/>
                </a:cubicBezTo>
                <a:cubicBezTo>
                  <a:pt x="1868810" y="40395"/>
                  <a:pt x="2199865" y="75489"/>
                  <a:pt x="2589341" y="40395"/>
                </a:cubicBezTo>
                <a:cubicBezTo>
                  <a:pt x="2667237" y="397186"/>
                  <a:pt x="2615307" y="794921"/>
                  <a:pt x="2602324" y="917751"/>
                </a:cubicBezTo>
                <a:cubicBezTo>
                  <a:pt x="2589341" y="1034732"/>
                  <a:pt x="2556885" y="1251146"/>
                  <a:pt x="2576359" y="1344731"/>
                </a:cubicBezTo>
                <a:cubicBezTo>
                  <a:pt x="2589341" y="1444164"/>
                  <a:pt x="2654254" y="1479259"/>
                  <a:pt x="2732150" y="1467561"/>
                </a:cubicBezTo>
                <a:cubicBezTo>
                  <a:pt x="2803554" y="1450013"/>
                  <a:pt x="2900923" y="1379825"/>
                  <a:pt x="2952853" y="1420768"/>
                </a:cubicBezTo>
                <a:cubicBezTo>
                  <a:pt x="2998292" y="1455862"/>
                  <a:pt x="2952853" y="1549447"/>
                  <a:pt x="2920397" y="1637183"/>
                </a:cubicBezTo>
                <a:cubicBezTo>
                  <a:pt x="2887940" y="1719069"/>
                  <a:pt x="2797062" y="1818503"/>
                  <a:pt x="2738641" y="1818503"/>
                </a:cubicBezTo>
                <a:cubicBezTo>
                  <a:pt x="2673728" y="1818503"/>
                  <a:pt x="2647763" y="1754164"/>
                  <a:pt x="2634780" y="1719069"/>
                </a:cubicBezTo>
                <a:cubicBezTo>
                  <a:pt x="2621798" y="1678126"/>
                  <a:pt x="2582850" y="1678126"/>
                  <a:pt x="2550394" y="1719069"/>
                </a:cubicBezTo>
                <a:cubicBezTo>
                  <a:pt x="2517937" y="1760013"/>
                  <a:pt x="2569868" y="2216238"/>
                  <a:pt x="2595833" y="2303973"/>
                </a:cubicBezTo>
                <a:cubicBezTo>
                  <a:pt x="2349164" y="2368313"/>
                  <a:pt x="2297234" y="2315671"/>
                  <a:pt x="2121969" y="2298124"/>
                </a:cubicBezTo>
                <a:cubicBezTo>
                  <a:pt x="1953196" y="2280577"/>
                  <a:pt x="1823371" y="2350766"/>
                  <a:pt x="1816879" y="2420954"/>
                </a:cubicBezTo>
                <a:cubicBezTo>
                  <a:pt x="1816879" y="2485294"/>
                  <a:pt x="1946705" y="2461897"/>
                  <a:pt x="1946705" y="2555482"/>
                </a:cubicBezTo>
                <a:cubicBezTo>
                  <a:pt x="1946705" y="2590576"/>
                  <a:pt x="1881792" y="2719255"/>
                  <a:pt x="1635124" y="2695859"/>
                </a:cubicBezTo>
                <a:cubicBezTo>
                  <a:pt x="1381963" y="2672463"/>
                  <a:pt x="1511789" y="2549633"/>
                  <a:pt x="1537754" y="2479444"/>
                </a:cubicBezTo>
                <a:cubicBezTo>
                  <a:pt x="1563719" y="2391709"/>
                  <a:pt x="1349507" y="2333218"/>
                  <a:pt x="1161260" y="2303973"/>
                </a:cubicBezTo>
                <a:cubicBezTo>
                  <a:pt x="908100" y="2257181"/>
                  <a:pt x="434237" y="2333218"/>
                  <a:pt x="304411" y="2333218"/>
                </a:cubicBezTo>
                <a:cubicBezTo>
                  <a:pt x="258972" y="2046616"/>
                  <a:pt x="453710" y="1988125"/>
                  <a:pt x="336868" y="1882842"/>
                </a:cubicBezTo>
                <a:cubicBezTo>
                  <a:pt x="297920" y="1847748"/>
                  <a:pt x="245990" y="1876993"/>
                  <a:pt x="220025" y="1935484"/>
                </a:cubicBezTo>
                <a:cubicBezTo>
                  <a:pt x="200551" y="1993974"/>
                  <a:pt x="122655" y="1988125"/>
                  <a:pt x="70725" y="1964729"/>
                </a:cubicBezTo>
                <a:cubicBezTo>
                  <a:pt x="25286" y="1947182"/>
                  <a:pt x="-39627" y="1783409"/>
                  <a:pt x="31777" y="1678126"/>
                </a:cubicBezTo>
                <a:cubicBezTo>
                  <a:pt x="96690" y="1572843"/>
                  <a:pt x="174586" y="1619636"/>
                  <a:pt x="220025" y="1654730"/>
                </a:cubicBezTo>
                <a:cubicBezTo>
                  <a:pt x="271955" y="1689824"/>
                  <a:pt x="310902" y="1654730"/>
                  <a:pt x="330376" y="1602088"/>
                </a:cubicBezTo>
                <a:cubicBezTo>
                  <a:pt x="349850" y="1549447"/>
                  <a:pt x="375815" y="1350580"/>
                  <a:pt x="297920" y="1099071"/>
                </a:cubicBezTo>
                <a:cubicBezTo>
                  <a:pt x="226516" y="847562"/>
                  <a:pt x="291429" y="128130"/>
                  <a:pt x="304411" y="52093"/>
                </a:cubicBezTo>
                <a:cubicBezTo>
                  <a:pt x="654940" y="98885"/>
                  <a:pt x="895118" y="63791"/>
                  <a:pt x="973013" y="63791"/>
                </a:cubicBezTo>
                <a:cubicBezTo>
                  <a:pt x="1057400" y="63791"/>
                  <a:pt x="1122312" y="104734"/>
                  <a:pt x="1122312" y="139828"/>
                </a:cubicBezTo>
                <a:cubicBezTo>
                  <a:pt x="1122312" y="174923"/>
                  <a:pt x="1024943" y="210017"/>
                  <a:pt x="1070382" y="291904"/>
                </a:cubicBezTo>
                <a:cubicBezTo>
                  <a:pt x="1122312" y="367941"/>
                  <a:pt x="1284594" y="379639"/>
                  <a:pt x="1388455" y="332847"/>
                </a:cubicBezTo>
                <a:cubicBezTo>
                  <a:pt x="1492315" y="286054"/>
                  <a:pt x="1401437" y="163224"/>
                  <a:pt x="1401437" y="116432"/>
                </a:cubicBezTo>
                <a:cubicBezTo>
                  <a:pt x="1401437" y="80607"/>
                  <a:pt x="1480955" y="0"/>
                  <a:pt x="162259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4310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11022E-16 L -0.22487 -0.156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E87469B-7B2D-062E-657E-1DFDB6C090FD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22D0301-18D6-6443-1E21-6C2030D6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38AFB9-6457-8DEF-F6B1-178D9462D7E8}"/>
              </a:ext>
            </a:extLst>
          </p:cNvPr>
          <p:cNvGrpSpPr/>
          <p:nvPr/>
        </p:nvGrpSpPr>
        <p:grpSpPr>
          <a:xfrm>
            <a:off x="0" y="-12380"/>
            <a:ext cx="9144000" cy="6858000"/>
            <a:chOff x="0" y="-12380"/>
            <a:chExt cx="9144000" cy="685800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C1BDEBC7-E24B-6A65-F5EB-8AD6ACC9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393" y="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xmlns="" id="{C9D30BDE-E851-0B18-C1B6-AB615EF0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xmlns="" id="{5B1657A4-C45E-3D77-C954-B5BD687A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B65A4C39-72E9-F644-FB8B-34F685D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0DAD3D60-C945-E9D8-0314-993D52F1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812E4B5F-F089-7569-E034-C8E4F38E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xmlns="" id="{FC02FB23-2560-E321-7571-7DF6E700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AF50BEE4-4C52-8E0E-01D9-A2583D7C0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715920E-89E1-227C-3FC7-BE64D80A7CA8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D353136-B95C-10AA-AD0C-53023E9FDF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xmlns="" id="{B5BF407D-4C84-4FBF-88ED-EB34C904B5DC}"/>
              </a:ext>
            </a:extLst>
          </p:cNvPr>
          <p:cNvGrpSpPr/>
          <p:nvPr/>
        </p:nvGrpSpPr>
        <p:grpSpPr>
          <a:xfrm>
            <a:off x="-9184" y="12672"/>
            <a:ext cx="2746500" cy="2309934"/>
            <a:chOff x="0" y="-12380"/>
            <a:chExt cx="2746500" cy="2309934"/>
          </a:xfrm>
        </p:grpSpPr>
        <p:sp useBgFill="1">
          <p:nvSpPr>
            <p:cNvPr id="111" name="Freeform 6">
              <a:extLst>
                <a:ext uri="{FF2B5EF4-FFF2-40B4-BE49-F238E27FC236}">
                  <a16:creationId xmlns:a16="http://schemas.microsoft.com/office/drawing/2014/main" xmlns="" id="{DF7149F3-96FD-7C00-7AEF-E28A8690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25B48913-51DD-89BA-932D-FFF9C56BF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21572" y="198537"/>
              <a:ext cx="1448797" cy="1866972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6A7FEFC3-E63A-F820-6FF3-7D58B69DD844}"/>
              </a:ext>
            </a:extLst>
          </p:cNvPr>
          <p:cNvGrpSpPr/>
          <p:nvPr/>
        </p:nvGrpSpPr>
        <p:grpSpPr>
          <a:xfrm>
            <a:off x="-3194" y="1921226"/>
            <a:ext cx="2441333" cy="2946217"/>
            <a:chOff x="0" y="1906375"/>
            <a:chExt cx="2441333" cy="2946217"/>
          </a:xfrm>
        </p:grpSpPr>
        <p:sp useBgFill="1">
          <p:nvSpPr>
            <p:cNvPr id="114" name="Freeform 17">
              <a:extLst>
                <a:ext uri="{FF2B5EF4-FFF2-40B4-BE49-F238E27FC236}">
                  <a16:creationId xmlns:a16="http://schemas.microsoft.com/office/drawing/2014/main" xmlns="" id="{C27127AC-4D9A-5992-3D74-5A507432B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EC8CE46D-7DFF-67E7-DA4A-3EDE27478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91924" y="2701361"/>
              <a:ext cx="1202079" cy="1419779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FDC9761-C2BF-249D-5D52-34E61D25E066}"/>
              </a:ext>
            </a:extLst>
          </p:cNvPr>
          <p:cNvGrpSpPr/>
          <p:nvPr/>
        </p:nvGrpSpPr>
        <p:grpSpPr>
          <a:xfrm>
            <a:off x="-3194" y="4463885"/>
            <a:ext cx="2650275" cy="2396586"/>
            <a:chOff x="0" y="4449034"/>
            <a:chExt cx="2650275" cy="2396586"/>
          </a:xfrm>
        </p:grpSpPr>
        <p:sp useBgFill="1">
          <p:nvSpPr>
            <p:cNvPr id="117" name="Freeform 16">
              <a:extLst>
                <a:ext uri="{FF2B5EF4-FFF2-40B4-BE49-F238E27FC236}">
                  <a16:creationId xmlns:a16="http://schemas.microsoft.com/office/drawing/2014/main" xmlns="" id="{AA31457C-2E41-C81A-46D4-85DA4BE1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41999B32-E784-46CB-7362-ABBA857D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5425" y="4814268"/>
              <a:ext cx="1634185" cy="178599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D4A38EEB-2303-8866-3B79-FBD91C54A057}"/>
              </a:ext>
            </a:extLst>
          </p:cNvPr>
          <p:cNvGrpSpPr/>
          <p:nvPr/>
        </p:nvGrpSpPr>
        <p:grpSpPr>
          <a:xfrm>
            <a:off x="2198955" y="4515878"/>
            <a:ext cx="2446831" cy="2344593"/>
            <a:chOff x="2202149" y="4501027"/>
            <a:chExt cx="2446831" cy="2344593"/>
          </a:xfrm>
        </p:grpSpPr>
        <p:sp useBgFill="1">
          <p:nvSpPr>
            <p:cNvPr id="120" name="Freeform 15">
              <a:extLst>
                <a:ext uri="{FF2B5EF4-FFF2-40B4-BE49-F238E27FC236}">
                  <a16:creationId xmlns:a16="http://schemas.microsoft.com/office/drawing/2014/main" xmlns="" id="{9086A673-B64E-2529-5E68-F1DAC9F5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97979C07-52D6-82F9-A2F7-DC9431D7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60444" y="5101075"/>
              <a:ext cx="1199863" cy="1357346"/>
            </a:xfrm>
            <a:prstGeom prst="rect">
              <a:avLst/>
            </a:prstGeom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xmlns="" id="{B2D3AB12-CAA6-C452-DC79-81C49765B34B}"/>
              </a:ext>
            </a:extLst>
          </p:cNvPr>
          <p:cNvGrpSpPr/>
          <p:nvPr/>
        </p:nvGrpSpPr>
        <p:grpSpPr>
          <a:xfrm>
            <a:off x="1946024" y="2235654"/>
            <a:ext cx="3037919" cy="2743200"/>
            <a:chOff x="1949218" y="2220803"/>
            <a:chExt cx="3037919" cy="2743200"/>
          </a:xfrm>
        </p:grpSpPr>
        <p:sp useBgFill="1">
          <p:nvSpPr>
            <p:cNvPr id="123" name="Freeform 11">
              <a:extLst>
                <a:ext uri="{FF2B5EF4-FFF2-40B4-BE49-F238E27FC236}">
                  <a16:creationId xmlns:a16="http://schemas.microsoft.com/office/drawing/2014/main" xmlns="" id="{421C39D7-34E4-E5C0-A618-286DFF4FB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xmlns="" id="{84E704AC-4230-3912-C77E-795F88349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 rot="567043" flipH="1">
              <a:off x="2617094" y="2723793"/>
              <a:ext cx="1491444" cy="1491444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xmlns="" id="{EA3B23FD-6EB1-701D-886D-784784AA4B3E}"/>
              </a:ext>
            </a:extLst>
          </p:cNvPr>
          <p:cNvGrpSpPr/>
          <p:nvPr/>
        </p:nvGrpSpPr>
        <p:grpSpPr>
          <a:xfrm>
            <a:off x="2218199" y="2471"/>
            <a:ext cx="2446831" cy="2636741"/>
            <a:chOff x="2221393" y="-12380"/>
            <a:chExt cx="2446831" cy="2636741"/>
          </a:xfrm>
        </p:grpSpPr>
        <p:sp useBgFill="1">
          <p:nvSpPr>
            <p:cNvPr id="126" name="Freeform 8">
              <a:extLst>
                <a:ext uri="{FF2B5EF4-FFF2-40B4-BE49-F238E27FC236}">
                  <a16:creationId xmlns:a16="http://schemas.microsoft.com/office/drawing/2014/main" xmlns="" id="{729FE897-51E2-04AD-CD2F-D7C8245DE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393" y="-12380"/>
              <a:ext cx="2446831" cy="2636741"/>
            </a:xfrm>
            <a:custGeom>
              <a:avLst/>
              <a:gdLst/>
              <a:ahLst/>
              <a:cxnLst>
                <a:cxn ang="0">
                  <a:pos x="13" y="154"/>
                </a:cxn>
                <a:cxn ang="0">
                  <a:pos x="14" y="225"/>
                </a:cxn>
                <a:cxn ang="0">
                  <a:pos x="45" y="235"/>
                </a:cxn>
                <a:cxn ang="0">
                  <a:pos x="74" y="230"/>
                </a:cxn>
                <a:cxn ang="0">
                  <a:pos x="67" y="272"/>
                </a:cxn>
                <a:cxn ang="0">
                  <a:pos x="40" y="294"/>
                </a:cxn>
                <a:cxn ang="0">
                  <a:pos x="10" y="286"/>
                </a:cxn>
                <a:cxn ang="0">
                  <a:pos x="11" y="395"/>
                </a:cxn>
                <a:cxn ang="0">
                  <a:pos x="114" y="397"/>
                </a:cxn>
                <a:cxn ang="0">
                  <a:pos x="137" y="410"/>
                </a:cxn>
                <a:cxn ang="0">
                  <a:pos x="129" y="436"/>
                </a:cxn>
                <a:cxn ang="0">
                  <a:pos x="178" y="443"/>
                </a:cxn>
                <a:cxn ang="0">
                  <a:pos x="180" y="406"/>
                </a:cxn>
                <a:cxn ang="0">
                  <a:pos x="224" y="387"/>
                </a:cxn>
                <a:cxn ang="0">
                  <a:pos x="363" y="393"/>
                </a:cxn>
                <a:cxn ang="0">
                  <a:pos x="368" y="207"/>
                </a:cxn>
                <a:cxn ang="0">
                  <a:pos x="350" y="185"/>
                </a:cxn>
                <a:cxn ang="0">
                  <a:pos x="318" y="175"/>
                </a:cxn>
                <a:cxn ang="0">
                  <a:pos x="345" y="127"/>
                </a:cxn>
                <a:cxn ang="0">
                  <a:pos x="367" y="87"/>
                </a:cxn>
                <a:cxn ang="0">
                  <a:pos x="354" y="0"/>
                </a:cxn>
                <a:cxn ang="0">
                  <a:pos x="9" y="0"/>
                </a:cxn>
                <a:cxn ang="0">
                  <a:pos x="13" y="154"/>
                </a:cxn>
              </a:cxnLst>
              <a:rect l="0" t="0" r="r" b="b"/>
              <a:pathLst>
                <a:path w="377" h="451">
                  <a:moveTo>
                    <a:pt x="13" y="154"/>
                  </a:moveTo>
                  <a:cubicBezTo>
                    <a:pt x="8" y="187"/>
                    <a:pt x="8" y="213"/>
                    <a:pt x="14" y="225"/>
                  </a:cubicBezTo>
                  <a:cubicBezTo>
                    <a:pt x="23" y="242"/>
                    <a:pt x="36" y="243"/>
                    <a:pt x="45" y="235"/>
                  </a:cubicBezTo>
                  <a:cubicBezTo>
                    <a:pt x="59" y="222"/>
                    <a:pt x="68" y="222"/>
                    <a:pt x="74" y="230"/>
                  </a:cubicBezTo>
                  <a:cubicBezTo>
                    <a:pt x="81" y="238"/>
                    <a:pt x="76" y="257"/>
                    <a:pt x="67" y="272"/>
                  </a:cubicBezTo>
                  <a:cubicBezTo>
                    <a:pt x="58" y="287"/>
                    <a:pt x="48" y="303"/>
                    <a:pt x="40" y="294"/>
                  </a:cubicBezTo>
                  <a:cubicBezTo>
                    <a:pt x="31" y="285"/>
                    <a:pt x="20" y="273"/>
                    <a:pt x="10" y="286"/>
                  </a:cubicBezTo>
                  <a:cubicBezTo>
                    <a:pt x="0" y="300"/>
                    <a:pt x="7" y="384"/>
                    <a:pt x="11" y="395"/>
                  </a:cubicBezTo>
                  <a:cubicBezTo>
                    <a:pt x="65" y="403"/>
                    <a:pt x="102" y="397"/>
                    <a:pt x="114" y="397"/>
                  </a:cubicBezTo>
                  <a:cubicBezTo>
                    <a:pt x="127" y="397"/>
                    <a:pt x="137" y="404"/>
                    <a:pt x="137" y="410"/>
                  </a:cubicBezTo>
                  <a:cubicBezTo>
                    <a:pt x="137" y="416"/>
                    <a:pt x="122" y="422"/>
                    <a:pt x="129" y="436"/>
                  </a:cubicBezTo>
                  <a:cubicBezTo>
                    <a:pt x="137" y="449"/>
                    <a:pt x="162" y="451"/>
                    <a:pt x="178" y="443"/>
                  </a:cubicBezTo>
                  <a:cubicBezTo>
                    <a:pt x="194" y="435"/>
                    <a:pt x="180" y="414"/>
                    <a:pt x="180" y="406"/>
                  </a:cubicBezTo>
                  <a:cubicBezTo>
                    <a:pt x="180" y="399"/>
                    <a:pt x="196" y="382"/>
                    <a:pt x="224" y="387"/>
                  </a:cubicBezTo>
                  <a:cubicBezTo>
                    <a:pt x="252" y="393"/>
                    <a:pt x="303" y="399"/>
                    <a:pt x="363" y="393"/>
                  </a:cubicBezTo>
                  <a:cubicBezTo>
                    <a:pt x="355" y="341"/>
                    <a:pt x="343" y="287"/>
                    <a:pt x="368" y="207"/>
                  </a:cubicBezTo>
                  <a:cubicBezTo>
                    <a:pt x="377" y="177"/>
                    <a:pt x="371" y="159"/>
                    <a:pt x="350" y="185"/>
                  </a:cubicBezTo>
                  <a:cubicBezTo>
                    <a:pt x="342" y="195"/>
                    <a:pt x="325" y="194"/>
                    <a:pt x="318" y="175"/>
                  </a:cubicBezTo>
                  <a:cubicBezTo>
                    <a:pt x="311" y="153"/>
                    <a:pt x="326" y="133"/>
                    <a:pt x="345" y="127"/>
                  </a:cubicBezTo>
                  <a:cubicBezTo>
                    <a:pt x="359" y="122"/>
                    <a:pt x="364" y="100"/>
                    <a:pt x="367" y="87"/>
                  </a:cubicBezTo>
                  <a:cubicBezTo>
                    <a:pt x="373" y="63"/>
                    <a:pt x="365" y="29"/>
                    <a:pt x="3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0" y="36"/>
                    <a:pt x="18" y="123"/>
                    <a:pt x="13" y="1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2FB70A95-7EA7-C1FB-F808-FFDF374C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733370" y="341657"/>
              <a:ext cx="1682642" cy="1565701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10DDCF03-FEAF-79D0-5790-31A21285548D}"/>
              </a:ext>
            </a:extLst>
          </p:cNvPr>
          <p:cNvGrpSpPr/>
          <p:nvPr/>
        </p:nvGrpSpPr>
        <p:grpSpPr>
          <a:xfrm>
            <a:off x="6803945" y="4463885"/>
            <a:ext cx="2336861" cy="2396586"/>
            <a:chOff x="6807139" y="4449034"/>
            <a:chExt cx="2336861" cy="2396586"/>
          </a:xfrm>
        </p:grpSpPr>
        <p:sp useBgFill="1">
          <p:nvSpPr>
            <p:cNvPr id="129" name="Freeform 12">
              <a:extLst>
                <a:ext uri="{FF2B5EF4-FFF2-40B4-BE49-F238E27FC236}">
                  <a16:creationId xmlns:a16="http://schemas.microsoft.com/office/drawing/2014/main" xmlns="" id="{27978CE7-61D5-F7A9-F9AD-184737FF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B11F0C3D-588F-D623-98DC-EDB05752A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425506" y="5069587"/>
              <a:ext cx="1420321" cy="1420321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AFD52F29-2319-FE82-0D9E-3DB4172C839B}"/>
              </a:ext>
            </a:extLst>
          </p:cNvPr>
          <p:cNvGrpSpPr/>
          <p:nvPr/>
        </p:nvGrpSpPr>
        <p:grpSpPr>
          <a:xfrm>
            <a:off x="4205906" y="4154409"/>
            <a:ext cx="3013176" cy="2706062"/>
            <a:chOff x="4209100" y="4139558"/>
            <a:chExt cx="3013176" cy="2706062"/>
          </a:xfrm>
        </p:grpSpPr>
        <p:sp useBgFill="1">
          <p:nvSpPr>
            <p:cNvPr id="132" name="Freeform 13">
              <a:extLst>
                <a:ext uri="{FF2B5EF4-FFF2-40B4-BE49-F238E27FC236}">
                  <a16:creationId xmlns:a16="http://schemas.microsoft.com/office/drawing/2014/main" xmlns="" id="{DAE5EAD7-009E-04D8-C1B6-0E10FA548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B894217A-D582-F8EA-5157-AC6D1CB1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739785" y="5116346"/>
              <a:ext cx="2031614" cy="1181128"/>
            </a:xfrm>
            <a:prstGeom prst="rect">
              <a:avLst/>
            </a:prstGeom>
            <a:effectLst/>
          </p:spPr>
        </p:pic>
      </p:grpSp>
      <p:sp>
        <p:nvSpPr>
          <p:cNvPr id="143" name="Прямоугольник 142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A5D9385A-483F-C1E0-FD07-B29CB2D7F823}"/>
              </a:ext>
            </a:extLst>
          </p:cNvPr>
          <p:cNvSpPr/>
          <p:nvPr/>
        </p:nvSpPr>
        <p:spPr>
          <a:xfrm>
            <a:off x="128354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Прямоугольник 143">
            <a:hlinkClick r:id="" action="ppaction://hlinkshowjump?jump=nextslide">
              <a:snd r:embed="rId14" name="пик.wav"/>
            </a:hlinkClick>
            <a:extLst>
              <a:ext uri="{FF2B5EF4-FFF2-40B4-BE49-F238E27FC236}">
                <a16:creationId xmlns:a16="http://schemas.microsoft.com/office/drawing/2014/main" xmlns="" id="{14279EE9-1D9F-F585-AC2E-AA9734C963E3}"/>
              </a:ext>
            </a:extLst>
          </p:cNvPr>
          <p:cNvSpPr/>
          <p:nvPr/>
        </p:nvSpPr>
        <p:spPr>
          <a:xfrm>
            <a:off x="2407987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Прямоугольник 146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CA4DB236-2F7A-AE6C-EC82-249C8386727A}"/>
              </a:ext>
            </a:extLst>
          </p:cNvPr>
          <p:cNvSpPr/>
          <p:nvPr/>
        </p:nvSpPr>
        <p:spPr>
          <a:xfrm>
            <a:off x="88117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Прямоугольник 147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5499F488-5AC0-7B92-AA53-6192AD9430F4}"/>
              </a:ext>
            </a:extLst>
          </p:cNvPr>
          <p:cNvSpPr/>
          <p:nvPr/>
        </p:nvSpPr>
        <p:spPr>
          <a:xfrm>
            <a:off x="2367750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Прямоугольник 148">
            <a:hlinkClick r:id="" action="ppaction://hlinkshowjump?jump=nextslide">
              <a:snd r:embed="rId14" name="пик.wav"/>
            </a:hlinkClick>
            <a:extLst>
              <a:ext uri="{FF2B5EF4-FFF2-40B4-BE49-F238E27FC236}">
                <a16:creationId xmlns:a16="http://schemas.microsoft.com/office/drawing/2014/main" xmlns="" id="{C6D24505-CDA4-C75A-9F2E-D60BBBC4E3B6}"/>
              </a:ext>
            </a:extLst>
          </p:cNvPr>
          <p:cNvSpPr/>
          <p:nvPr/>
        </p:nvSpPr>
        <p:spPr>
          <a:xfrm>
            <a:off x="4647383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Прямоугольник 149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360FF7C3-00B7-378F-4908-9A9DA39F7D0F}"/>
              </a:ext>
            </a:extLst>
          </p:cNvPr>
          <p:cNvSpPr/>
          <p:nvPr/>
        </p:nvSpPr>
        <p:spPr>
          <a:xfrm>
            <a:off x="6927016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Прямоугольник 150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7D1DB75C-A50D-3FAC-DE8A-A673498D40F4}"/>
              </a:ext>
            </a:extLst>
          </p:cNvPr>
          <p:cNvSpPr/>
          <p:nvPr/>
        </p:nvSpPr>
        <p:spPr>
          <a:xfrm>
            <a:off x="95036" y="-14205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Прямоугольник 151">
            <a:hlinkClick r:id="" action="ppaction://noaction">
              <a:snd r:embed="rId13" name="oshibka-zvukovogo-effekta-40639.wav"/>
            </a:hlinkClick>
            <a:extLst>
              <a:ext uri="{FF2B5EF4-FFF2-40B4-BE49-F238E27FC236}">
                <a16:creationId xmlns:a16="http://schemas.microsoft.com/office/drawing/2014/main" xmlns="" id="{C86360F4-A566-96A8-FB06-0DB36459854F}"/>
              </a:ext>
            </a:extLst>
          </p:cNvPr>
          <p:cNvSpPr/>
          <p:nvPr/>
        </p:nvSpPr>
        <p:spPr>
          <a:xfrm>
            <a:off x="2333845" y="-2437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Рисунок 1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071B2C14-E917-865B-B0D7-F6DF0778BAE2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2687" y="3244110"/>
            <a:ext cx="2972016" cy="2698682"/>
          </a:xfrm>
          <a:custGeom>
            <a:avLst/>
            <a:gdLst>
              <a:gd name="connsiteX0" fmla="*/ 1622597 w 2972016"/>
              <a:gd name="connsiteY0" fmla="*/ 0 h 2698682"/>
              <a:gd name="connsiteX1" fmla="*/ 1687054 w 2972016"/>
              <a:gd name="connsiteY1" fmla="*/ 5300 h 2698682"/>
              <a:gd name="connsiteX2" fmla="*/ 2589341 w 2972016"/>
              <a:gd name="connsiteY2" fmla="*/ 40395 h 2698682"/>
              <a:gd name="connsiteX3" fmla="*/ 2602324 w 2972016"/>
              <a:gd name="connsiteY3" fmla="*/ 917751 h 2698682"/>
              <a:gd name="connsiteX4" fmla="*/ 2576359 w 2972016"/>
              <a:gd name="connsiteY4" fmla="*/ 1344731 h 2698682"/>
              <a:gd name="connsiteX5" fmla="*/ 2732150 w 2972016"/>
              <a:gd name="connsiteY5" fmla="*/ 1467561 h 2698682"/>
              <a:gd name="connsiteX6" fmla="*/ 2952853 w 2972016"/>
              <a:gd name="connsiteY6" fmla="*/ 1420768 h 2698682"/>
              <a:gd name="connsiteX7" fmla="*/ 2920397 w 2972016"/>
              <a:gd name="connsiteY7" fmla="*/ 1637183 h 2698682"/>
              <a:gd name="connsiteX8" fmla="*/ 2738641 w 2972016"/>
              <a:gd name="connsiteY8" fmla="*/ 1818503 h 2698682"/>
              <a:gd name="connsiteX9" fmla="*/ 2634780 w 2972016"/>
              <a:gd name="connsiteY9" fmla="*/ 1719069 h 2698682"/>
              <a:gd name="connsiteX10" fmla="*/ 2550394 w 2972016"/>
              <a:gd name="connsiteY10" fmla="*/ 1719069 h 2698682"/>
              <a:gd name="connsiteX11" fmla="*/ 2595833 w 2972016"/>
              <a:gd name="connsiteY11" fmla="*/ 2303973 h 2698682"/>
              <a:gd name="connsiteX12" fmla="*/ 2121969 w 2972016"/>
              <a:gd name="connsiteY12" fmla="*/ 2298124 h 2698682"/>
              <a:gd name="connsiteX13" fmla="*/ 1816879 w 2972016"/>
              <a:gd name="connsiteY13" fmla="*/ 2420954 h 2698682"/>
              <a:gd name="connsiteX14" fmla="*/ 1946705 w 2972016"/>
              <a:gd name="connsiteY14" fmla="*/ 2555482 h 2698682"/>
              <a:gd name="connsiteX15" fmla="*/ 1635124 w 2972016"/>
              <a:gd name="connsiteY15" fmla="*/ 2695859 h 2698682"/>
              <a:gd name="connsiteX16" fmla="*/ 1537754 w 2972016"/>
              <a:gd name="connsiteY16" fmla="*/ 2479444 h 2698682"/>
              <a:gd name="connsiteX17" fmla="*/ 1161260 w 2972016"/>
              <a:gd name="connsiteY17" fmla="*/ 2303973 h 2698682"/>
              <a:gd name="connsiteX18" fmla="*/ 304411 w 2972016"/>
              <a:gd name="connsiteY18" fmla="*/ 2333218 h 2698682"/>
              <a:gd name="connsiteX19" fmla="*/ 336868 w 2972016"/>
              <a:gd name="connsiteY19" fmla="*/ 1882842 h 2698682"/>
              <a:gd name="connsiteX20" fmla="*/ 220025 w 2972016"/>
              <a:gd name="connsiteY20" fmla="*/ 1935484 h 2698682"/>
              <a:gd name="connsiteX21" fmla="*/ 70725 w 2972016"/>
              <a:gd name="connsiteY21" fmla="*/ 1964729 h 2698682"/>
              <a:gd name="connsiteX22" fmla="*/ 31777 w 2972016"/>
              <a:gd name="connsiteY22" fmla="*/ 1678126 h 2698682"/>
              <a:gd name="connsiteX23" fmla="*/ 220025 w 2972016"/>
              <a:gd name="connsiteY23" fmla="*/ 1654730 h 2698682"/>
              <a:gd name="connsiteX24" fmla="*/ 330376 w 2972016"/>
              <a:gd name="connsiteY24" fmla="*/ 1602088 h 2698682"/>
              <a:gd name="connsiteX25" fmla="*/ 297920 w 2972016"/>
              <a:gd name="connsiteY25" fmla="*/ 1099071 h 2698682"/>
              <a:gd name="connsiteX26" fmla="*/ 304411 w 2972016"/>
              <a:gd name="connsiteY26" fmla="*/ 52093 h 2698682"/>
              <a:gd name="connsiteX27" fmla="*/ 973013 w 2972016"/>
              <a:gd name="connsiteY27" fmla="*/ 63791 h 2698682"/>
              <a:gd name="connsiteX28" fmla="*/ 1122312 w 2972016"/>
              <a:gd name="connsiteY28" fmla="*/ 139828 h 2698682"/>
              <a:gd name="connsiteX29" fmla="*/ 1070382 w 2972016"/>
              <a:gd name="connsiteY29" fmla="*/ 291904 h 2698682"/>
              <a:gd name="connsiteX30" fmla="*/ 1388455 w 2972016"/>
              <a:gd name="connsiteY30" fmla="*/ 332847 h 2698682"/>
              <a:gd name="connsiteX31" fmla="*/ 1401437 w 2972016"/>
              <a:gd name="connsiteY31" fmla="*/ 116432 h 2698682"/>
              <a:gd name="connsiteX32" fmla="*/ 1622597 w 2972016"/>
              <a:gd name="connsiteY32" fmla="*/ 0 h 269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972016" h="2698682">
                <a:moveTo>
                  <a:pt x="1622597" y="0"/>
                </a:moveTo>
                <a:cubicBezTo>
                  <a:pt x="1642832" y="0"/>
                  <a:pt x="1664334" y="1645"/>
                  <a:pt x="1687054" y="5300"/>
                </a:cubicBezTo>
                <a:cubicBezTo>
                  <a:pt x="1868810" y="40395"/>
                  <a:pt x="2199865" y="75489"/>
                  <a:pt x="2589341" y="40395"/>
                </a:cubicBezTo>
                <a:cubicBezTo>
                  <a:pt x="2667237" y="397186"/>
                  <a:pt x="2615307" y="794921"/>
                  <a:pt x="2602324" y="917751"/>
                </a:cubicBezTo>
                <a:cubicBezTo>
                  <a:pt x="2589341" y="1034732"/>
                  <a:pt x="2556885" y="1251146"/>
                  <a:pt x="2576359" y="1344731"/>
                </a:cubicBezTo>
                <a:cubicBezTo>
                  <a:pt x="2589341" y="1444164"/>
                  <a:pt x="2654254" y="1479259"/>
                  <a:pt x="2732150" y="1467561"/>
                </a:cubicBezTo>
                <a:cubicBezTo>
                  <a:pt x="2803554" y="1450013"/>
                  <a:pt x="2900923" y="1379825"/>
                  <a:pt x="2952853" y="1420768"/>
                </a:cubicBezTo>
                <a:cubicBezTo>
                  <a:pt x="2998292" y="1455862"/>
                  <a:pt x="2952853" y="1549447"/>
                  <a:pt x="2920397" y="1637183"/>
                </a:cubicBezTo>
                <a:cubicBezTo>
                  <a:pt x="2887940" y="1719069"/>
                  <a:pt x="2797062" y="1818503"/>
                  <a:pt x="2738641" y="1818503"/>
                </a:cubicBezTo>
                <a:cubicBezTo>
                  <a:pt x="2673728" y="1818503"/>
                  <a:pt x="2647763" y="1754164"/>
                  <a:pt x="2634780" y="1719069"/>
                </a:cubicBezTo>
                <a:cubicBezTo>
                  <a:pt x="2621798" y="1678126"/>
                  <a:pt x="2582850" y="1678126"/>
                  <a:pt x="2550394" y="1719069"/>
                </a:cubicBezTo>
                <a:cubicBezTo>
                  <a:pt x="2517937" y="1760013"/>
                  <a:pt x="2569868" y="2216238"/>
                  <a:pt x="2595833" y="2303973"/>
                </a:cubicBezTo>
                <a:cubicBezTo>
                  <a:pt x="2349164" y="2368313"/>
                  <a:pt x="2297234" y="2315671"/>
                  <a:pt x="2121969" y="2298124"/>
                </a:cubicBezTo>
                <a:cubicBezTo>
                  <a:pt x="1953196" y="2280577"/>
                  <a:pt x="1823371" y="2350766"/>
                  <a:pt x="1816879" y="2420954"/>
                </a:cubicBezTo>
                <a:cubicBezTo>
                  <a:pt x="1816879" y="2485294"/>
                  <a:pt x="1946705" y="2461897"/>
                  <a:pt x="1946705" y="2555482"/>
                </a:cubicBezTo>
                <a:cubicBezTo>
                  <a:pt x="1946705" y="2590576"/>
                  <a:pt x="1881792" y="2719255"/>
                  <a:pt x="1635124" y="2695859"/>
                </a:cubicBezTo>
                <a:cubicBezTo>
                  <a:pt x="1381963" y="2672463"/>
                  <a:pt x="1511789" y="2549633"/>
                  <a:pt x="1537754" y="2479444"/>
                </a:cubicBezTo>
                <a:cubicBezTo>
                  <a:pt x="1563719" y="2391709"/>
                  <a:pt x="1349507" y="2333218"/>
                  <a:pt x="1161260" y="2303973"/>
                </a:cubicBezTo>
                <a:cubicBezTo>
                  <a:pt x="908100" y="2257181"/>
                  <a:pt x="434237" y="2333218"/>
                  <a:pt x="304411" y="2333218"/>
                </a:cubicBezTo>
                <a:cubicBezTo>
                  <a:pt x="258972" y="2046616"/>
                  <a:pt x="453710" y="1988125"/>
                  <a:pt x="336868" y="1882842"/>
                </a:cubicBezTo>
                <a:cubicBezTo>
                  <a:pt x="297920" y="1847748"/>
                  <a:pt x="245990" y="1876993"/>
                  <a:pt x="220025" y="1935484"/>
                </a:cubicBezTo>
                <a:cubicBezTo>
                  <a:pt x="200551" y="1993974"/>
                  <a:pt x="122655" y="1988125"/>
                  <a:pt x="70725" y="1964729"/>
                </a:cubicBezTo>
                <a:cubicBezTo>
                  <a:pt x="25286" y="1947182"/>
                  <a:pt x="-39627" y="1783409"/>
                  <a:pt x="31777" y="1678126"/>
                </a:cubicBezTo>
                <a:cubicBezTo>
                  <a:pt x="96690" y="1572843"/>
                  <a:pt x="174586" y="1619636"/>
                  <a:pt x="220025" y="1654730"/>
                </a:cubicBezTo>
                <a:cubicBezTo>
                  <a:pt x="271955" y="1689824"/>
                  <a:pt x="310902" y="1654730"/>
                  <a:pt x="330376" y="1602088"/>
                </a:cubicBezTo>
                <a:cubicBezTo>
                  <a:pt x="349850" y="1549447"/>
                  <a:pt x="375815" y="1350580"/>
                  <a:pt x="297920" y="1099071"/>
                </a:cubicBezTo>
                <a:cubicBezTo>
                  <a:pt x="226516" y="847562"/>
                  <a:pt x="291429" y="128130"/>
                  <a:pt x="304411" y="52093"/>
                </a:cubicBezTo>
                <a:cubicBezTo>
                  <a:pt x="654940" y="98885"/>
                  <a:pt x="895118" y="63791"/>
                  <a:pt x="973013" y="63791"/>
                </a:cubicBezTo>
                <a:cubicBezTo>
                  <a:pt x="1057400" y="63791"/>
                  <a:pt x="1122312" y="104734"/>
                  <a:pt x="1122312" y="139828"/>
                </a:cubicBezTo>
                <a:cubicBezTo>
                  <a:pt x="1122312" y="174923"/>
                  <a:pt x="1024943" y="210017"/>
                  <a:pt x="1070382" y="291904"/>
                </a:cubicBezTo>
                <a:cubicBezTo>
                  <a:pt x="1122312" y="367941"/>
                  <a:pt x="1284594" y="379639"/>
                  <a:pt x="1388455" y="332847"/>
                </a:cubicBezTo>
                <a:cubicBezTo>
                  <a:pt x="1492315" y="286054"/>
                  <a:pt x="1401437" y="163224"/>
                  <a:pt x="1401437" y="116432"/>
                </a:cubicBezTo>
                <a:cubicBezTo>
                  <a:pt x="1401437" y="80607"/>
                  <a:pt x="1480955" y="0"/>
                  <a:pt x="1622597" y="0"/>
                </a:cubicBezTo>
                <a:close/>
              </a:path>
            </a:pathLst>
          </a:custGeom>
        </p:spPr>
      </p:pic>
      <p:pic>
        <p:nvPicPr>
          <p:cNvPr id="12" name="Рисунок 11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FEBCECA0-1B3B-119A-5683-FE6BB91BD02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078302" y="3079083"/>
            <a:ext cx="3004714" cy="2690477"/>
          </a:xfrm>
          <a:custGeom>
            <a:avLst/>
            <a:gdLst>
              <a:gd name="connsiteX0" fmla="*/ 1522377 w 3004714"/>
              <a:gd name="connsiteY0" fmla="*/ 762 h 2690477"/>
              <a:gd name="connsiteX1" fmla="*/ 1595535 w 3004714"/>
              <a:gd name="connsiteY1" fmla="*/ 13638 h 2690477"/>
              <a:gd name="connsiteX2" fmla="*/ 1576053 w 3004714"/>
              <a:gd name="connsiteY2" fmla="*/ 188977 h 2690477"/>
              <a:gd name="connsiteX3" fmla="*/ 1926724 w 3004714"/>
              <a:gd name="connsiteY3" fmla="*/ 352627 h 2690477"/>
              <a:gd name="connsiteX4" fmla="*/ 2647549 w 3004714"/>
              <a:gd name="connsiteY4" fmla="*/ 405228 h 2690477"/>
              <a:gd name="connsiteX5" fmla="*/ 2647549 w 3004714"/>
              <a:gd name="connsiteY5" fmla="*/ 1194253 h 2690477"/>
              <a:gd name="connsiteX6" fmla="*/ 2757945 w 3004714"/>
              <a:gd name="connsiteY6" fmla="*/ 1673512 h 2690477"/>
              <a:gd name="connsiteX7" fmla="*/ 2907305 w 3004714"/>
              <a:gd name="connsiteY7" fmla="*/ 1515707 h 2690477"/>
              <a:gd name="connsiteX8" fmla="*/ 3004714 w 3004714"/>
              <a:gd name="connsiteY8" fmla="*/ 1755337 h 2690477"/>
              <a:gd name="connsiteX9" fmla="*/ 2894318 w 3004714"/>
              <a:gd name="connsiteY9" fmla="*/ 1954054 h 2690477"/>
              <a:gd name="connsiteX10" fmla="*/ 2744958 w 3004714"/>
              <a:gd name="connsiteY10" fmla="*/ 1913142 h 2690477"/>
              <a:gd name="connsiteX11" fmla="*/ 2647549 w 3004714"/>
              <a:gd name="connsiteY11" fmla="*/ 2193684 h 2690477"/>
              <a:gd name="connsiteX12" fmla="*/ 2654043 w 3004714"/>
              <a:gd name="connsiteY12" fmla="*/ 2690477 h 2690477"/>
              <a:gd name="connsiteX13" fmla="*/ 400655 w 3004714"/>
              <a:gd name="connsiteY13" fmla="*/ 2690477 h 2690477"/>
              <a:gd name="connsiteX14" fmla="*/ 342210 w 3004714"/>
              <a:gd name="connsiteY14" fmla="*/ 2222907 h 2690477"/>
              <a:gd name="connsiteX15" fmla="*/ 374679 w 3004714"/>
              <a:gd name="connsiteY15" fmla="*/ 1767026 h 2690477"/>
              <a:gd name="connsiteX16" fmla="*/ 257789 w 3004714"/>
              <a:gd name="connsiteY16" fmla="*/ 1796249 h 2690477"/>
              <a:gd name="connsiteX17" fmla="*/ 69465 w 3004714"/>
              <a:gd name="connsiteY17" fmla="*/ 1854696 h 2690477"/>
              <a:gd name="connsiteX18" fmla="*/ 4526 w 3004714"/>
              <a:gd name="connsiteY18" fmla="*/ 1632600 h 2690477"/>
              <a:gd name="connsiteX19" fmla="*/ 153886 w 3004714"/>
              <a:gd name="connsiteY19" fmla="*/ 1539086 h 2690477"/>
              <a:gd name="connsiteX20" fmla="*/ 296752 w 3004714"/>
              <a:gd name="connsiteY20" fmla="*/ 1474795 h 2690477"/>
              <a:gd name="connsiteX21" fmla="*/ 374679 w 3004714"/>
              <a:gd name="connsiteY21" fmla="*/ 1053982 h 2690477"/>
              <a:gd name="connsiteX22" fmla="*/ 368185 w 3004714"/>
              <a:gd name="connsiteY22" fmla="*/ 393539 h 2690477"/>
              <a:gd name="connsiteX23" fmla="*/ 842241 w 3004714"/>
              <a:gd name="connsiteY23" fmla="*/ 352627 h 2690477"/>
              <a:gd name="connsiteX24" fmla="*/ 1231876 w 3004714"/>
              <a:gd name="connsiteY24" fmla="*/ 212356 h 2690477"/>
              <a:gd name="connsiteX25" fmla="*/ 1238370 w 3004714"/>
              <a:gd name="connsiteY25" fmla="*/ 31172 h 2690477"/>
              <a:gd name="connsiteX26" fmla="*/ 1522377 w 3004714"/>
              <a:gd name="connsiteY26" fmla="*/ 762 h 269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04714" h="2690477">
                <a:moveTo>
                  <a:pt x="1522377" y="762"/>
                </a:moveTo>
                <a:cubicBezTo>
                  <a:pt x="1554542" y="2314"/>
                  <a:pt x="1580924" y="6333"/>
                  <a:pt x="1595535" y="13638"/>
                </a:cubicBezTo>
                <a:cubicBezTo>
                  <a:pt x="1647486" y="48706"/>
                  <a:pt x="1615017" y="142220"/>
                  <a:pt x="1576053" y="188977"/>
                </a:cubicBezTo>
                <a:cubicBezTo>
                  <a:pt x="1517608" y="247423"/>
                  <a:pt x="1699438" y="323404"/>
                  <a:pt x="1926724" y="352627"/>
                </a:cubicBezTo>
                <a:cubicBezTo>
                  <a:pt x="2257914" y="399384"/>
                  <a:pt x="2478707" y="434451"/>
                  <a:pt x="2647549" y="405228"/>
                </a:cubicBezTo>
                <a:cubicBezTo>
                  <a:pt x="2718982" y="709149"/>
                  <a:pt x="2667031" y="1094894"/>
                  <a:pt x="2647549" y="1194253"/>
                </a:cubicBezTo>
                <a:cubicBezTo>
                  <a:pt x="2589104" y="1445572"/>
                  <a:pt x="2647549" y="1655978"/>
                  <a:pt x="2757945" y="1673512"/>
                </a:cubicBezTo>
                <a:cubicBezTo>
                  <a:pt x="2803403" y="1679357"/>
                  <a:pt x="2809897" y="1533241"/>
                  <a:pt x="2907305" y="1515707"/>
                </a:cubicBezTo>
                <a:cubicBezTo>
                  <a:pt x="3004714" y="1504018"/>
                  <a:pt x="3004714" y="1661823"/>
                  <a:pt x="3004714" y="1755337"/>
                </a:cubicBezTo>
                <a:cubicBezTo>
                  <a:pt x="3004714" y="1854696"/>
                  <a:pt x="2959257" y="1954054"/>
                  <a:pt x="2894318" y="1954054"/>
                </a:cubicBezTo>
                <a:cubicBezTo>
                  <a:pt x="2822885" y="1954054"/>
                  <a:pt x="2809897" y="1913142"/>
                  <a:pt x="2744958" y="1913142"/>
                </a:cubicBezTo>
                <a:cubicBezTo>
                  <a:pt x="2680018" y="1907297"/>
                  <a:pt x="2673525" y="2035879"/>
                  <a:pt x="2647549" y="2193684"/>
                </a:cubicBezTo>
                <a:cubicBezTo>
                  <a:pt x="2634561" y="2287198"/>
                  <a:pt x="2615079" y="2474226"/>
                  <a:pt x="2654043" y="2690477"/>
                </a:cubicBezTo>
                <a:cubicBezTo>
                  <a:pt x="2654043" y="2690477"/>
                  <a:pt x="2654043" y="2690477"/>
                  <a:pt x="400655" y="2690477"/>
                </a:cubicBezTo>
                <a:cubicBezTo>
                  <a:pt x="368185" y="2561895"/>
                  <a:pt x="322728" y="2339800"/>
                  <a:pt x="342210" y="2222907"/>
                </a:cubicBezTo>
                <a:cubicBezTo>
                  <a:pt x="368185" y="1965744"/>
                  <a:pt x="433124" y="1825472"/>
                  <a:pt x="374679" y="1767026"/>
                </a:cubicBezTo>
                <a:cubicBezTo>
                  <a:pt x="335716" y="1720269"/>
                  <a:pt x="296752" y="1731958"/>
                  <a:pt x="257789" y="1796249"/>
                </a:cubicBezTo>
                <a:cubicBezTo>
                  <a:pt x="212331" y="1866385"/>
                  <a:pt x="140898" y="1924831"/>
                  <a:pt x="69465" y="1854696"/>
                </a:cubicBezTo>
                <a:cubicBezTo>
                  <a:pt x="4526" y="1778715"/>
                  <a:pt x="-8462" y="1708580"/>
                  <a:pt x="4526" y="1632600"/>
                </a:cubicBezTo>
                <a:cubicBezTo>
                  <a:pt x="17514" y="1562464"/>
                  <a:pt x="56477" y="1468950"/>
                  <a:pt x="153886" y="1539086"/>
                </a:cubicBezTo>
                <a:cubicBezTo>
                  <a:pt x="257789" y="1615066"/>
                  <a:pt x="290258" y="1504018"/>
                  <a:pt x="296752" y="1474795"/>
                </a:cubicBezTo>
                <a:cubicBezTo>
                  <a:pt x="322728" y="1398815"/>
                  <a:pt x="361691" y="1182564"/>
                  <a:pt x="374679" y="1053982"/>
                </a:cubicBezTo>
                <a:cubicBezTo>
                  <a:pt x="387667" y="919555"/>
                  <a:pt x="400655" y="533810"/>
                  <a:pt x="368185" y="393539"/>
                </a:cubicBezTo>
                <a:cubicBezTo>
                  <a:pt x="498064" y="346782"/>
                  <a:pt x="634436" y="288336"/>
                  <a:pt x="842241" y="352627"/>
                </a:cubicBezTo>
                <a:cubicBezTo>
                  <a:pt x="1004589" y="399384"/>
                  <a:pt x="1303309" y="340937"/>
                  <a:pt x="1231876" y="212356"/>
                </a:cubicBezTo>
                <a:cubicBezTo>
                  <a:pt x="1179924" y="112997"/>
                  <a:pt x="1186418" y="54551"/>
                  <a:pt x="1238370" y="31172"/>
                </a:cubicBezTo>
                <a:cubicBezTo>
                  <a:pt x="1277333" y="13638"/>
                  <a:pt x="1425882" y="-3896"/>
                  <a:pt x="1522377" y="76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30384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58815 -0.147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14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DE87469B-7B2D-062E-657E-1DFDB6C090FD}"/>
              </a:ext>
            </a:extLst>
          </p:cNvPr>
          <p:cNvSpPr/>
          <p:nvPr/>
        </p:nvSpPr>
        <p:spPr>
          <a:xfrm>
            <a:off x="0" y="-49426"/>
            <a:ext cx="12192000" cy="6907426"/>
          </a:xfrm>
          <a:prstGeom prst="rect">
            <a:avLst/>
          </a:prstGeom>
          <a:pattFill prst="pct10">
            <a:fgClr>
              <a:srgbClr val="94DDFE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A22D0301-18D6-6443-1E21-6C2030D6E1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338AFB9-6457-8DEF-F6B1-178D9462D7E8}"/>
              </a:ext>
            </a:extLst>
          </p:cNvPr>
          <p:cNvGrpSpPr/>
          <p:nvPr/>
        </p:nvGrpSpPr>
        <p:grpSpPr>
          <a:xfrm>
            <a:off x="0" y="-12380"/>
            <a:ext cx="9144000" cy="6858000"/>
            <a:chOff x="0" y="-12380"/>
            <a:chExt cx="9144000" cy="6858000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xmlns="" id="{C1BDEBC7-E24B-6A65-F5EB-8AD6ACC9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393" y="0"/>
              <a:ext cx="2658524" cy="2624361"/>
            </a:xfrm>
            <a:custGeom>
              <a:avLst/>
              <a:gdLst/>
              <a:ahLst/>
              <a:cxnLst>
                <a:cxn ang="0">
                  <a:pos x="56" y="87"/>
                </a:cxn>
                <a:cxn ang="0">
                  <a:pos x="34" y="127"/>
                </a:cxn>
                <a:cxn ang="0">
                  <a:pos x="7" y="175"/>
                </a:cxn>
                <a:cxn ang="0">
                  <a:pos x="39" y="185"/>
                </a:cxn>
                <a:cxn ang="0">
                  <a:pos x="57" y="207"/>
                </a:cxn>
                <a:cxn ang="0">
                  <a:pos x="52" y="393"/>
                </a:cxn>
                <a:cxn ang="0">
                  <a:pos x="153" y="400"/>
                </a:cxn>
                <a:cxn ang="0">
                  <a:pos x="146" y="426"/>
                </a:cxn>
                <a:cxn ang="0">
                  <a:pos x="174" y="445"/>
                </a:cxn>
                <a:cxn ang="0">
                  <a:pos x="223" y="436"/>
                </a:cxn>
                <a:cxn ang="0">
                  <a:pos x="198" y="398"/>
                </a:cxn>
                <a:cxn ang="0">
                  <a:pos x="406" y="390"/>
                </a:cxn>
                <a:cxn ang="0">
                  <a:pos x="400" y="286"/>
                </a:cxn>
                <a:cxn ang="0">
                  <a:pos x="372" y="259"/>
                </a:cxn>
                <a:cxn ang="0">
                  <a:pos x="366" y="198"/>
                </a:cxn>
                <a:cxn ang="0">
                  <a:pos x="388" y="211"/>
                </a:cxn>
                <a:cxn ang="0">
                  <a:pos x="400" y="218"/>
                </a:cxn>
                <a:cxn ang="0">
                  <a:pos x="401" y="57"/>
                </a:cxn>
                <a:cxn ang="0">
                  <a:pos x="399" y="0"/>
                </a:cxn>
                <a:cxn ang="0">
                  <a:pos x="43" y="0"/>
                </a:cxn>
                <a:cxn ang="0">
                  <a:pos x="56" y="87"/>
                </a:cxn>
              </a:cxnLst>
              <a:rect l="0" t="0" r="r" b="b"/>
              <a:pathLst>
                <a:path w="409" h="449">
                  <a:moveTo>
                    <a:pt x="56" y="87"/>
                  </a:moveTo>
                  <a:cubicBezTo>
                    <a:pt x="53" y="100"/>
                    <a:pt x="48" y="122"/>
                    <a:pt x="34" y="127"/>
                  </a:cubicBezTo>
                  <a:cubicBezTo>
                    <a:pt x="15" y="133"/>
                    <a:pt x="0" y="153"/>
                    <a:pt x="7" y="175"/>
                  </a:cubicBezTo>
                  <a:cubicBezTo>
                    <a:pt x="14" y="194"/>
                    <a:pt x="31" y="195"/>
                    <a:pt x="39" y="185"/>
                  </a:cubicBezTo>
                  <a:cubicBezTo>
                    <a:pt x="60" y="159"/>
                    <a:pt x="66" y="177"/>
                    <a:pt x="57" y="207"/>
                  </a:cubicBezTo>
                  <a:cubicBezTo>
                    <a:pt x="32" y="287"/>
                    <a:pt x="44" y="341"/>
                    <a:pt x="52" y="393"/>
                  </a:cubicBezTo>
                  <a:cubicBezTo>
                    <a:pt x="63" y="391"/>
                    <a:pt x="127" y="386"/>
                    <a:pt x="153" y="400"/>
                  </a:cubicBezTo>
                  <a:cubicBezTo>
                    <a:pt x="164" y="406"/>
                    <a:pt x="146" y="415"/>
                    <a:pt x="146" y="426"/>
                  </a:cubicBezTo>
                  <a:cubicBezTo>
                    <a:pt x="145" y="437"/>
                    <a:pt x="154" y="444"/>
                    <a:pt x="174" y="445"/>
                  </a:cubicBezTo>
                  <a:cubicBezTo>
                    <a:pt x="195" y="447"/>
                    <a:pt x="219" y="449"/>
                    <a:pt x="223" y="436"/>
                  </a:cubicBezTo>
                  <a:cubicBezTo>
                    <a:pt x="227" y="423"/>
                    <a:pt x="188" y="408"/>
                    <a:pt x="198" y="398"/>
                  </a:cubicBezTo>
                  <a:cubicBezTo>
                    <a:pt x="208" y="388"/>
                    <a:pt x="341" y="381"/>
                    <a:pt x="406" y="390"/>
                  </a:cubicBezTo>
                  <a:cubicBezTo>
                    <a:pt x="399" y="342"/>
                    <a:pt x="405" y="311"/>
                    <a:pt x="400" y="286"/>
                  </a:cubicBezTo>
                  <a:cubicBezTo>
                    <a:pt x="397" y="274"/>
                    <a:pt x="384" y="254"/>
                    <a:pt x="372" y="259"/>
                  </a:cubicBezTo>
                  <a:cubicBezTo>
                    <a:pt x="342" y="272"/>
                    <a:pt x="348" y="211"/>
                    <a:pt x="366" y="198"/>
                  </a:cubicBezTo>
                  <a:cubicBezTo>
                    <a:pt x="384" y="186"/>
                    <a:pt x="388" y="202"/>
                    <a:pt x="388" y="211"/>
                  </a:cubicBezTo>
                  <a:cubicBezTo>
                    <a:pt x="388" y="220"/>
                    <a:pt x="393" y="223"/>
                    <a:pt x="400" y="218"/>
                  </a:cubicBezTo>
                  <a:cubicBezTo>
                    <a:pt x="406" y="212"/>
                    <a:pt x="409" y="111"/>
                    <a:pt x="401" y="57"/>
                  </a:cubicBezTo>
                  <a:cubicBezTo>
                    <a:pt x="399" y="43"/>
                    <a:pt x="398" y="22"/>
                    <a:pt x="39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54" y="29"/>
                    <a:pt x="62" y="63"/>
                    <a:pt x="56" y="87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xmlns="" id="{C9D30BDE-E851-0B18-C1B6-AB615EF0F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7">
              <a:extLst>
                <a:ext uri="{FF2B5EF4-FFF2-40B4-BE49-F238E27FC236}">
                  <a16:creationId xmlns:a16="http://schemas.microsoft.com/office/drawing/2014/main" xmlns="" id="{5B1657A4-C45E-3D77-C954-B5BD687A9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xmlns="" id="{B65A4C39-72E9-F644-FB8B-34F685DB2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xmlns="" id="{0DAD3D60-C945-E9D8-0314-993D52F16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218" y="2220803"/>
              <a:ext cx="3037919" cy="2743200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xmlns="" id="{812E4B5F-F089-7569-E034-C8E4F38E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xmlns="" id="{FC02FB23-2560-E321-7571-7DF6E7001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xmlns="" id="{AF50BEE4-4C52-8E0E-01D9-A2583D7C0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5658" y="1859334"/>
              <a:ext cx="2408342" cy="3015539"/>
            </a:xfrm>
            <a:custGeom>
              <a:avLst/>
              <a:gdLst/>
              <a:ahLst/>
              <a:cxnLst>
                <a:cxn ang="0">
                  <a:pos x="222" y="65"/>
                </a:cxn>
                <a:cxn ang="0">
                  <a:pos x="204" y="33"/>
                </a:cxn>
                <a:cxn ang="0">
                  <a:pos x="179" y="6"/>
                </a:cxn>
                <a:cxn ang="0">
                  <a:pos x="130" y="16"/>
                </a:cxn>
                <a:cxn ang="0">
                  <a:pos x="157" y="43"/>
                </a:cxn>
                <a:cxn ang="0">
                  <a:pos x="119" y="71"/>
                </a:cxn>
                <a:cxn ang="0">
                  <a:pos x="22" y="70"/>
                </a:cxn>
                <a:cxn ang="0">
                  <a:pos x="24" y="186"/>
                </a:cxn>
                <a:cxn ang="0">
                  <a:pos x="29" y="220"/>
                </a:cxn>
                <a:cxn ang="0">
                  <a:pos x="65" y="218"/>
                </a:cxn>
                <a:cxn ang="0">
                  <a:pos x="74" y="257"/>
                </a:cxn>
                <a:cxn ang="0">
                  <a:pos x="41" y="260"/>
                </a:cxn>
                <a:cxn ang="0">
                  <a:pos x="21" y="307"/>
                </a:cxn>
                <a:cxn ang="0">
                  <a:pos x="20" y="462"/>
                </a:cxn>
                <a:cxn ang="0">
                  <a:pos x="119" y="466"/>
                </a:cxn>
                <a:cxn ang="0">
                  <a:pos x="111" y="493"/>
                </a:cxn>
                <a:cxn ang="0">
                  <a:pos x="140" y="512"/>
                </a:cxn>
                <a:cxn ang="0">
                  <a:pos x="189" y="503"/>
                </a:cxn>
                <a:cxn ang="0">
                  <a:pos x="163" y="465"/>
                </a:cxn>
                <a:cxn ang="0">
                  <a:pos x="371" y="472"/>
                </a:cxn>
                <a:cxn ang="0">
                  <a:pos x="371" y="58"/>
                </a:cxn>
                <a:cxn ang="0">
                  <a:pos x="222" y="65"/>
                </a:cxn>
              </a:cxnLst>
              <a:rect l="0" t="0" r="r" b="b"/>
              <a:pathLst>
                <a:path w="371" h="516">
                  <a:moveTo>
                    <a:pt x="222" y="65"/>
                  </a:moveTo>
                  <a:cubicBezTo>
                    <a:pt x="205" y="60"/>
                    <a:pt x="194" y="50"/>
                    <a:pt x="204" y="33"/>
                  </a:cubicBezTo>
                  <a:cubicBezTo>
                    <a:pt x="213" y="16"/>
                    <a:pt x="194" y="11"/>
                    <a:pt x="179" y="6"/>
                  </a:cubicBezTo>
                  <a:cubicBezTo>
                    <a:pt x="163" y="1"/>
                    <a:pt x="132" y="0"/>
                    <a:pt x="130" y="16"/>
                  </a:cubicBezTo>
                  <a:cubicBezTo>
                    <a:pt x="128" y="31"/>
                    <a:pt x="150" y="36"/>
                    <a:pt x="157" y="43"/>
                  </a:cubicBezTo>
                  <a:cubicBezTo>
                    <a:pt x="164" y="50"/>
                    <a:pt x="148" y="65"/>
                    <a:pt x="119" y="71"/>
                  </a:cubicBezTo>
                  <a:cubicBezTo>
                    <a:pt x="95" y="76"/>
                    <a:pt x="65" y="76"/>
                    <a:pt x="22" y="70"/>
                  </a:cubicBezTo>
                  <a:cubicBezTo>
                    <a:pt x="25" y="100"/>
                    <a:pt x="37" y="132"/>
                    <a:pt x="24" y="186"/>
                  </a:cubicBezTo>
                  <a:cubicBezTo>
                    <a:pt x="19" y="203"/>
                    <a:pt x="17" y="214"/>
                    <a:pt x="29" y="220"/>
                  </a:cubicBezTo>
                  <a:cubicBezTo>
                    <a:pt x="41" y="227"/>
                    <a:pt x="57" y="212"/>
                    <a:pt x="65" y="218"/>
                  </a:cubicBezTo>
                  <a:cubicBezTo>
                    <a:pt x="73" y="224"/>
                    <a:pt x="79" y="242"/>
                    <a:pt x="74" y="257"/>
                  </a:cubicBezTo>
                  <a:cubicBezTo>
                    <a:pt x="69" y="272"/>
                    <a:pt x="58" y="275"/>
                    <a:pt x="41" y="260"/>
                  </a:cubicBezTo>
                  <a:cubicBezTo>
                    <a:pt x="29" y="248"/>
                    <a:pt x="22" y="276"/>
                    <a:pt x="21" y="307"/>
                  </a:cubicBezTo>
                  <a:cubicBezTo>
                    <a:pt x="20" y="331"/>
                    <a:pt x="0" y="381"/>
                    <a:pt x="20" y="462"/>
                  </a:cubicBezTo>
                  <a:cubicBezTo>
                    <a:pt x="31" y="459"/>
                    <a:pt x="93" y="453"/>
                    <a:pt x="119" y="466"/>
                  </a:cubicBezTo>
                  <a:cubicBezTo>
                    <a:pt x="130" y="472"/>
                    <a:pt x="112" y="482"/>
                    <a:pt x="111" y="493"/>
                  </a:cubicBezTo>
                  <a:cubicBezTo>
                    <a:pt x="111" y="504"/>
                    <a:pt x="119" y="511"/>
                    <a:pt x="140" y="512"/>
                  </a:cubicBezTo>
                  <a:cubicBezTo>
                    <a:pt x="160" y="513"/>
                    <a:pt x="184" y="516"/>
                    <a:pt x="189" y="503"/>
                  </a:cubicBezTo>
                  <a:cubicBezTo>
                    <a:pt x="193" y="489"/>
                    <a:pt x="152" y="474"/>
                    <a:pt x="163" y="465"/>
                  </a:cubicBezTo>
                  <a:cubicBezTo>
                    <a:pt x="192" y="443"/>
                    <a:pt x="304" y="454"/>
                    <a:pt x="371" y="472"/>
                  </a:cubicBezTo>
                  <a:cubicBezTo>
                    <a:pt x="371" y="58"/>
                    <a:pt x="371" y="58"/>
                    <a:pt x="371" y="58"/>
                  </a:cubicBezTo>
                  <a:cubicBezTo>
                    <a:pt x="308" y="53"/>
                    <a:pt x="235" y="69"/>
                    <a:pt x="222" y="65"/>
                  </a:cubicBez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xmlns="" id="{1715920E-89E1-227C-3FC7-BE64D80A7CA8}"/>
              </a:ext>
            </a:extLst>
          </p:cNvPr>
          <p:cNvSpPr/>
          <p:nvPr/>
        </p:nvSpPr>
        <p:spPr>
          <a:xfrm>
            <a:off x="9275016" y="56726"/>
            <a:ext cx="2808000" cy="2116600"/>
          </a:xfrm>
          <a:prstGeom prst="rect">
            <a:avLst/>
          </a:prstGeom>
          <a:solidFill>
            <a:schemeClr val="bg1"/>
          </a:solidFill>
          <a:ln w="57150">
            <a:solidFill>
              <a:srgbClr val="8FAAD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8FAAD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КАРТИНКА</a:t>
            </a:r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BD353136-B95C-10AA-AD0C-53023E9FDF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290998" y="71543"/>
            <a:ext cx="2775282" cy="2088000"/>
          </a:xfrm>
          <a:prstGeom prst="rect">
            <a:avLst/>
          </a:prstGeom>
        </p:spPr>
      </p:pic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xmlns="" id="{B5BF407D-4C84-4FBF-88ED-EB34C904B5DC}"/>
              </a:ext>
            </a:extLst>
          </p:cNvPr>
          <p:cNvGrpSpPr/>
          <p:nvPr/>
        </p:nvGrpSpPr>
        <p:grpSpPr>
          <a:xfrm>
            <a:off x="-9184" y="12672"/>
            <a:ext cx="2746500" cy="2309934"/>
            <a:chOff x="0" y="-12380"/>
            <a:chExt cx="2746500" cy="2309934"/>
          </a:xfrm>
        </p:grpSpPr>
        <p:sp useBgFill="1">
          <p:nvSpPr>
            <p:cNvPr id="111" name="Freeform 6">
              <a:extLst>
                <a:ext uri="{FF2B5EF4-FFF2-40B4-BE49-F238E27FC236}">
                  <a16:creationId xmlns:a16="http://schemas.microsoft.com/office/drawing/2014/main" xmlns="" id="{DF7149F3-96FD-7C00-7AEF-E28A86902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2380"/>
              <a:ext cx="2746500" cy="2309934"/>
            </a:xfrm>
            <a:custGeom>
              <a:avLst/>
              <a:gdLst/>
              <a:ahLst/>
              <a:cxnLst>
                <a:cxn ang="0">
                  <a:pos x="108" y="381"/>
                </a:cxn>
                <a:cxn ang="0">
                  <a:pos x="90" y="344"/>
                </a:cxn>
                <a:cxn ang="0">
                  <a:pos x="148" y="341"/>
                </a:cxn>
                <a:cxn ang="0">
                  <a:pos x="165" y="361"/>
                </a:cxn>
                <a:cxn ang="0">
                  <a:pos x="149" y="382"/>
                </a:cxn>
                <a:cxn ang="0">
                  <a:pos x="160" y="392"/>
                </a:cxn>
                <a:cxn ang="0">
                  <a:pos x="353" y="395"/>
                </a:cxn>
                <a:cxn ang="0">
                  <a:pos x="352" y="286"/>
                </a:cxn>
                <a:cxn ang="0">
                  <a:pos x="382" y="294"/>
                </a:cxn>
                <a:cxn ang="0">
                  <a:pos x="409" y="272"/>
                </a:cxn>
                <a:cxn ang="0">
                  <a:pos x="416" y="230"/>
                </a:cxn>
                <a:cxn ang="0">
                  <a:pos x="387" y="235"/>
                </a:cxn>
                <a:cxn ang="0">
                  <a:pos x="356" y="225"/>
                </a:cxn>
                <a:cxn ang="0">
                  <a:pos x="355" y="154"/>
                </a:cxn>
                <a:cxn ang="0">
                  <a:pos x="351" y="0"/>
                </a:cxn>
                <a:cxn ang="0">
                  <a:pos x="0" y="0"/>
                </a:cxn>
                <a:cxn ang="0">
                  <a:pos x="0" y="390"/>
                </a:cxn>
                <a:cxn ang="0">
                  <a:pos x="108" y="381"/>
                </a:cxn>
              </a:cxnLst>
              <a:rect l="0" t="0" r="r" b="b"/>
              <a:pathLst>
                <a:path w="423" h="395">
                  <a:moveTo>
                    <a:pt x="108" y="381"/>
                  </a:moveTo>
                  <a:cubicBezTo>
                    <a:pt x="119" y="365"/>
                    <a:pt x="83" y="360"/>
                    <a:pt x="90" y="344"/>
                  </a:cubicBezTo>
                  <a:cubicBezTo>
                    <a:pt x="97" y="328"/>
                    <a:pt x="135" y="340"/>
                    <a:pt x="148" y="341"/>
                  </a:cubicBezTo>
                  <a:cubicBezTo>
                    <a:pt x="166" y="343"/>
                    <a:pt x="169" y="355"/>
                    <a:pt x="165" y="361"/>
                  </a:cubicBezTo>
                  <a:cubicBezTo>
                    <a:pt x="161" y="368"/>
                    <a:pt x="147" y="374"/>
                    <a:pt x="149" y="382"/>
                  </a:cubicBezTo>
                  <a:cubicBezTo>
                    <a:pt x="150" y="390"/>
                    <a:pt x="153" y="393"/>
                    <a:pt x="160" y="392"/>
                  </a:cubicBezTo>
                  <a:cubicBezTo>
                    <a:pt x="166" y="391"/>
                    <a:pt x="227" y="369"/>
                    <a:pt x="353" y="395"/>
                  </a:cubicBezTo>
                  <a:cubicBezTo>
                    <a:pt x="349" y="384"/>
                    <a:pt x="342" y="300"/>
                    <a:pt x="352" y="286"/>
                  </a:cubicBezTo>
                  <a:cubicBezTo>
                    <a:pt x="362" y="273"/>
                    <a:pt x="373" y="285"/>
                    <a:pt x="382" y="294"/>
                  </a:cubicBezTo>
                  <a:cubicBezTo>
                    <a:pt x="390" y="303"/>
                    <a:pt x="400" y="287"/>
                    <a:pt x="409" y="272"/>
                  </a:cubicBezTo>
                  <a:cubicBezTo>
                    <a:pt x="418" y="257"/>
                    <a:pt x="423" y="238"/>
                    <a:pt x="416" y="230"/>
                  </a:cubicBezTo>
                  <a:cubicBezTo>
                    <a:pt x="410" y="222"/>
                    <a:pt x="401" y="222"/>
                    <a:pt x="387" y="235"/>
                  </a:cubicBezTo>
                  <a:cubicBezTo>
                    <a:pt x="378" y="243"/>
                    <a:pt x="365" y="242"/>
                    <a:pt x="356" y="225"/>
                  </a:cubicBezTo>
                  <a:cubicBezTo>
                    <a:pt x="350" y="213"/>
                    <a:pt x="350" y="187"/>
                    <a:pt x="355" y="154"/>
                  </a:cubicBezTo>
                  <a:cubicBezTo>
                    <a:pt x="360" y="123"/>
                    <a:pt x="362" y="36"/>
                    <a:pt x="35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45" y="379"/>
                    <a:pt x="100" y="392"/>
                    <a:pt x="108" y="38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xmlns="" id="{25B48913-51DD-89BA-932D-FFF9C56BF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21572" y="198537"/>
              <a:ext cx="1448797" cy="1866972"/>
            </a:xfrm>
            <a:prstGeom prst="rect">
              <a:avLst/>
            </a:prstGeom>
          </p:spPr>
        </p:pic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6A7FEFC3-E63A-F820-6FF3-7D58B69DD844}"/>
              </a:ext>
            </a:extLst>
          </p:cNvPr>
          <p:cNvGrpSpPr/>
          <p:nvPr/>
        </p:nvGrpSpPr>
        <p:grpSpPr>
          <a:xfrm>
            <a:off x="-3194" y="1921226"/>
            <a:ext cx="2441333" cy="2946217"/>
            <a:chOff x="0" y="1906375"/>
            <a:chExt cx="2441333" cy="2946217"/>
          </a:xfrm>
        </p:grpSpPr>
        <p:sp useBgFill="1">
          <p:nvSpPr>
            <p:cNvPr id="114" name="Freeform 17">
              <a:extLst>
                <a:ext uri="{FF2B5EF4-FFF2-40B4-BE49-F238E27FC236}">
                  <a16:creationId xmlns:a16="http://schemas.microsoft.com/office/drawing/2014/main" xmlns="" id="{C27127AC-4D9A-5992-3D74-5A507432B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06375"/>
              <a:ext cx="2441333" cy="2946217"/>
            </a:xfrm>
            <a:custGeom>
              <a:avLst/>
              <a:gdLst/>
              <a:ahLst/>
              <a:cxnLst>
                <a:cxn ang="0">
                  <a:pos x="121" y="454"/>
                </a:cxn>
                <a:cxn ang="0">
                  <a:pos x="114" y="480"/>
                </a:cxn>
                <a:cxn ang="0">
                  <a:pos x="142" y="500"/>
                </a:cxn>
                <a:cxn ang="0">
                  <a:pos x="191" y="490"/>
                </a:cxn>
                <a:cxn ang="0">
                  <a:pos x="166" y="453"/>
                </a:cxn>
                <a:cxn ang="0">
                  <a:pos x="353" y="457"/>
                </a:cxn>
                <a:cxn ang="0">
                  <a:pos x="358" y="380"/>
                </a:cxn>
                <a:cxn ang="0">
                  <a:pos x="340" y="389"/>
                </a:cxn>
                <a:cxn ang="0">
                  <a:pos x="317" y="394"/>
                </a:cxn>
                <a:cxn ang="0">
                  <a:pos x="311" y="345"/>
                </a:cxn>
                <a:cxn ang="0">
                  <a:pos x="340" y="341"/>
                </a:cxn>
                <a:cxn ang="0">
                  <a:pos x="357" y="332"/>
                </a:cxn>
                <a:cxn ang="0">
                  <a:pos x="352" y="246"/>
                </a:cxn>
                <a:cxn ang="0">
                  <a:pos x="353" y="67"/>
                </a:cxn>
                <a:cxn ang="0">
                  <a:pos x="160" y="64"/>
                </a:cxn>
                <a:cxn ang="0">
                  <a:pos x="149" y="54"/>
                </a:cxn>
                <a:cxn ang="0">
                  <a:pos x="165" y="33"/>
                </a:cxn>
                <a:cxn ang="0">
                  <a:pos x="148" y="13"/>
                </a:cxn>
                <a:cxn ang="0">
                  <a:pos x="90" y="16"/>
                </a:cxn>
                <a:cxn ang="0">
                  <a:pos x="108" y="53"/>
                </a:cxn>
                <a:cxn ang="0">
                  <a:pos x="0" y="62"/>
                </a:cxn>
                <a:cxn ang="0">
                  <a:pos x="0" y="457"/>
                </a:cxn>
                <a:cxn ang="0">
                  <a:pos x="121" y="454"/>
                </a:cxn>
              </a:cxnLst>
              <a:rect l="0" t="0" r="r" b="b"/>
              <a:pathLst>
                <a:path w="376" h="504">
                  <a:moveTo>
                    <a:pt x="121" y="454"/>
                  </a:moveTo>
                  <a:cubicBezTo>
                    <a:pt x="132" y="460"/>
                    <a:pt x="114" y="469"/>
                    <a:pt x="114" y="480"/>
                  </a:cubicBezTo>
                  <a:cubicBezTo>
                    <a:pt x="113" y="491"/>
                    <a:pt x="122" y="498"/>
                    <a:pt x="142" y="500"/>
                  </a:cubicBezTo>
                  <a:cubicBezTo>
                    <a:pt x="163" y="501"/>
                    <a:pt x="187" y="504"/>
                    <a:pt x="191" y="490"/>
                  </a:cubicBezTo>
                  <a:cubicBezTo>
                    <a:pt x="195" y="477"/>
                    <a:pt x="156" y="463"/>
                    <a:pt x="166" y="453"/>
                  </a:cubicBezTo>
                  <a:cubicBezTo>
                    <a:pt x="176" y="443"/>
                    <a:pt x="302" y="435"/>
                    <a:pt x="353" y="457"/>
                  </a:cubicBezTo>
                  <a:cubicBezTo>
                    <a:pt x="346" y="408"/>
                    <a:pt x="376" y="398"/>
                    <a:pt x="358" y="380"/>
                  </a:cubicBezTo>
                  <a:cubicBezTo>
                    <a:pt x="352" y="374"/>
                    <a:pt x="344" y="379"/>
                    <a:pt x="340" y="389"/>
                  </a:cubicBezTo>
                  <a:cubicBezTo>
                    <a:pt x="337" y="399"/>
                    <a:pt x="325" y="398"/>
                    <a:pt x="317" y="394"/>
                  </a:cubicBezTo>
                  <a:cubicBezTo>
                    <a:pt x="310" y="391"/>
                    <a:pt x="300" y="363"/>
                    <a:pt x="311" y="345"/>
                  </a:cubicBezTo>
                  <a:cubicBezTo>
                    <a:pt x="321" y="327"/>
                    <a:pt x="333" y="335"/>
                    <a:pt x="340" y="341"/>
                  </a:cubicBezTo>
                  <a:cubicBezTo>
                    <a:pt x="348" y="347"/>
                    <a:pt x="354" y="341"/>
                    <a:pt x="357" y="332"/>
                  </a:cubicBezTo>
                  <a:cubicBezTo>
                    <a:pt x="360" y="323"/>
                    <a:pt x="364" y="289"/>
                    <a:pt x="352" y="246"/>
                  </a:cubicBezTo>
                  <a:cubicBezTo>
                    <a:pt x="341" y="203"/>
                    <a:pt x="351" y="80"/>
                    <a:pt x="353" y="67"/>
                  </a:cubicBezTo>
                  <a:cubicBezTo>
                    <a:pt x="227" y="41"/>
                    <a:pt x="166" y="63"/>
                    <a:pt x="160" y="64"/>
                  </a:cubicBezTo>
                  <a:cubicBezTo>
                    <a:pt x="153" y="65"/>
                    <a:pt x="150" y="62"/>
                    <a:pt x="149" y="54"/>
                  </a:cubicBezTo>
                  <a:cubicBezTo>
                    <a:pt x="147" y="46"/>
                    <a:pt x="161" y="40"/>
                    <a:pt x="165" y="33"/>
                  </a:cubicBezTo>
                  <a:cubicBezTo>
                    <a:pt x="169" y="27"/>
                    <a:pt x="166" y="15"/>
                    <a:pt x="148" y="13"/>
                  </a:cubicBezTo>
                  <a:cubicBezTo>
                    <a:pt x="135" y="12"/>
                    <a:pt x="97" y="0"/>
                    <a:pt x="90" y="16"/>
                  </a:cubicBezTo>
                  <a:cubicBezTo>
                    <a:pt x="83" y="32"/>
                    <a:pt x="119" y="37"/>
                    <a:pt x="108" y="53"/>
                  </a:cubicBezTo>
                  <a:cubicBezTo>
                    <a:pt x="100" y="64"/>
                    <a:pt x="45" y="51"/>
                    <a:pt x="0" y="62"/>
                  </a:cubicBezTo>
                  <a:cubicBezTo>
                    <a:pt x="0" y="457"/>
                    <a:pt x="0" y="457"/>
                    <a:pt x="0" y="457"/>
                  </a:cubicBezTo>
                  <a:cubicBezTo>
                    <a:pt x="48" y="445"/>
                    <a:pt x="102" y="444"/>
                    <a:pt x="121" y="4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EC8CE46D-7DFF-67E7-DA4A-3EDE27478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91924" y="2701361"/>
              <a:ext cx="1202079" cy="1419779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xmlns="" id="{8FDC9761-C2BF-249D-5D52-34E61D25E066}"/>
              </a:ext>
            </a:extLst>
          </p:cNvPr>
          <p:cNvGrpSpPr/>
          <p:nvPr/>
        </p:nvGrpSpPr>
        <p:grpSpPr>
          <a:xfrm>
            <a:off x="-3194" y="4463885"/>
            <a:ext cx="2650275" cy="2396586"/>
            <a:chOff x="0" y="4449034"/>
            <a:chExt cx="2650275" cy="2396586"/>
          </a:xfrm>
        </p:grpSpPr>
        <p:sp useBgFill="1">
          <p:nvSpPr>
            <p:cNvPr id="117" name="Freeform 16">
              <a:extLst>
                <a:ext uri="{FF2B5EF4-FFF2-40B4-BE49-F238E27FC236}">
                  <a16:creationId xmlns:a16="http://schemas.microsoft.com/office/drawing/2014/main" xmlns="" id="{AA31457C-2E41-C81A-46D4-85DA4BE1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449034"/>
              <a:ext cx="2650275" cy="2396586"/>
            </a:xfrm>
            <a:custGeom>
              <a:avLst/>
              <a:gdLst/>
              <a:ahLst/>
              <a:cxnLst>
                <a:cxn ang="0">
                  <a:pos x="370" y="236"/>
                </a:cxn>
                <a:cxn ang="0">
                  <a:pos x="405" y="193"/>
                </a:cxn>
                <a:cxn ang="0">
                  <a:pos x="383" y="157"/>
                </a:cxn>
                <a:cxn ang="0">
                  <a:pos x="363" y="184"/>
                </a:cxn>
                <a:cxn ang="0">
                  <a:pos x="342" y="142"/>
                </a:cxn>
                <a:cxn ang="0">
                  <a:pos x="353" y="22"/>
                </a:cxn>
                <a:cxn ang="0">
                  <a:pos x="166" y="18"/>
                </a:cxn>
                <a:cxn ang="0">
                  <a:pos x="191" y="55"/>
                </a:cxn>
                <a:cxn ang="0">
                  <a:pos x="142" y="65"/>
                </a:cxn>
                <a:cxn ang="0">
                  <a:pos x="114" y="45"/>
                </a:cxn>
                <a:cxn ang="0">
                  <a:pos x="121" y="19"/>
                </a:cxn>
                <a:cxn ang="0">
                  <a:pos x="0" y="22"/>
                </a:cxn>
                <a:cxn ang="0">
                  <a:pos x="0" y="410"/>
                </a:cxn>
                <a:cxn ang="0">
                  <a:pos x="354" y="410"/>
                </a:cxn>
                <a:cxn ang="0">
                  <a:pos x="341" y="264"/>
                </a:cxn>
                <a:cxn ang="0">
                  <a:pos x="370" y="236"/>
                </a:cxn>
              </a:cxnLst>
              <a:rect l="0" t="0" r="r" b="b"/>
              <a:pathLst>
                <a:path w="408" h="410">
                  <a:moveTo>
                    <a:pt x="370" y="236"/>
                  </a:moveTo>
                  <a:cubicBezTo>
                    <a:pt x="399" y="239"/>
                    <a:pt x="403" y="209"/>
                    <a:pt x="405" y="193"/>
                  </a:cubicBezTo>
                  <a:cubicBezTo>
                    <a:pt x="408" y="176"/>
                    <a:pt x="397" y="157"/>
                    <a:pt x="383" y="157"/>
                  </a:cubicBezTo>
                  <a:cubicBezTo>
                    <a:pt x="370" y="157"/>
                    <a:pt x="375" y="184"/>
                    <a:pt x="363" y="184"/>
                  </a:cubicBezTo>
                  <a:cubicBezTo>
                    <a:pt x="351" y="184"/>
                    <a:pt x="343" y="156"/>
                    <a:pt x="342" y="142"/>
                  </a:cubicBezTo>
                  <a:cubicBezTo>
                    <a:pt x="342" y="116"/>
                    <a:pt x="359" y="73"/>
                    <a:pt x="353" y="22"/>
                  </a:cubicBezTo>
                  <a:cubicBezTo>
                    <a:pt x="302" y="0"/>
                    <a:pt x="176" y="8"/>
                    <a:pt x="166" y="18"/>
                  </a:cubicBezTo>
                  <a:cubicBezTo>
                    <a:pt x="156" y="28"/>
                    <a:pt x="195" y="42"/>
                    <a:pt x="191" y="55"/>
                  </a:cubicBezTo>
                  <a:cubicBezTo>
                    <a:pt x="187" y="69"/>
                    <a:pt x="163" y="66"/>
                    <a:pt x="142" y="65"/>
                  </a:cubicBezTo>
                  <a:cubicBezTo>
                    <a:pt x="122" y="63"/>
                    <a:pt x="113" y="56"/>
                    <a:pt x="114" y="45"/>
                  </a:cubicBezTo>
                  <a:cubicBezTo>
                    <a:pt x="114" y="34"/>
                    <a:pt x="132" y="25"/>
                    <a:pt x="121" y="19"/>
                  </a:cubicBezTo>
                  <a:cubicBezTo>
                    <a:pt x="102" y="9"/>
                    <a:pt x="48" y="10"/>
                    <a:pt x="0" y="22"/>
                  </a:cubicBezTo>
                  <a:cubicBezTo>
                    <a:pt x="0" y="410"/>
                    <a:pt x="0" y="410"/>
                    <a:pt x="0" y="410"/>
                  </a:cubicBezTo>
                  <a:cubicBezTo>
                    <a:pt x="354" y="410"/>
                    <a:pt x="354" y="410"/>
                    <a:pt x="354" y="410"/>
                  </a:cubicBezTo>
                  <a:cubicBezTo>
                    <a:pt x="353" y="350"/>
                    <a:pt x="343" y="274"/>
                    <a:pt x="341" y="264"/>
                  </a:cubicBezTo>
                  <a:cubicBezTo>
                    <a:pt x="339" y="250"/>
                    <a:pt x="341" y="234"/>
                    <a:pt x="370" y="23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41999B32-E784-46CB-7362-ABBA857DB6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325425" y="4814268"/>
              <a:ext cx="1634185" cy="1785996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D4A38EEB-2303-8866-3B79-FBD91C54A057}"/>
              </a:ext>
            </a:extLst>
          </p:cNvPr>
          <p:cNvGrpSpPr/>
          <p:nvPr/>
        </p:nvGrpSpPr>
        <p:grpSpPr>
          <a:xfrm>
            <a:off x="2198955" y="4515878"/>
            <a:ext cx="2446831" cy="2344593"/>
            <a:chOff x="2202149" y="4501027"/>
            <a:chExt cx="2446831" cy="2344593"/>
          </a:xfrm>
        </p:grpSpPr>
        <p:sp useBgFill="1">
          <p:nvSpPr>
            <p:cNvPr id="120" name="Freeform 15">
              <a:extLst>
                <a:ext uri="{FF2B5EF4-FFF2-40B4-BE49-F238E27FC236}">
                  <a16:creationId xmlns:a16="http://schemas.microsoft.com/office/drawing/2014/main" xmlns="" id="{9086A673-B64E-2529-5E68-F1DAC9F51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149" y="4501027"/>
              <a:ext cx="2446831" cy="2344593"/>
            </a:xfrm>
            <a:custGeom>
              <a:avLst/>
              <a:gdLst/>
              <a:ahLst/>
              <a:cxnLst>
                <a:cxn ang="0">
                  <a:pos x="363" y="321"/>
                </a:cxn>
                <a:cxn ang="0">
                  <a:pos x="368" y="243"/>
                </a:cxn>
                <a:cxn ang="0">
                  <a:pos x="350" y="248"/>
                </a:cxn>
                <a:cxn ang="0">
                  <a:pos x="321" y="258"/>
                </a:cxn>
                <a:cxn ang="0">
                  <a:pos x="311" y="220"/>
                </a:cxn>
                <a:cxn ang="0">
                  <a:pos x="334" y="204"/>
                </a:cxn>
                <a:cxn ang="0">
                  <a:pos x="356" y="193"/>
                </a:cxn>
                <a:cxn ang="0">
                  <a:pos x="368" y="121"/>
                </a:cxn>
                <a:cxn ang="0">
                  <a:pos x="367" y="8"/>
                </a:cxn>
                <a:cxn ang="0">
                  <a:pos x="294" y="7"/>
                </a:cxn>
                <a:cxn ang="0">
                  <a:pos x="247" y="28"/>
                </a:cxn>
                <a:cxn ang="0">
                  <a:pos x="267" y="51"/>
                </a:cxn>
                <a:cxn ang="0">
                  <a:pos x="219" y="75"/>
                </a:cxn>
                <a:cxn ang="0">
                  <a:pos x="204" y="38"/>
                </a:cxn>
                <a:cxn ang="0">
                  <a:pos x="146" y="8"/>
                </a:cxn>
                <a:cxn ang="0">
                  <a:pos x="14" y="13"/>
                </a:cxn>
                <a:cxn ang="0">
                  <a:pos x="3" y="133"/>
                </a:cxn>
                <a:cxn ang="0">
                  <a:pos x="24" y="175"/>
                </a:cxn>
                <a:cxn ang="0">
                  <a:pos x="44" y="148"/>
                </a:cxn>
                <a:cxn ang="0">
                  <a:pos x="66" y="184"/>
                </a:cxn>
                <a:cxn ang="0">
                  <a:pos x="31" y="227"/>
                </a:cxn>
                <a:cxn ang="0">
                  <a:pos x="2" y="255"/>
                </a:cxn>
                <a:cxn ang="0">
                  <a:pos x="15" y="401"/>
                </a:cxn>
                <a:cxn ang="0">
                  <a:pos x="372" y="401"/>
                </a:cxn>
                <a:cxn ang="0">
                  <a:pos x="363" y="321"/>
                </a:cxn>
              </a:cxnLst>
              <a:rect l="0" t="0" r="r" b="b"/>
              <a:pathLst>
                <a:path w="377" h="401">
                  <a:moveTo>
                    <a:pt x="363" y="321"/>
                  </a:moveTo>
                  <a:cubicBezTo>
                    <a:pt x="367" y="277"/>
                    <a:pt x="377" y="253"/>
                    <a:pt x="368" y="243"/>
                  </a:cubicBezTo>
                  <a:cubicBezTo>
                    <a:pt x="362" y="235"/>
                    <a:pt x="356" y="237"/>
                    <a:pt x="350" y="248"/>
                  </a:cubicBezTo>
                  <a:cubicBezTo>
                    <a:pt x="343" y="260"/>
                    <a:pt x="332" y="270"/>
                    <a:pt x="321" y="258"/>
                  </a:cubicBezTo>
                  <a:cubicBezTo>
                    <a:pt x="311" y="245"/>
                    <a:pt x="309" y="233"/>
                    <a:pt x="311" y="220"/>
                  </a:cubicBezTo>
                  <a:cubicBezTo>
                    <a:pt x="313" y="208"/>
                    <a:pt x="319" y="192"/>
                    <a:pt x="334" y="204"/>
                  </a:cubicBezTo>
                  <a:cubicBezTo>
                    <a:pt x="350" y="217"/>
                    <a:pt x="355" y="198"/>
                    <a:pt x="356" y="193"/>
                  </a:cubicBezTo>
                  <a:cubicBezTo>
                    <a:pt x="360" y="180"/>
                    <a:pt x="366" y="143"/>
                    <a:pt x="368" y="121"/>
                  </a:cubicBezTo>
                  <a:cubicBezTo>
                    <a:pt x="370" y="98"/>
                    <a:pt x="372" y="32"/>
                    <a:pt x="367" y="8"/>
                  </a:cubicBezTo>
                  <a:cubicBezTo>
                    <a:pt x="329" y="19"/>
                    <a:pt x="321" y="10"/>
                    <a:pt x="294" y="7"/>
                  </a:cubicBezTo>
                  <a:cubicBezTo>
                    <a:pt x="268" y="4"/>
                    <a:pt x="248" y="16"/>
                    <a:pt x="247" y="28"/>
                  </a:cubicBezTo>
                  <a:cubicBezTo>
                    <a:pt x="247" y="39"/>
                    <a:pt x="267" y="35"/>
                    <a:pt x="267" y="51"/>
                  </a:cubicBezTo>
                  <a:cubicBezTo>
                    <a:pt x="267" y="57"/>
                    <a:pt x="257" y="79"/>
                    <a:pt x="219" y="75"/>
                  </a:cubicBezTo>
                  <a:cubicBezTo>
                    <a:pt x="180" y="71"/>
                    <a:pt x="200" y="50"/>
                    <a:pt x="204" y="38"/>
                  </a:cubicBezTo>
                  <a:cubicBezTo>
                    <a:pt x="208" y="23"/>
                    <a:pt x="175" y="13"/>
                    <a:pt x="146" y="8"/>
                  </a:cubicBezTo>
                  <a:cubicBezTo>
                    <a:pt x="107" y="0"/>
                    <a:pt x="34" y="13"/>
                    <a:pt x="14" y="13"/>
                  </a:cubicBezTo>
                  <a:cubicBezTo>
                    <a:pt x="20" y="64"/>
                    <a:pt x="3" y="107"/>
                    <a:pt x="3" y="133"/>
                  </a:cubicBezTo>
                  <a:cubicBezTo>
                    <a:pt x="4" y="147"/>
                    <a:pt x="12" y="175"/>
                    <a:pt x="24" y="175"/>
                  </a:cubicBezTo>
                  <a:cubicBezTo>
                    <a:pt x="36" y="175"/>
                    <a:pt x="31" y="148"/>
                    <a:pt x="44" y="148"/>
                  </a:cubicBezTo>
                  <a:cubicBezTo>
                    <a:pt x="58" y="148"/>
                    <a:pt x="69" y="167"/>
                    <a:pt x="66" y="184"/>
                  </a:cubicBezTo>
                  <a:cubicBezTo>
                    <a:pt x="64" y="200"/>
                    <a:pt x="60" y="230"/>
                    <a:pt x="31" y="227"/>
                  </a:cubicBezTo>
                  <a:cubicBezTo>
                    <a:pt x="2" y="225"/>
                    <a:pt x="0" y="241"/>
                    <a:pt x="2" y="255"/>
                  </a:cubicBezTo>
                  <a:cubicBezTo>
                    <a:pt x="4" y="265"/>
                    <a:pt x="14" y="341"/>
                    <a:pt x="15" y="401"/>
                  </a:cubicBezTo>
                  <a:cubicBezTo>
                    <a:pt x="372" y="401"/>
                    <a:pt x="372" y="401"/>
                    <a:pt x="372" y="401"/>
                  </a:cubicBezTo>
                  <a:cubicBezTo>
                    <a:pt x="367" y="379"/>
                    <a:pt x="360" y="341"/>
                    <a:pt x="363" y="321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1" name="Рисунок 120">
              <a:extLst>
                <a:ext uri="{FF2B5EF4-FFF2-40B4-BE49-F238E27FC236}">
                  <a16:creationId xmlns:a16="http://schemas.microsoft.com/office/drawing/2014/main" xmlns="" id="{97979C07-52D6-82F9-A2F7-DC9431D77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860444" y="5101075"/>
              <a:ext cx="1199863" cy="1357346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xmlns="" id="{EA3B23FD-6EB1-701D-886D-784784AA4B3E}"/>
              </a:ext>
            </a:extLst>
          </p:cNvPr>
          <p:cNvGrpSpPr/>
          <p:nvPr/>
        </p:nvGrpSpPr>
        <p:grpSpPr>
          <a:xfrm>
            <a:off x="2218199" y="2471"/>
            <a:ext cx="2446831" cy="2636741"/>
            <a:chOff x="2221393" y="-12380"/>
            <a:chExt cx="2446831" cy="2636741"/>
          </a:xfrm>
        </p:grpSpPr>
        <p:sp useBgFill="1">
          <p:nvSpPr>
            <p:cNvPr id="126" name="Freeform 8">
              <a:extLst>
                <a:ext uri="{FF2B5EF4-FFF2-40B4-BE49-F238E27FC236}">
                  <a16:creationId xmlns:a16="http://schemas.microsoft.com/office/drawing/2014/main" xmlns="" id="{729FE897-51E2-04AD-CD2F-D7C8245DE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393" y="-12380"/>
              <a:ext cx="2446831" cy="2636741"/>
            </a:xfrm>
            <a:custGeom>
              <a:avLst/>
              <a:gdLst/>
              <a:ahLst/>
              <a:cxnLst>
                <a:cxn ang="0">
                  <a:pos x="13" y="154"/>
                </a:cxn>
                <a:cxn ang="0">
                  <a:pos x="14" y="225"/>
                </a:cxn>
                <a:cxn ang="0">
                  <a:pos x="45" y="235"/>
                </a:cxn>
                <a:cxn ang="0">
                  <a:pos x="74" y="230"/>
                </a:cxn>
                <a:cxn ang="0">
                  <a:pos x="67" y="272"/>
                </a:cxn>
                <a:cxn ang="0">
                  <a:pos x="40" y="294"/>
                </a:cxn>
                <a:cxn ang="0">
                  <a:pos x="10" y="286"/>
                </a:cxn>
                <a:cxn ang="0">
                  <a:pos x="11" y="395"/>
                </a:cxn>
                <a:cxn ang="0">
                  <a:pos x="114" y="397"/>
                </a:cxn>
                <a:cxn ang="0">
                  <a:pos x="137" y="410"/>
                </a:cxn>
                <a:cxn ang="0">
                  <a:pos x="129" y="436"/>
                </a:cxn>
                <a:cxn ang="0">
                  <a:pos x="178" y="443"/>
                </a:cxn>
                <a:cxn ang="0">
                  <a:pos x="180" y="406"/>
                </a:cxn>
                <a:cxn ang="0">
                  <a:pos x="224" y="387"/>
                </a:cxn>
                <a:cxn ang="0">
                  <a:pos x="363" y="393"/>
                </a:cxn>
                <a:cxn ang="0">
                  <a:pos x="368" y="207"/>
                </a:cxn>
                <a:cxn ang="0">
                  <a:pos x="350" y="185"/>
                </a:cxn>
                <a:cxn ang="0">
                  <a:pos x="318" y="175"/>
                </a:cxn>
                <a:cxn ang="0">
                  <a:pos x="345" y="127"/>
                </a:cxn>
                <a:cxn ang="0">
                  <a:pos x="367" y="87"/>
                </a:cxn>
                <a:cxn ang="0">
                  <a:pos x="354" y="0"/>
                </a:cxn>
                <a:cxn ang="0">
                  <a:pos x="9" y="0"/>
                </a:cxn>
                <a:cxn ang="0">
                  <a:pos x="13" y="154"/>
                </a:cxn>
              </a:cxnLst>
              <a:rect l="0" t="0" r="r" b="b"/>
              <a:pathLst>
                <a:path w="377" h="451">
                  <a:moveTo>
                    <a:pt x="13" y="154"/>
                  </a:moveTo>
                  <a:cubicBezTo>
                    <a:pt x="8" y="187"/>
                    <a:pt x="8" y="213"/>
                    <a:pt x="14" y="225"/>
                  </a:cubicBezTo>
                  <a:cubicBezTo>
                    <a:pt x="23" y="242"/>
                    <a:pt x="36" y="243"/>
                    <a:pt x="45" y="235"/>
                  </a:cubicBezTo>
                  <a:cubicBezTo>
                    <a:pt x="59" y="222"/>
                    <a:pt x="68" y="222"/>
                    <a:pt x="74" y="230"/>
                  </a:cubicBezTo>
                  <a:cubicBezTo>
                    <a:pt x="81" y="238"/>
                    <a:pt x="76" y="257"/>
                    <a:pt x="67" y="272"/>
                  </a:cubicBezTo>
                  <a:cubicBezTo>
                    <a:pt x="58" y="287"/>
                    <a:pt x="48" y="303"/>
                    <a:pt x="40" y="294"/>
                  </a:cubicBezTo>
                  <a:cubicBezTo>
                    <a:pt x="31" y="285"/>
                    <a:pt x="20" y="273"/>
                    <a:pt x="10" y="286"/>
                  </a:cubicBezTo>
                  <a:cubicBezTo>
                    <a:pt x="0" y="300"/>
                    <a:pt x="7" y="384"/>
                    <a:pt x="11" y="395"/>
                  </a:cubicBezTo>
                  <a:cubicBezTo>
                    <a:pt x="65" y="403"/>
                    <a:pt x="102" y="397"/>
                    <a:pt x="114" y="397"/>
                  </a:cubicBezTo>
                  <a:cubicBezTo>
                    <a:pt x="127" y="397"/>
                    <a:pt x="137" y="404"/>
                    <a:pt x="137" y="410"/>
                  </a:cubicBezTo>
                  <a:cubicBezTo>
                    <a:pt x="137" y="416"/>
                    <a:pt x="122" y="422"/>
                    <a:pt x="129" y="436"/>
                  </a:cubicBezTo>
                  <a:cubicBezTo>
                    <a:pt x="137" y="449"/>
                    <a:pt x="162" y="451"/>
                    <a:pt x="178" y="443"/>
                  </a:cubicBezTo>
                  <a:cubicBezTo>
                    <a:pt x="194" y="435"/>
                    <a:pt x="180" y="414"/>
                    <a:pt x="180" y="406"/>
                  </a:cubicBezTo>
                  <a:cubicBezTo>
                    <a:pt x="180" y="399"/>
                    <a:pt x="196" y="382"/>
                    <a:pt x="224" y="387"/>
                  </a:cubicBezTo>
                  <a:cubicBezTo>
                    <a:pt x="252" y="393"/>
                    <a:pt x="303" y="399"/>
                    <a:pt x="363" y="393"/>
                  </a:cubicBezTo>
                  <a:cubicBezTo>
                    <a:pt x="355" y="341"/>
                    <a:pt x="343" y="287"/>
                    <a:pt x="368" y="207"/>
                  </a:cubicBezTo>
                  <a:cubicBezTo>
                    <a:pt x="377" y="177"/>
                    <a:pt x="371" y="159"/>
                    <a:pt x="350" y="185"/>
                  </a:cubicBezTo>
                  <a:cubicBezTo>
                    <a:pt x="342" y="195"/>
                    <a:pt x="325" y="194"/>
                    <a:pt x="318" y="175"/>
                  </a:cubicBezTo>
                  <a:cubicBezTo>
                    <a:pt x="311" y="153"/>
                    <a:pt x="326" y="133"/>
                    <a:pt x="345" y="127"/>
                  </a:cubicBezTo>
                  <a:cubicBezTo>
                    <a:pt x="359" y="122"/>
                    <a:pt x="364" y="100"/>
                    <a:pt x="367" y="87"/>
                  </a:cubicBezTo>
                  <a:cubicBezTo>
                    <a:pt x="373" y="63"/>
                    <a:pt x="365" y="29"/>
                    <a:pt x="35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0" y="36"/>
                    <a:pt x="18" y="123"/>
                    <a:pt x="13" y="154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xmlns="" id="{2FB70A95-7EA7-C1FB-F808-FFDF374CC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2733370" y="341657"/>
              <a:ext cx="1682642" cy="1565701"/>
            </a:xfrm>
            <a:prstGeom prst="rect">
              <a:avLst/>
            </a:prstGeom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10DDCF03-FEAF-79D0-5790-31A21285548D}"/>
              </a:ext>
            </a:extLst>
          </p:cNvPr>
          <p:cNvGrpSpPr/>
          <p:nvPr/>
        </p:nvGrpSpPr>
        <p:grpSpPr>
          <a:xfrm>
            <a:off x="6803945" y="4463885"/>
            <a:ext cx="2336861" cy="2396586"/>
            <a:chOff x="6807139" y="4449034"/>
            <a:chExt cx="2336861" cy="2396586"/>
          </a:xfrm>
        </p:grpSpPr>
        <p:sp useBgFill="1">
          <p:nvSpPr>
            <p:cNvPr id="129" name="Freeform 12">
              <a:extLst>
                <a:ext uri="{FF2B5EF4-FFF2-40B4-BE49-F238E27FC236}">
                  <a16:creationId xmlns:a16="http://schemas.microsoft.com/office/drawing/2014/main" xmlns="" id="{27978CE7-61D5-F7A9-F9AD-184737FFE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139" y="4449034"/>
              <a:ext cx="2336861" cy="2396586"/>
            </a:xfrm>
            <a:custGeom>
              <a:avLst/>
              <a:gdLst/>
              <a:ahLst/>
              <a:cxnLst>
                <a:cxn ang="0">
                  <a:pos x="152" y="22"/>
                </a:cxn>
                <a:cxn ang="0">
                  <a:pos x="178" y="60"/>
                </a:cxn>
                <a:cxn ang="0">
                  <a:pos x="129" y="69"/>
                </a:cxn>
                <a:cxn ang="0">
                  <a:pos x="100" y="50"/>
                </a:cxn>
                <a:cxn ang="0">
                  <a:pos x="108" y="23"/>
                </a:cxn>
                <a:cxn ang="0">
                  <a:pos x="9" y="19"/>
                </a:cxn>
                <a:cxn ang="0">
                  <a:pos x="9" y="154"/>
                </a:cxn>
                <a:cxn ang="0">
                  <a:pos x="26" y="236"/>
                </a:cxn>
                <a:cxn ang="0">
                  <a:pos x="49" y="209"/>
                </a:cxn>
                <a:cxn ang="0">
                  <a:pos x="64" y="250"/>
                </a:cxn>
                <a:cxn ang="0">
                  <a:pos x="47" y="284"/>
                </a:cxn>
                <a:cxn ang="0">
                  <a:pos x="24" y="277"/>
                </a:cxn>
                <a:cxn ang="0">
                  <a:pos x="9" y="325"/>
                </a:cxn>
                <a:cxn ang="0">
                  <a:pos x="10" y="410"/>
                </a:cxn>
                <a:cxn ang="0">
                  <a:pos x="360" y="410"/>
                </a:cxn>
                <a:cxn ang="0">
                  <a:pos x="360" y="29"/>
                </a:cxn>
                <a:cxn ang="0">
                  <a:pos x="152" y="22"/>
                </a:cxn>
              </a:cxnLst>
              <a:rect l="0" t="0" r="r" b="b"/>
              <a:pathLst>
                <a:path w="360" h="410">
                  <a:moveTo>
                    <a:pt x="152" y="22"/>
                  </a:moveTo>
                  <a:cubicBezTo>
                    <a:pt x="141" y="31"/>
                    <a:pt x="182" y="46"/>
                    <a:pt x="178" y="60"/>
                  </a:cubicBezTo>
                  <a:cubicBezTo>
                    <a:pt x="173" y="73"/>
                    <a:pt x="149" y="70"/>
                    <a:pt x="129" y="69"/>
                  </a:cubicBezTo>
                  <a:cubicBezTo>
                    <a:pt x="108" y="68"/>
                    <a:pt x="100" y="61"/>
                    <a:pt x="100" y="50"/>
                  </a:cubicBezTo>
                  <a:cubicBezTo>
                    <a:pt x="101" y="39"/>
                    <a:pt x="119" y="29"/>
                    <a:pt x="108" y="23"/>
                  </a:cubicBezTo>
                  <a:cubicBezTo>
                    <a:pt x="82" y="10"/>
                    <a:pt x="20" y="16"/>
                    <a:pt x="9" y="19"/>
                  </a:cubicBezTo>
                  <a:cubicBezTo>
                    <a:pt x="20" y="71"/>
                    <a:pt x="12" y="137"/>
                    <a:pt x="9" y="154"/>
                  </a:cubicBezTo>
                  <a:cubicBezTo>
                    <a:pt x="0" y="197"/>
                    <a:pt x="9" y="233"/>
                    <a:pt x="26" y="236"/>
                  </a:cubicBezTo>
                  <a:cubicBezTo>
                    <a:pt x="33" y="237"/>
                    <a:pt x="34" y="212"/>
                    <a:pt x="49" y="209"/>
                  </a:cubicBezTo>
                  <a:cubicBezTo>
                    <a:pt x="64" y="207"/>
                    <a:pt x="64" y="234"/>
                    <a:pt x="64" y="250"/>
                  </a:cubicBezTo>
                  <a:cubicBezTo>
                    <a:pt x="64" y="267"/>
                    <a:pt x="57" y="284"/>
                    <a:pt x="47" y="284"/>
                  </a:cubicBezTo>
                  <a:cubicBezTo>
                    <a:pt x="36" y="284"/>
                    <a:pt x="34" y="277"/>
                    <a:pt x="24" y="277"/>
                  </a:cubicBezTo>
                  <a:cubicBezTo>
                    <a:pt x="14" y="276"/>
                    <a:pt x="13" y="298"/>
                    <a:pt x="9" y="325"/>
                  </a:cubicBezTo>
                  <a:cubicBezTo>
                    <a:pt x="7" y="341"/>
                    <a:pt x="4" y="373"/>
                    <a:pt x="10" y="410"/>
                  </a:cubicBezTo>
                  <a:cubicBezTo>
                    <a:pt x="360" y="410"/>
                    <a:pt x="360" y="410"/>
                    <a:pt x="360" y="410"/>
                  </a:cubicBezTo>
                  <a:cubicBezTo>
                    <a:pt x="360" y="29"/>
                    <a:pt x="360" y="29"/>
                    <a:pt x="360" y="29"/>
                  </a:cubicBezTo>
                  <a:cubicBezTo>
                    <a:pt x="293" y="11"/>
                    <a:pt x="181" y="0"/>
                    <a:pt x="152" y="22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B11F0C3D-588F-D623-98DC-EDB05752A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7425506" y="5069587"/>
              <a:ext cx="1420321" cy="1420321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AFD52F29-2319-FE82-0D9E-3DB4172C839B}"/>
              </a:ext>
            </a:extLst>
          </p:cNvPr>
          <p:cNvGrpSpPr/>
          <p:nvPr/>
        </p:nvGrpSpPr>
        <p:grpSpPr>
          <a:xfrm>
            <a:off x="4205906" y="4154409"/>
            <a:ext cx="3013176" cy="2706062"/>
            <a:chOff x="4209100" y="4139558"/>
            <a:chExt cx="3013176" cy="2706062"/>
          </a:xfrm>
        </p:grpSpPr>
        <p:sp useBgFill="1">
          <p:nvSpPr>
            <p:cNvPr id="132" name="Freeform 13">
              <a:extLst>
                <a:ext uri="{FF2B5EF4-FFF2-40B4-BE49-F238E27FC236}">
                  <a16:creationId xmlns:a16="http://schemas.microsoft.com/office/drawing/2014/main" xmlns="" id="{DAE5EAD7-009E-04D8-C1B6-0E10FA548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9100" y="4139558"/>
              <a:ext cx="3013176" cy="2706062"/>
            </a:xfrm>
            <a:custGeom>
              <a:avLst/>
              <a:gdLst/>
              <a:ahLst/>
              <a:cxnLst>
                <a:cxn ang="0">
                  <a:pos x="409" y="378"/>
                </a:cxn>
                <a:cxn ang="0">
                  <a:pos x="424" y="330"/>
                </a:cxn>
                <a:cxn ang="0">
                  <a:pos x="447" y="337"/>
                </a:cxn>
                <a:cxn ang="0">
                  <a:pos x="464" y="303"/>
                </a:cxn>
                <a:cxn ang="0">
                  <a:pos x="449" y="262"/>
                </a:cxn>
                <a:cxn ang="0">
                  <a:pos x="426" y="289"/>
                </a:cxn>
                <a:cxn ang="0">
                  <a:pos x="409" y="207"/>
                </a:cxn>
                <a:cxn ang="0">
                  <a:pos x="409" y="72"/>
                </a:cxn>
                <a:cxn ang="0">
                  <a:pos x="298" y="63"/>
                </a:cxn>
                <a:cxn ang="0">
                  <a:pos x="244" y="35"/>
                </a:cxn>
                <a:cxn ang="0">
                  <a:pos x="247" y="5"/>
                </a:cxn>
                <a:cxn ang="0">
                  <a:pos x="192" y="8"/>
                </a:cxn>
                <a:cxn ang="0">
                  <a:pos x="191" y="39"/>
                </a:cxn>
                <a:cxn ang="0">
                  <a:pos x="131" y="63"/>
                </a:cxn>
                <a:cxn ang="0">
                  <a:pos x="58" y="70"/>
                </a:cxn>
                <a:cxn ang="0">
                  <a:pos x="59" y="183"/>
                </a:cxn>
                <a:cxn ang="0">
                  <a:pos x="47" y="255"/>
                </a:cxn>
                <a:cxn ang="0">
                  <a:pos x="25" y="266"/>
                </a:cxn>
                <a:cxn ang="0">
                  <a:pos x="2" y="282"/>
                </a:cxn>
                <a:cxn ang="0">
                  <a:pos x="12" y="320"/>
                </a:cxn>
                <a:cxn ang="0">
                  <a:pos x="41" y="310"/>
                </a:cxn>
                <a:cxn ang="0">
                  <a:pos x="59" y="305"/>
                </a:cxn>
                <a:cxn ang="0">
                  <a:pos x="54" y="383"/>
                </a:cxn>
                <a:cxn ang="0">
                  <a:pos x="63" y="463"/>
                </a:cxn>
                <a:cxn ang="0">
                  <a:pos x="410" y="463"/>
                </a:cxn>
                <a:cxn ang="0">
                  <a:pos x="409" y="378"/>
                </a:cxn>
              </a:cxnLst>
              <a:rect l="0" t="0" r="r" b="b"/>
              <a:pathLst>
                <a:path w="464" h="463">
                  <a:moveTo>
                    <a:pt x="409" y="378"/>
                  </a:moveTo>
                  <a:cubicBezTo>
                    <a:pt x="413" y="351"/>
                    <a:pt x="414" y="329"/>
                    <a:pt x="424" y="330"/>
                  </a:cubicBezTo>
                  <a:cubicBezTo>
                    <a:pt x="434" y="330"/>
                    <a:pt x="436" y="337"/>
                    <a:pt x="447" y="337"/>
                  </a:cubicBezTo>
                  <a:cubicBezTo>
                    <a:pt x="457" y="337"/>
                    <a:pt x="464" y="320"/>
                    <a:pt x="464" y="303"/>
                  </a:cubicBezTo>
                  <a:cubicBezTo>
                    <a:pt x="464" y="287"/>
                    <a:pt x="464" y="260"/>
                    <a:pt x="449" y="262"/>
                  </a:cubicBezTo>
                  <a:cubicBezTo>
                    <a:pt x="434" y="265"/>
                    <a:pt x="433" y="290"/>
                    <a:pt x="426" y="289"/>
                  </a:cubicBezTo>
                  <a:cubicBezTo>
                    <a:pt x="409" y="286"/>
                    <a:pt x="400" y="250"/>
                    <a:pt x="409" y="207"/>
                  </a:cubicBezTo>
                  <a:cubicBezTo>
                    <a:pt x="412" y="190"/>
                    <a:pt x="420" y="124"/>
                    <a:pt x="409" y="72"/>
                  </a:cubicBezTo>
                  <a:cubicBezTo>
                    <a:pt x="383" y="77"/>
                    <a:pt x="349" y="71"/>
                    <a:pt x="298" y="63"/>
                  </a:cubicBezTo>
                  <a:cubicBezTo>
                    <a:pt x="263" y="58"/>
                    <a:pt x="235" y="45"/>
                    <a:pt x="244" y="35"/>
                  </a:cubicBezTo>
                  <a:cubicBezTo>
                    <a:pt x="250" y="27"/>
                    <a:pt x="255" y="11"/>
                    <a:pt x="247" y="5"/>
                  </a:cubicBezTo>
                  <a:cubicBezTo>
                    <a:pt x="238" y="0"/>
                    <a:pt x="200" y="4"/>
                    <a:pt x="192" y="8"/>
                  </a:cubicBezTo>
                  <a:cubicBezTo>
                    <a:pt x="184" y="12"/>
                    <a:pt x="183" y="22"/>
                    <a:pt x="191" y="39"/>
                  </a:cubicBezTo>
                  <a:cubicBezTo>
                    <a:pt x="202" y="61"/>
                    <a:pt x="156" y="71"/>
                    <a:pt x="131" y="63"/>
                  </a:cubicBezTo>
                  <a:cubicBezTo>
                    <a:pt x="99" y="52"/>
                    <a:pt x="78" y="62"/>
                    <a:pt x="58" y="70"/>
                  </a:cubicBezTo>
                  <a:cubicBezTo>
                    <a:pt x="63" y="94"/>
                    <a:pt x="61" y="160"/>
                    <a:pt x="59" y="183"/>
                  </a:cubicBezTo>
                  <a:cubicBezTo>
                    <a:pt x="57" y="205"/>
                    <a:pt x="51" y="242"/>
                    <a:pt x="47" y="255"/>
                  </a:cubicBezTo>
                  <a:cubicBezTo>
                    <a:pt x="46" y="260"/>
                    <a:pt x="41" y="279"/>
                    <a:pt x="25" y="266"/>
                  </a:cubicBezTo>
                  <a:cubicBezTo>
                    <a:pt x="10" y="254"/>
                    <a:pt x="4" y="270"/>
                    <a:pt x="2" y="282"/>
                  </a:cubicBezTo>
                  <a:cubicBezTo>
                    <a:pt x="0" y="295"/>
                    <a:pt x="2" y="307"/>
                    <a:pt x="12" y="320"/>
                  </a:cubicBezTo>
                  <a:cubicBezTo>
                    <a:pt x="23" y="332"/>
                    <a:pt x="34" y="322"/>
                    <a:pt x="41" y="310"/>
                  </a:cubicBezTo>
                  <a:cubicBezTo>
                    <a:pt x="47" y="299"/>
                    <a:pt x="53" y="297"/>
                    <a:pt x="59" y="305"/>
                  </a:cubicBezTo>
                  <a:cubicBezTo>
                    <a:pt x="68" y="315"/>
                    <a:pt x="58" y="339"/>
                    <a:pt x="54" y="383"/>
                  </a:cubicBezTo>
                  <a:cubicBezTo>
                    <a:pt x="51" y="403"/>
                    <a:pt x="58" y="441"/>
                    <a:pt x="63" y="463"/>
                  </a:cubicBezTo>
                  <a:cubicBezTo>
                    <a:pt x="410" y="463"/>
                    <a:pt x="410" y="463"/>
                    <a:pt x="410" y="463"/>
                  </a:cubicBezTo>
                  <a:cubicBezTo>
                    <a:pt x="404" y="426"/>
                    <a:pt x="407" y="394"/>
                    <a:pt x="409" y="378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>
              <a:solidFill>
                <a:schemeClr val="accent1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B894217A-D582-F8EA-5157-AC6D1CB17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4739785" y="5116346"/>
              <a:ext cx="2031614" cy="1181128"/>
            </a:xfrm>
            <a:prstGeom prst="rect">
              <a:avLst/>
            </a:prstGeom>
            <a:effectLst/>
          </p:spPr>
        </p:pic>
      </p:grpSp>
      <p:sp>
        <p:nvSpPr>
          <p:cNvPr id="143" name="Прямоугольник 142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A5D9385A-483F-C1E0-FD07-B29CB2D7F823}"/>
              </a:ext>
            </a:extLst>
          </p:cNvPr>
          <p:cNvSpPr/>
          <p:nvPr/>
        </p:nvSpPr>
        <p:spPr>
          <a:xfrm>
            <a:off x="128354" y="2367463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Прямоугольник 146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CA4DB236-2F7A-AE6C-EC82-249C8386727A}"/>
              </a:ext>
            </a:extLst>
          </p:cNvPr>
          <p:cNvSpPr/>
          <p:nvPr/>
        </p:nvSpPr>
        <p:spPr>
          <a:xfrm>
            <a:off x="88117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8" name="Прямоугольник 147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5499F488-5AC0-7B92-AA53-6192AD9430F4}"/>
              </a:ext>
            </a:extLst>
          </p:cNvPr>
          <p:cNvSpPr/>
          <p:nvPr/>
        </p:nvSpPr>
        <p:spPr>
          <a:xfrm>
            <a:off x="2367750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Прямоугольник 148">
            <a:hlinkClick r:id="" action="ppaction://hlinkshowjump?jump=nextslide">
              <a:snd r:embed="rId13" name="пик.wav"/>
            </a:hlinkClick>
            <a:extLst>
              <a:ext uri="{FF2B5EF4-FFF2-40B4-BE49-F238E27FC236}">
                <a16:creationId xmlns:a16="http://schemas.microsoft.com/office/drawing/2014/main" xmlns="" id="{C6D24505-CDA4-C75A-9F2E-D60BBBC4E3B6}"/>
              </a:ext>
            </a:extLst>
          </p:cNvPr>
          <p:cNvSpPr/>
          <p:nvPr/>
        </p:nvSpPr>
        <p:spPr>
          <a:xfrm>
            <a:off x="4647383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0" name="Прямоугольник 149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360FF7C3-00B7-378F-4908-9A9DA39F7D0F}"/>
              </a:ext>
            </a:extLst>
          </p:cNvPr>
          <p:cNvSpPr/>
          <p:nvPr/>
        </p:nvSpPr>
        <p:spPr>
          <a:xfrm>
            <a:off x="6927016" y="467062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Прямоугольник 150">
            <a:hlinkClick r:id="" action="ppaction://hlinkshowjump?jump=nextslide">
              <a:snd r:embed="rId13" name="пик.wav"/>
            </a:hlinkClick>
            <a:extLst>
              <a:ext uri="{FF2B5EF4-FFF2-40B4-BE49-F238E27FC236}">
                <a16:creationId xmlns:a16="http://schemas.microsoft.com/office/drawing/2014/main" xmlns="" id="{7D1DB75C-A50D-3FAC-DE8A-A673498D40F4}"/>
              </a:ext>
            </a:extLst>
          </p:cNvPr>
          <p:cNvSpPr/>
          <p:nvPr/>
        </p:nvSpPr>
        <p:spPr>
          <a:xfrm>
            <a:off x="95036" y="-14205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Прямоугольник 151">
            <a:hlinkClick r:id="" action="ppaction://noaction">
              <a:snd r:embed="rId12" name="oshibka-zvukovogo-effekta-40639.wav"/>
            </a:hlinkClick>
            <a:extLst>
              <a:ext uri="{FF2B5EF4-FFF2-40B4-BE49-F238E27FC236}">
                <a16:creationId xmlns:a16="http://schemas.microsoft.com/office/drawing/2014/main" xmlns="" id="{C86360F4-A566-96A8-FB06-0DB36459854F}"/>
              </a:ext>
            </a:extLst>
          </p:cNvPr>
          <p:cNvSpPr/>
          <p:nvPr/>
        </p:nvSpPr>
        <p:spPr>
          <a:xfrm>
            <a:off x="2333845" y="-24374"/>
            <a:ext cx="2111638" cy="2106937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FEBCECA0-1B3B-119A-5683-FE6BB91BD02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078302" y="3079083"/>
            <a:ext cx="3004714" cy="2690477"/>
          </a:xfrm>
          <a:custGeom>
            <a:avLst/>
            <a:gdLst>
              <a:gd name="connsiteX0" fmla="*/ 1522377 w 3004714"/>
              <a:gd name="connsiteY0" fmla="*/ 762 h 2690477"/>
              <a:gd name="connsiteX1" fmla="*/ 1595535 w 3004714"/>
              <a:gd name="connsiteY1" fmla="*/ 13638 h 2690477"/>
              <a:gd name="connsiteX2" fmla="*/ 1576053 w 3004714"/>
              <a:gd name="connsiteY2" fmla="*/ 188977 h 2690477"/>
              <a:gd name="connsiteX3" fmla="*/ 1926724 w 3004714"/>
              <a:gd name="connsiteY3" fmla="*/ 352627 h 2690477"/>
              <a:gd name="connsiteX4" fmla="*/ 2647549 w 3004714"/>
              <a:gd name="connsiteY4" fmla="*/ 405228 h 2690477"/>
              <a:gd name="connsiteX5" fmla="*/ 2647549 w 3004714"/>
              <a:gd name="connsiteY5" fmla="*/ 1194253 h 2690477"/>
              <a:gd name="connsiteX6" fmla="*/ 2757945 w 3004714"/>
              <a:gd name="connsiteY6" fmla="*/ 1673512 h 2690477"/>
              <a:gd name="connsiteX7" fmla="*/ 2907305 w 3004714"/>
              <a:gd name="connsiteY7" fmla="*/ 1515707 h 2690477"/>
              <a:gd name="connsiteX8" fmla="*/ 3004714 w 3004714"/>
              <a:gd name="connsiteY8" fmla="*/ 1755337 h 2690477"/>
              <a:gd name="connsiteX9" fmla="*/ 2894318 w 3004714"/>
              <a:gd name="connsiteY9" fmla="*/ 1954054 h 2690477"/>
              <a:gd name="connsiteX10" fmla="*/ 2744958 w 3004714"/>
              <a:gd name="connsiteY10" fmla="*/ 1913142 h 2690477"/>
              <a:gd name="connsiteX11" fmla="*/ 2647549 w 3004714"/>
              <a:gd name="connsiteY11" fmla="*/ 2193684 h 2690477"/>
              <a:gd name="connsiteX12" fmla="*/ 2654043 w 3004714"/>
              <a:gd name="connsiteY12" fmla="*/ 2690477 h 2690477"/>
              <a:gd name="connsiteX13" fmla="*/ 400655 w 3004714"/>
              <a:gd name="connsiteY13" fmla="*/ 2690477 h 2690477"/>
              <a:gd name="connsiteX14" fmla="*/ 342210 w 3004714"/>
              <a:gd name="connsiteY14" fmla="*/ 2222907 h 2690477"/>
              <a:gd name="connsiteX15" fmla="*/ 374679 w 3004714"/>
              <a:gd name="connsiteY15" fmla="*/ 1767026 h 2690477"/>
              <a:gd name="connsiteX16" fmla="*/ 257789 w 3004714"/>
              <a:gd name="connsiteY16" fmla="*/ 1796249 h 2690477"/>
              <a:gd name="connsiteX17" fmla="*/ 69465 w 3004714"/>
              <a:gd name="connsiteY17" fmla="*/ 1854696 h 2690477"/>
              <a:gd name="connsiteX18" fmla="*/ 4526 w 3004714"/>
              <a:gd name="connsiteY18" fmla="*/ 1632600 h 2690477"/>
              <a:gd name="connsiteX19" fmla="*/ 153886 w 3004714"/>
              <a:gd name="connsiteY19" fmla="*/ 1539086 h 2690477"/>
              <a:gd name="connsiteX20" fmla="*/ 296752 w 3004714"/>
              <a:gd name="connsiteY20" fmla="*/ 1474795 h 2690477"/>
              <a:gd name="connsiteX21" fmla="*/ 374679 w 3004714"/>
              <a:gd name="connsiteY21" fmla="*/ 1053982 h 2690477"/>
              <a:gd name="connsiteX22" fmla="*/ 368185 w 3004714"/>
              <a:gd name="connsiteY22" fmla="*/ 393539 h 2690477"/>
              <a:gd name="connsiteX23" fmla="*/ 842241 w 3004714"/>
              <a:gd name="connsiteY23" fmla="*/ 352627 h 2690477"/>
              <a:gd name="connsiteX24" fmla="*/ 1231876 w 3004714"/>
              <a:gd name="connsiteY24" fmla="*/ 212356 h 2690477"/>
              <a:gd name="connsiteX25" fmla="*/ 1238370 w 3004714"/>
              <a:gd name="connsiteY25" fmla="*/ 31172 h 2690477"/>
              <a:gd name="connsiteX26" fmla="*/ 1522377 w 3004714"/>
              <a:gd name="connsiteY26" fmla="*/ 762 h 269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04714" h="2690477">
                <a:moveTo>
                  <a:pt x="1522377" y="762"/>
                </a:moveTo>
                <a:cubicBezTo>
                  <a:pt x="1554542" y="2314"/>
                  <a:pt x="1580924" y="6333"/>
                  <a:pt x="1595535" y="13638"/>
                </a:cubicBezTo>
                <a:cubicBezTo>
                  <a:pt x="1647486" y="48706"/>
                  <a:pt x="1615017" y="142220"/>
                  <a:pt x="1576053" y="188977"/>
                </a:cubicBezTo>
                <a:cubicBezTo>
                  <a:pt x="1517608" y="247423"/>
                  <a:pt x="1699438" y="323404"/>
                  <a:pt x="1926724" y="352627"/>
                </a:cubicBezTo>
                <a:cubicBezTo>
                  <a:pt x="2257914" y="399384"/>
                  <a:pt x="2478707" y="434451"/>
                  <a:pt x="2647549" y="405228"/>
                </a:cubicBezTo>
                <a:cubicBezTo>
                  <a:pt x="2718982" y="709149"/>
                  <a:pt x="2667031" y="1094894"/>
                  <a:pt x="2647549" y="1194253"/>
                </a:cubicBezTo>
                <a:cubicBezTo>
                  <a:pt x="2589104" y="1445572"/>
                  <a:pt x="2647549" y="1655978"/>
                  <a:pt x="2757945" y="1673512"/>
                </a:cubicBezTo>
                <a:cubicBezTo>
                  <a:pt x="2803403" y="1679357"/>
                  <a:pt x="2809897" y="1533241"/>
                  <a:pt x="2907305" y="1515707"/>
                </a:cubicBezTo>
                <a:cubicBezTo>
                  <a:pt x="3004714" y="1504018"/>
                  <a:pt x="3004714" y="1661823"/>
                  <a:pt x="3004714" y="1755337"/>
                </a:cubicBezTo>
                <a:cubicBezTo>
                  <a:pt x="3004714" y="1854696"/>
                  <a:pt x="2959257" y="1954054"/>
                  <a:pt x="2894318" y="1954054"/>
                </a:cubicBezTo>
                <a:cubicBezTo>
                  <a:pt x="2822885" y="1954054"/>
                  <a:pt x="2809897" y="1913142"/>
                  <a:pt x="2744958" y="1913142"/>
                </a:cubicBezTo>
                <a:cubicBezTo>
                  <a:pt x="2680018" y="1907297"/>
                  <a:pt x="2673525" y="2035879"/>
                  <a:pt x="2647549" y="2193684"/>
                </a:cubicBezTo>
                <a:cubicBezTo>
                  <a:pt x="2634561" y="2287198"/>
                  <a:pt x="2615079" y="2474226"/>
                  <a:pt x="2654043" y="2690477"/>
                </a:cubicBezTo>
                <a:cubicBezTo>
                  <a:pt x="2654043" y="2690477"/>
                  <a:pt x="2654043" y="2690477"/>
                  <a:pt x="400655" y="2690477"/>
                </a:cubicBezTo>
                <a:cubicBezTo>
                  <a:pt x="368185" y="2561895"/>
                  <a:pt x="322728" y="2339800"/>
                  <a:pt x="342210" y="2222907"/>
                </a:cubicBezTo>
                <a:cubicBezTo>
                  <a:pt x="368185" y="1965744"/>
                  <a:pt x="433124" y="1825472"/>
                  <a:pt x="374679" y="1767026"/>
                </a:cubicBezTo>
                <a:cubicBezTo>
                  <a:pt x="335716" y="1720269"/>
                  <a:pt x="296752" y="1731958"/>
                  <a:pt x="257789" y="1796249"/>
                </a:cubicBezTo>
                <a:cubicBezTo>
                  <a:pt x="212331" y="1866385"/>
                  <a:pt x="140898" y="1924831"/>
                  <a:pt x="69465" y="1854696"/>
                </a:cubicBezTo>
                <a:cubicBezTo>
                  <a:pt x="4526" y="1778715"/>
                  <a:pt x="-8462" y="1708580"/>
                  <a:pt x="4526" y="1632600"/>
                </a:cubicBezTo>
                <a:cubicBezTo>
                  <a:pt x="17514" y="1562464"/>
                  <a:pt x="56477" y="1468950"/>
                  <a:pt x="153886" y="1539086"/>
                </a:cubicBezTo>
                <a:cubicBezTo>
                  <a:pt x="257789" y="1615066"/>
                  <a:pt x="290258" y="1504018"/>
                  <a:pt x="296752" y="1474795"/>
                </a:cubicBezTo>
                <a:cubicBezTo>
                  <a:pt x="322728" y="1398815"/>
                  <a:pt x="361691" y="1182564"/>
                  <a:pt x="374679" y="1053982"/>
                </a:cubicBezTo>
                <a:cubicBezTo>
                  <a:pt x="387667" y="919555"/>
                  <a:pt x="400655" y="533810"/>
                  <a:pt x="368185" y="393539"/>
                </a:cubicBezTo>
                <a:cubicBezTo>
                  <a:pt x="498064" y="346782"/>
                  <a:pt x="634436" y="288336"/>
                  <a:pt x="842241" y="352627"/>
                </a:cubicBezTo>
                <a:cubicBezTo>
                  <a:pt x="1004589" y="399384"/>
                  <a:pt x="1303309" y="340937"/>
                  <a:pt x="1231876" y="212356"/>
                </a:cubicBezTo>
                <a:cubicBezTo>
                  <a:pt x="1179924" y="112997"/>
                  <a:pt x="1186418" y="54551"/>
                  <a:pt x="1238370" y="31172"/>
                </a:cubicBezTo>
                <a:cubicBezTo>
                  <a:pt x="1277333" y="13638"/>
                  <a:pt x="1425882" y="-3896"/>
                  <a:pt x="1522377" y="762"/>
                </a:cubicBezTo>
                <a:close/>
              </a:path>
            </a:pathLst>
          </a:custGeom>
        </p:spPr>
      </p:pic>
      <p:pic>
        <p:nvPicPr>
          <p:cNvPr id="13" name="Рисунок 12" descr="Изображение выглядит как млекопитающее, кот, трава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xmlns="" id="{24C8691B-42C7-A123-1803-A6C7D5E73BD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22374" y="3392488"/>
            <a:ext cx="2715134" cy="2309934"/>
          </a:xfrm>
          <a:custGeom>
            <a:avLst/>
            <a:gdLst>
              <a:gd name="connsiteX0" fmla="*/ 0 w 2715134"/>
              <a:gd name="connsiteY0" fmla="*/ 0 h 2309934"/>
              <a:gd name="connsiteX1" fmla="*/ 7699 w 2715134"/>
              <a:gd name="connsiteY1" fmla="*/ 0 h 2309934"/>
              <a:gd name="connsiteX2" fmla="*/ 28286 w 2715134"/>
              <a:gd name="connsiteY2" fmla="*/ 0 h 2309934"/>
              <a:gd name="connsiteX3" fmla="*/ 62226 w 2715134"/>
              <a:gd name="connsiteY3" fmla="*/ 0 h 2309934"/>
              <a:gd name="connsiteX4" fmla="*/ 112858 w 2715134"/>
              <a:gd name="connsiteY4" fmla="*/ 0 h 2309934"/>
              <a:gd name="connsiteX5" fmla="*/ 183521 w 2715134"/>
              <a:gd name="connsiteY5" fmla="*/ 0 h 2309934"/>
              <a:gd name="connsiteX6" fmla="*/ 277553 w 2715134"/>
              <a:gd name="connsiteY6" fmla="*/ 0 h 2309934"/>
              <a:gd name="connsiteX7" fmla="*/ 398291 w 2715134"/>
              <a:gd name="connsiteY7" fmla="*/ 0 h 2309934"/>
              <a:gd name="connsiteX8" fmla="*/ 549075 w 2715134"/>
              <a:gd name="connsiteY8" fmla="*/ 0 h 2309934"/>
              <a:gd name="connsiteX9" fmla="*/ 733243 w 2715134"/>
              <a:gd name="connsiteY9" fmla="*/ 0 h 2309934"/>
              <a:gd name="connsiteX10" fmla="*/ 838890 w 2715134"/>
              <a:gd name="connsiteY10" fmla="*/ 0 h 2309934"/>
              <a:gd name="connsiteX11" fmla="*/ 954134 w 2715134"/>
              <a:gd name="connsiteY11" fmla="*/ 0 h 2309934"/>
              <a:gd name="connsiteX12" fmla="*/ 1079393 w 2715134"/>
              <a:gd name="connsiteY12" fmla="*/ 0 h 2309934"/>
              <a:gd name="connsiteX13" fmla="*/ 1215085 w 2715134"/>
              <a:gd name="connsiteY13" fmla="*/ 0 h 2309934"/>
              <a:gd name="connsiteX14" fmla="*/ 1361627 w 2715134"/>
              <a:gd name="connsiteY14" fmla="*/ 0 h 2309934"/>
              <a:gd name="connsiteX15" fmla="*/ 1519435 w 2715134"/>
              <a:gd name="connsiteY15" fmla="*/ 0 h 2309934"/>
              <a:gd name="connsiteX16" fmla="*/ 1688928 w 2715134"/>
              <a:gd name="connsiteY16" fmla="*/ 0 h 2309934"/>
              <a:gd name="connsiteX17" fmla="*/ 1870523 w 2715134"/>
              <a:gd name="connsiteY17" fmla="*/ 0 h 2309934"/>
              <a:gd name="connsiteX18" fmla="*/ 2064637 w 2715134"/>
              <a:gd name="connsiteY18" fmla="*/ 0 h 2309934"/>
              <a:gd name="connsiteX19" fmla="*/ 2271687 w 2715134"/>
              <a:gd name="connsiteY19" fmla="*/ 0 h 2309934"/>
              <a:gd name="connsiteX20" fmla="*/ 2297658 w 2715134"/>
              <a:gd name="connsiteY20" fmla="*/ 900582 h 2309934"/>
              <a:gd name="connsiteX21" fmla="*/ 2304152 w 2715134"/>
              <a:gd name="connsiteY21" fmla="*/ 1315785 h 2309934"/>
              <a:gd name="connsiteX22" fmla="*/ 2505432 w 2715134"/>
              <a:gd name="connsiteY22" fmla="*/ 1374265 h 2309934"/>
              <a:gd name="connsiteX23" fmla="*/ 2693726 w 2715134"/>
              <a:gd name="connsiteY23" fmla="*/ 1345025 h 2309934"/>
              <a:gd name="connsiteX24" fmla="*/ 2648276 w 2715134"/>
              <a:gd name="connsiteY24" fmla="*/ 1590638 h 2309934"/>
              <a:gd name="connsiteX25" fmla="*/ 2472967 w 2715134"/>
              <a:gd name="connsiteY25" fmla="*/ 1719293 h 2309934"/>
              <a:gd name="connsiteX26" fmla="*/ 2278180 w 2715134"/>
              <a:gd name="connsiteY26" fmla="*/ 1672509 h 2309934"/>
              <a:gd name="connsiteX27" fmla="*/ 2284673 w 2715134"/>
              <a:gd name="connsiteY27" fmla="*/ 2309934 h 2309934"/>
              <a:gd name="connsiteX28" fmla="*/ 1031541 w 2715134"/>
              <a:gd name="connsiteY28" fmla="*/ 2292391 h 2309934"/>
              <a:gd name="connsiteX29" fmla="*/ 960119 w 2715134"/>
              <a:gd name="connsiteY29" fmla="*/ 2233911 h 2309934"/>
              <a:gd name="connsiteX30" fmla="*/ 1064006 w 2715134"/>
              <a:gd name="connsiteY30" fmla="*/ 2111104 h 2309934"/>
              <a:gd name="connsiteX31" fmla="*/ 953626 w 2715134"/>
              <a:gd name="connsiteY31" fmla="*/ 1994146 h 2309934"/>
              <a:gd name="connsiteX32" fmla="*/ 577038 w 2715134"/>
              <a:gd name="connsiteY32" fmla="*/ 2011690 h 2309934"/>
              <a:gd name="connsiteX33" fmla="*/ 693910 w 2715134"/>
              <a:gd name="connsiteY33" fmla="*/ 2228063 h 2309934"/>
              <a:gd name="connsiteX34" fmla="*/ 104565 w 2715134"/>
              <a:gd name="connsiteY34" fmla="*/ 2262602 h 2309934"/>
              <a:gd name="connsiteX35" fmla="*/ 0 w 2715134"/>
              <a:gd name="connsiteY35" fmla="*/ 2279510 h 2309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715134" h="2309934">
                <a:moveTo>
                  <a:pt x="0" y="0"/>
                </a:moveTo>
                <a:lnTo>
                  <a:pt x="7699" y="0"/>
                </a:lnTo>
                <a:lnTo>
                  <a:pt x="28286" y="0"/>
                </a:lnTo>
                <a:lnTo>
                  <a:pt x="62226" y="0"/>
                </a:lnTo>
                <a:lnTo>
                  <a:pt x="112858" y="0"/>
                </a:lnTo>
                <a:lnTo>
                  <a:pt x="183521" y="0"/>
                </a:lnTo>
                <a:lnTo>
                  <a:pt x="277553" y="0"/>
                </a:lnTo>
                <a:lnTo>
                  <a:pt x="398291" y="0"/>
                </a:lnTo>
                <a:lnTo>
                  <a:pt x="549075" y="0"/>
                </a:lnTo>
                <a:lnTo>
                  <a:pt x="733243" y="0"/>
                </a:lnTo>
                <a:lnTo>
                  <a:pt x="838890" y="0"/>
                </a:lnTo>
                <a:lnTo>
                  <a:pt x="954134" y="0"/>
                </a:lnTo>
                <a:lnTo>
                  <a:pt x="1079393" y="0"/>
                </a:lnTo>
                <a:lnTo>
                  <a:pt x="1215085" y="0"/>
                </a:lnTo>
                <a:lnTo>
                  <a:pt x="1361627" y="0"/>
                </a:lnTo>
                <a:lnTo>
                  <a:pt x="1519435" y="0"/>
                </a:lnTo>
                <a:lnTo>
                  <a:pt x="1688928" y="0"/>
                </a:lnTo>
                <a:lnTo>
                  <a:pt x="1870523" y="0"/>
                </a:lnTo>
                <a:lnTo>
                  <a:pt x="2064637" y="0"/>
                </a:lnTo>
                <a:lnTo>
                  <a:pt x="2271687" y="0"/>
                </a:lnTo>
                <a:cubicBezTo>
                  <a:pt x="2343109" y="210526"/>
                  <a:pt x="2330123" y="719296"/>
                  <a:pt x="2297658" y="900582"/>
                </a:cubicBezTo>
                <a:cubicBezTo>
                  <a:pt x="2265194" y="1093564"/>
                  <a:pt x="2265194" y="1245610"/>
                  <a:pt x="2304152" y="1315785"/>
                </a:cubicBezTo>
                <a:cubicBezTo>
                  <a:pt x="2362587" y="1415200"/>
                  <a:pt x="2446995" y="1421048"/>
                  <a:pt x="2505432" y="1374265"/>
                </a:cubicBezTo>
                <a:cubicBezTo>
                  <a:pt x="2596332" y="1298242"/>
                  <a:pt x="2654769" y="1298242"/>
                  <a:pt x="2693726" y="1345025"/>
                </a:cubicBezTo>
                <a:cubicBezTo>
                  <a:pt x="2739176" y="1391809"/>
                  <a:pt x="2706712" y="1502919"/>
                  <a:pt x="2648276" y="1590638"/>
                </a:cubicBezTo>
                <a:cubicBezTo>
                  <a:pt x="2589839" y="1678357"/>
                  <a:pt x="2524910" y="1771924"/>
                  <a:pt x="2472967" y="1719293"/>
                </a:cubicBezTo>
                <a:cubicBezTo>
                  <a:pt x="2414531" y="1666661"/>
                  <a:pt x="2343109" y="1596486"/>
                  <a:pt x="2278180" y="1672509"/>
                </a:cubicBezTo>
                <a:cubicBezTo>
                  <a:pt x="2213251" y="1754380"/>
                  <a:pt x="2258701" y="2245607"/>
                  <a:pt x="2284673" y="2309934"/>
                </a:cubicBezTo>
                <a:cubicBezTo>
                  <a:pt x="1466566" y="2157888"/>
                  <a:pt x="1070499" y="2286542"/>
                  <a:pt x="1031541" y="2292391"/>
                </a:cubicBezTo>
                <a:cubicBezTo>
                  <a:pt x="986091" y="2298238"/>
                  <a:pt x="966612" y="2280695"/>
                  <a:pt x="960119" y="2233911"/>
                </a:cubicBezTo>
                <a:cubicBezTo>
                  <a:pt x="947134" y="2187128"/>
                  <a:pt x="1038034" y="2152040"/>
                  <a:pt x="1064006" y="2111104"/>
                </a:cubicBezTo>
                <a:cubicBezTo>
                  <a:pt x="1089978" y="2076017"/>
                  <a:pt x="1070499" y="2005842"/>
                  <a:pt x="953626" y="1994146"/>
                </a:cubicBezTo>
                <a:cubicBezTo>
                  <a:pt x="869219" y="1988298"/>
                  <a:pt x="622488" y="1918123"/>
                  <a:pt x="577038" y="2011690"/>
                </a:cubicBezTo>
                <a:cubicBezTo>
                  <a:pt x="531588" y="2105256"/>
                  <a:pt x="765332" y="2134496"/>
                  <a:pt x="693910" y="2228063"/>
                </a:cubicBezTo>
                <a:cubicBezTo>
                  <a:pt x="648460" y="2284350"/>
                  <a:pt x="369366" y="2233180"/>
                  <a:pt x="104565" y="2262602"/>
                </a:cubicBezTo>
                <a:lnTo>
                  <a:pt x="0" y="227951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0695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39037 0.1409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короткий звон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14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154</Words>
  <Application>Microsoft Office PowerPoint</Application>
  <PresentationFormat>Произвольный</PresentationFormat>
  <Paragraphs>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Пазлы_Л</dc:title>
  <dc:creator>ЕН</dc:creator>
  <cp:keywords>логопедия</cp:keywords>
  <cp:lastModifiedBy>Loader</cp:lastModifiedBy>
  <cp:revision>11</cp:revision>
  <dcterms:created xsi:type="dcterms:W3CDTF">2023-10-09T16:28:32Z</dcterms:created>
  <dcterms:modified xsi:type="dcterms:W3CDTF">2023-11-03T20:17:04Z</dcterms:modified>
  <cp:category>звукопроизношение</cp:category>
</cp:coreProperties>
</file>