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73" r:id="rId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3840" userDrawn="1">
          <p15:clr>
            <a:srgbClr val="A4A3A4"/>
          </p15:clr>
        </p15:guide>
        <p15:guide id="3" pos="52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0130E"/>
    <a:srgbClr val="D7110D"/>
    <a:srgbClr val="FFFFCC"/>
    <a:srgbClr val="FC0000"/>
    <a:srgbClr val="15BCFF"/>
    <a:srgbClr val="25C1FF"/>
    <a:srgbClr val="4472C4"/>
    <a:srgbClr val="FFFFFF"/>
    <a:srgbClr val="0086BC"/>
    <a:srgbClr val="9B9B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showGuides="1">
      <p:cViewPr varScale="1">
        <p:scale>
          <a:sx n="58" d="100"/>
          <a:sy n="58" d="100"/>
        </p:scale>
        <p:origin x="-576" y="-90"/>
      </p:cViewPr>
      <p:guideLst>
        <p:guide orient="horz" pos="2205"/>
        <p:guide pos="3840"/>
        <p:guide pos="5246"/>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02919-37AE-4A4C-AD4F-A2ABCBB0F652}" type="datetimeFigureOut">
              <a:rPr lang="ru-RU" smtClean="0"/>
              <a:pPr/>
              <a:t>04.11.2023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F2592-F4A0-40C9-93BA-AFE114A04612}" type="slidenum">
              <a:rPr lang="ru-RU" smtClean="0"/>
              <a:pPr/>
              <a:t>‹#›</a:t>
            </a:fld>
            <a:endParaRPr lang="ru-RU"/>
          </a:p>
        </p:txBody>
      </p:sp>
    </p:spTree>
    <p:extLst>
      <p:ext uri="{BB962C8B-B14F-4D97-AF65-F5344CB8AC3E}">
        <p14:creationId xmlns:p14="http://schemas.microsoft.com/office/powerpoint/2010/main" xmlns="" val="394880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A7F2592-F4A0-40C9-93BA-AFE114A04612}" type="slidenum">
              <a:rPr lang="ru-RU" smtClean="0"/>
              <a:pPr/>
              <a:t>2</a:t>
            </a:fld>
            <a:endParaRPr lang="ru-RU"/>
          </a:p>
        </p:txBody>
      </p:sp>
    </p:spTree>
    <p:extLst>
      <p:ext uri="{BB962C8B-B14F-4D97-AF65-F5344CB8AC3E}">
        <p14:creationId xmlns:p14="http://schemas.microsoft.com/office/powerpoint/2010/main" xmlns="" val="125649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8DF8F1-4E5C-5D05-3BE5-0819C237469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3C5EC517-F12F-9AC0-A42D-F3A01A34C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413093A7-2E59-E803-D77F-125E0143A5C5}"/>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5" name="Нижний колонтитул 4">
            <a:extLst>
              <a:ext uri="{FF2B5EF4-FFF2-40B4-BE49-F238E27FC236}">
                <a16:creationId xmlns:a16="http://schemas.microsoft.com/office/drawing/2014/main" xmlns="" id="{21C38B28-0F2A-9796-94EE-60694360F9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06E2992-4B43-E0B7-2771-998790C2B85F}"/>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223027894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5C6BC6-DC0B-DDB4-C7DC-66D19A3107F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08EC351C-6BF5-5F7E-38CD-8BA9D7573CB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07488F2-C4AC-6179-7CE9-84433ADF5AC6}"/>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5" name="Нижний колонтитул 4">
            <a:extLst>
              <a:ext uri="{FF2B5EF4-FFF2-40B4-BE49-F238E27FC236}">
                <a16:creationId xmlns:a16="http://schemas.microsoft.com/office/drawing/2014/main" xmlns="" id="{2310B03C-8DC9-AD03-4638-F3E25E9EB1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FFDB785-B811-7E1F-B9AE-ADA7820E0FC2}"/>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162314991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748FC82-6BB2-6717-4FEA-1FC5170C4C0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4A39E0D7-1E8C-6FCE-2735-BDA6C49A2AA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B10ADD4-CF9C-C6B0-4AA7-E1210057F676}"/>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5" name="Нижний колонтитул 4">
            <a:extLst>
              <a:ext uri="{FF2B5EF4-FFF2-40B4-BE49-F238E27FC236}">
                <a16:creationId xmlns:a16="http://schemas.microsoft.com/office/drawing/2014/main" xmlns="" id="{64F14AB2-79C6-8EF7-C7FD-329A7FC70B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0C72FA2-5EF2-A737-F1A4-0235CA7B8223}"/>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214041205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E0EE6F-F2B3-992F-6240-F7E9DC21171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0A177ED-C35B-6AE0-5373-DF6B70EFE23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AB5F9B3-F200-4784-CAE2-10B98AC2F265}"/>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5" name="Нижний колонтитул 4">
            <a:extLst>
              <a:ext uri="{FF2B5EF4-FFF2-40B4-BE49-F238E27FC236}">
                <a16:creationId xmlns:a16="http://schemas.microsoft.com/office/drawing/2014/main" xmlns="" id="{DE5EC0B6-0BE7-881E-6A45-68C0F0FA48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99CB6B7-9264-F90D-99BB-E750DC5B5EE1}"/>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198612320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44FB09-7B00-0213-C3E1-1510E6F665E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B4DDE731-338B-0BA8-406C-AE1ACF074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ACB8101-30DF-B908-CF2A-5A51986B3FF0}"/>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5" name="Нижний колонтитул 4">
            <a:extLst>
              <a:ext uri="{FF2B5EF4-FFF2-40B4-BE49-F238E27FC236}">
                <a16:creationId xmlns:a16="http://schemas.microsoft.com/office/drawing/2014/main" xmlns="" id="{4CE7EDBB-6AC7-4CC8-7C64-D3A911C346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CD6AC89-13D8-A262-DF43-767CF4B8E416}"/>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12433926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AE3CA0-63E9-6FFE-9B6A-6422CBF2B5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B9A0B88-0C4E-78CD-5C31-D93AABA6E8E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EC8AAB16-BD5D-E7AD-B6CE-26209250AE3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5DA6DAA9-5481-6E1E-E68F-708AAE8D324A}"/>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6" name="Нижний колонтитул 5">
            <a:extLst>
              <a:ext uri="{FF2B5EF4-FFF2-40B4-BE49-F238E27FC236}">
                <a16:creationId xmlns:a16="http://schemas.microsoft.com/office/drawing/2014/main" xmlns="" id="{426DC3AA-4F98-8AF8-FF16-0B13AB7613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40CBD17-A471-FC7F-A521-24D5CF17C40B}"/>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96861835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FED5C4-1F63-BF05-FB6D-E1B34037ACD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45C8E81-4A15-6457-9DBC-05F670B60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5D4F916-C64C-0A3E-FDE7-02EC777AB5A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7DEAF90E-105A-30B6-7488-94BA97536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565E953-368A-C685-B711-9DEB707D824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9B39E066-4BAA-2631-2F95-5E3899C520CB}"/>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8" name="Нижний колонтитул 7">
            <a:extLst>
              <a:ext uri="{FF2B5EF4-FFF2-40B4-BE49-F238E27FC236}">
                <a16:creationId xmlns:a16="http://schemas.microsoft.com/office/drawing/2014/main" xmlns="" id="{5C68CA3E-AC9E-3ABF-6D2B-CEB4263BA4D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5EA8662-A07A-8F3F-35BD-B9446BF13B42}"/>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221741469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53333E-FC55-358B-7CD7-D657132C562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E52EA30D-BFAC-2455-CDCD-7C29874BBF78}"/>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4" name="Нижний колонтитул 3">
            <a:extLst>
              <a:ext uri="{FF2B5EF4-FFF2-40B4-BE49-F238E27FC236}">
                <a16:creationId xmlns:a16="http://schemas.microsoft.com/office/drawing/2014/main" xmlns="" id="{D408B407-E2C2-C594-5A69-7672A923055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A34575E0-48BE-2F54-CD0D-BE7DD4F77BA0}"/>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327765626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F9593B43-DDF0-5029-8560-8731D0E98436}"/>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3" name="Нижний колонтитул 2">
            <a:extLst>
              <a:ext uri="{FF2B5EF4-FFF2-40B4-BE49-F238E27FC236}">
                <a16:creationId xmlns:a16="http://schemas.microsoft.com/office/drawing/2014/main" xmlns="" id="{E65D96DA-CAB5-2768-84D1-B33F67B45F8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2FD0B777-1089-514D-7AB4-003656E47216}"/>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35973184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2DAD56-5E22-4233-7AF6-C710B72597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EFF9987-4A27-85C1-1BCD-33374463C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D051E3E-CBA3-C26A-5828-7EBA94839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2644456-AE7C-334B-FCDA-FAEE17C88066}"/>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6" name="Нижний колонтитул 5">
            <a:extLst>
              <a:ext uri="{FF2B5EF4-FFF2-40B4-BE49-F238E27FC236}">
                <a16:creationId xmlns:a16="http://schemas.microsoft.com/office/drawing/2014/main" xmlns="" id="{F3D14034-BAE8-C6CD-867B-E352FC5D9E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0D3338F-55CC-295B-E4DA-EAF04F7AAB9E}"/>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2477420858"/>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2C08A0-951E-1B5B-9FE0-23EF668607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F6544A7-B901-EC97-2DE9-84DB01B59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F48AC27A-8492-2CE3-9C78-DA988F50D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EB56866-ED46-54CC-3D82-8969E63736F8}"/>
              </a:ext>
            </a:extLst>
          </p:cNvPr>
          <p:cNvSpPr>
            <a:spLocks noGrp="1"/>
          </p:cNvSpPr>
          <p:nvPr>
            <p:ph type="dt" sz="half" idx="10"/>
          </p:nvPr>
        </p:nvSpPr>
        <p:spPr/>
        <p:txBody>
          <a:bodyPr/>
          <a:lstStyle/>
          <a:p>
            <a:fld id="{B98A68E9-0DDB-4A0E-B951-5083A258424C}" type="datetimeFigureOut">
              <a:rPr lang="ru-RU" smtClean="0"/>
              <a:pPr/>
              <a:t>04.11.2023</a:t>
            </a:fld>
            <a:endParaRPr lang="ru-RU"/>
          </a:p>
        </p:txBody>
      </p:sp>
      <p:sp>
        <p:nvSpPr>
          <p:cNvPr id="6" name="Нижний колонтитул 5">
            <a:extLst>
              <a:ext uri="{FF2B5EF4-FFF2-40B4-BE49-F238E27FC236}">
                <a16:creationId xmlns:a16="http://schemas.microsoft.com/office/drawing/2014/main" xmlns="" id="{A71ED07D-0A9F-7BCC-A82E-A3547CC96E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D5BC0E3-8C64-3FA8-2B46-8B82D642138E}"/>
              </a:ext>
            </a:extLst>
          </p:cNvPr>
          <p:cNvSpPr>
            <a:spLocks noGrp="1"/>
          </p:cNvSpPr>
          <p:nvPr>
            <p:ph type="sldNum" sz="quarter" idx="12"/>
          </p:nvPr>
        </p:nvSpPr>
        <p:spPr/>
        <p:txBody>
          <a:body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312308696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96DAC541-7B7A-43D3-8B79-37D633B846F1}">
                <asvg:svgBlip xmlns:asvg="http://schemas.microsoft.com/office/drawing/2016/SVG/main" xmlns="" r:embed="rId14"/>
              </a:ext>
            </a:extLst>
          </a:blip>
          <a:srcRect/>
          <a:stretch>
            <a:fillRect l="-1000" b="-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545D34-9557-E5CB-2D2E-77BAB0E65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A2C2F224-7C91-B566-7128-A30654D87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E68551F-0FB9-D07E-A832-6353E696F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A68E9-0DDB-4A0E-B951-5083A258424C}" type="datetimeFigureOut">
              <a:rPr lang="ru-RU" smtClean="0"/>
              <a:pPr/>
              <a:t>04.11.2023</a:t>
            </a:fld>
            <a:endParaRPr lang="ru-RU"/>
          </a:p>
        </p:txBody>
      </p:sp>
      <p:sp>
        <p:nvSpPr>
          <p:cNvPr id="5" name="Нижний колонтитул 4">
            <a:extLst>
              <a:ext uri="{FF2B5EF4-FFF2-40B4-BE49-F238E27FC236}">
                <a16:creationId xmlns:a16="http://schemas.microsoft.com/office/drawing/2014/main" xmlns="" id="{630C466E-A7CE-8733-5C31-3C024B81D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D5DF2BB3-4BA1-EB79-47AD-AE980C0C8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ED413-435E-462B-90D6-8833682760D3}" type="slidenum">
              <a:rPr lang="ru-RU" smtClean="0"/>
              <a:pPr/>
              <a:t>‹#›</a:t>
            </a:fld>
            <a:endParaRPr lang="ru-RU"/>
          </a:p>
        </p:txBody>
      </p:sp>
    </p:spTree>
    <p:extLst>
      <p:ext uri="{BB962C8B-B14F-4D97-AF65-F5344CB8AC3E}">
        <p14:creationId xmlns:p14="http://schemas.microsoft.com/office/powerpoint/2010/main" xmlns="" val="379718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9.jpeg"/><Relationship Id="rId18" Type="http://schemas.openxmlformats.org/officeDocument/2006/relationships/image" Target="../media/image14.jpeg"/><Relationship Id="rId26" Type="http://schemas.openxmlformats.org/officeDocument/2006/relationships/image" Target="../media/image22.png"/><Relationship Id="rId39" Type="http://schemas.openxmlformats.org/officeDocument/2006/relationships/image" Target="../media/image35.png"/><Relationship Id="rId21" Type="http://schemas.openxmlformats.org/officeDocument/2006/relationships/image" Target="../media/image17.jpeg"/><Relationship Id="rId34" Type="http://schemas.openxmlformats.org/officeDocument/2006/relationships/image" Target="../media/image30.png"/><Relationship Id="rId42" Type="http://schemas.openxmlformats.org/officeDocument/2006/relationships/image" Target="../media/image38.png"/><Relationship Id="rId47" Type="http://schemas.openxmlformats.org/officeDocument/2006/relationships/image" Target="../media/image43.jpeg"/><Relationship Id="rId50" Type="http://schemas.openxmlformats.org/officeDocument/2006/relationships/image" Target="../media/image46.jpeg"/><Relationship Id="rId55" Type="http://schemas.openxmlformats.org/officeDocument/2006/relationships/image" Target="../media/image51.jpeg"/><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image" Target="../media/image13.jpeg"/><Relationship Id="rId25" Type="http://schemas.openxmlformats.org/officeDocument/2006/relationships/image" Target="../media/image21.jpeg"/><Relationship Id="rId33" Type="http://schemas.openxmlformats.org/officeDocument/2006/relationships/image" Target="../media/image29.png"/><Relationship Id="rId38" Type="http://schemas.openxmlformats.org/officeDocument/2006/relationships/image" Target="../media/image34.png"/><Relationship Id="rId46" Type="http://schemas.openxmlformats.org/officeDocument/2006/relationships/image" Target="../media/image42.jpeg"/><Relationship Id="rId59" Type="http://schemas.openxmlformats.org/officeDocument/2006/relationships/image" Target="../media/image55.jpeg"/><Relationship Id="rId2" Type="http://schemas.openxmlformats.org/officeDocument/2006/relationships/slideLayout" Target="../slideLayouts/slideLayout7.xml"/><Relationship Id="rId16" Type="http://schemas.openxmlformats.org/officeDocument/2006/relationships/image" Target="../media/image12.jpeg"/><Relationship Id="rId20" Type="http://schemas.openxmlformats.org/officeDocument/2006/relationships/image" Target="../media/image16.jpeg"/><Relationship Id="rId29" Type="http://schemas.openxmlformats.org/officeDocument/2006/relationships/image" Target="../media/image25.png"/><Relationship Id="rId41" Type="http://schemas.openxmlformats.org/officeDocument/2006/relationships/image" Target="../media/image37.png"/><Relationship Id="rId54" Type="http://schemas.openxmlformats.org/officeDocument/2006/relationships/image" Target="../media/image50.jpeg"/><Relationship Id="rId1" Type="http://schemas.openxmlformats.org/officeDocument/2006/relationships/video" Target="../media/media1.mp4"/><Relationship Id="rId6" Type="http://schemas.openxmlformats.org/officeDocument/2006/relationships/image" Target="../media/image3.png"/><Relationship Id="rId11" Type="http://schemas.openxmlformats.org/officeDocument/2006/relationships/image" Target="../media/image7.jpeg"/><Relationship Id="rId24" Type="http://schemas.openxmlformats.org/officeDocument/2006/relationships/image" Target="../media/image20.jpeg"/><Relationship Id="rId32" Type="http://schemas.openxmlformats.org/officeDocument/2006/relationships/image" Target="../media/image28.png"/><Relationship Id="rId37" Type="http://schemas.openxmlformats.org/officeDocument/2006/relationships/image" Target="../media/image33.png"/><Relationship Id="rId40" Type="http://schemas.openxmlformats.org/officeDocument/2006/relationships/image" Target="../media/image36.png"/><Relationship Id="rId45" Type="http://schemas.openxmlformats.org/officeDocument/2006/relationships/image" Target="../media/image41.png"/><Relationship Id="rId53" Type="http://schemas.openxmlformats.org/officeDocument/2006/relationships/image" Target="../media/image49.jpeg"/><Relationship Id="rId58" Type="http://schemas.openxmlformats.org/officeDocument/2006/relationships/image" Target="../media/image54.jpeg"/><Relationship Id="rId5" Type="http://schemas.openxmlformats.org/officeDocument/2006/relationships/audio" Target="../media/audio2.wav"/><Relationship Id="rId15" Type="http://schemas.openxmlformats.org/officeDocument/2006/relationships/image" Target="../media/image11.jpeg"/><Relationship Id="rId23" Type="http://schemas.openxmlformats.org/officeDocument/2006/relationships/image" Target="../media/image19.jpeg"/><Relationship Id="rId28" Type="http://schemas.openxmlformats.org/officeDocument/2006/relationships/image" Target="../media/image24.png"/><Relationship Id="rId36" Type="http://schemas.openxmlformats.org/officeDocument/2006/relationships/image" Target="../media/image32.png"/><Relationship Id="rId49" Type="http://schemas.openxmlformats.org/officeDocument/2006/relationships/image" Target="../media/image45.jpeg"/><Relationship Id="rId57" Type="http://schemas.openxmlformats.org/officeDocument/2006/relationships/image" Target="../media/image53.jpeg"/><Relationship Id="rId10" Type="http://schemas.openxmlformats.org/officeDocument/2006/relationships/image" Target="../media/image6.png"/><Relationship Id="rId19" Type="http://schemas.openxmlformats.org/officeDocument/2006/relationships/image" Target="../media/image15.jpeg"/><Relationship Id="rId31" Type="http://schemas.openxmlformats.org/officeDocument/2006/relationships/image" Target="../media/image27.png"/><Relationship Id="rId44" Type="http://schemas.openxmlformats.org/officeDocument/2006/relationships/image" Target="../media/image40.png"/><Relationship Id="rId52" Type="http://schemas.openxmlformats.org/officeDocument/2006/relationships/image" Target="../media/image48.jpeg"/><Relationship Id="rId60" Type="http://schemas.openxmlformats.org/officeDocument/2006/relationships/image" Target="../media/image56.jpeg"/><Relationship Id="rId4" Type="http://schemas.openxmlformats.org/officeDocument/2006/relationships/audio" Target="../media/audio1.wav"/><Relationship Id="rId9" Type="http://schemas.microsoft.com/office/2007/relationships/media" Target="../media/media1.mp4"/><Relationship Id="rId14" Type="http://schemas.openxmlformats.org/officeDocument/2006/relationships/image" Target="../media/image10.jpeg"/><Relationship Id="rId22" Type="http://schemas.openxmlformats.org/officeDocument/2006/relationships/image" Target="../media/image18.jpe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image" Target="../media/image44.jpeg"/><Relationship Id="rId56" Type="http://schemas.openxmlformats.org/officeDocument/2006/relationships/image" Target="../media/image52.jpeg"/><Relationship Id="rId8" Type="http://schemas.openxmlformats.org/officeDocument/2006/relationships/image" Target="../media/image5.png"/><Relationship Id="rId51" Type="http://schemas.openxmlformats.org/officeDocument/2006/relationships/image" Target="../media/image47.jpeg"/><Relationship Id="rId3"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20D7A54-8E95-E2AC-45EC-BB28FC6691D0}"/>
              </a:ext>
            </a:extLst>
          </p:cNvPr>
          <p:cNvPicPr>
            <a:picLocks noChangeAspect="1"/>
          </p:cNvPicPr>
          <p:nvPr/>
        </p:nvPicPr>
        <p:blipFill>
          <a:blip r:embed="rId2" cstate="print"/>
          <a:stretch>
            <a:fillRect/>
          </a:stretch>
        </p:blipFill>
        <p:spPr>
          <a:xfrm>
            <a:off x="4633913" y="0"/>
            <a:ext cx="7802880" cy="6858000"/>
          </a:xfrm>
          <a:prstGeom prst="rect">
            <a:avLst/>
          </a:prstGeom>
        </p:spPr>
      </p:pic>
      <p:sp>
        <p:nvSpPr>
          <p:cNvPr id="6" name="OPENER">
            <a:extLst>
              <a:ext uri="{FF2B5EF4-FFF2-40B4-BE49-F238E27FC236}">
                <a16:creationId xmlns:a16="http://schemas.microsoft.com/office/drawing/2014/main" xmlns="" id="{99D40535-14A6-CC02-E281-CFBE4B58EE40}"/>
              </a:ext>
            </a:extLst>
          </p:cNvPr>
          <p:cNvSpPr txBox="1"/>
          <p:nvPr/>
        </p:nvSpPr>
        <p:spPr>
          <a:xfrm>
            <a:off x="531471" y="1362054"/>
            <a:ext cx="5094022" cy="1015663"/>
          </a:xfrm>
          <a:prstGeom prst="rect">
            <a:avLst/>
          </a:prstGeom>
          <a:noFill/>
        </p:spPr>
        <p:txBody>
          <a:bodyPr wrap="none" rtlCol="0" anchor="ctr">
            <a:spAutoFit/>
          </a:bodyPr>
          <a:lstStyle/>
          <a:p>
            <a:pPr algn="ctr"/>
            <a:r>
              <a:rPr lang="ru-RU" sz="6000" b="1" dirty="0">
                <a:solidFill>
                  <a:schemeClr val="tx1">
                    <a:lumMod val="85000"/>
                    <a:lumOff val="15000"/>
                  </a:schemeClr>
                </a:solidFill>
                <a:latin typeface="Sora" pitchFamily="2" charset="0"/>
              </a:rPr>
              <a:t>Описательный</a:t>
            </a:r>
            <a:endParaRPr lang="id-ID" sz="6000" b="1" dirty="0">
              <a:solidFill>
                <a:schemeClr val="tx1">
                  <a:lumMod val="85000"/>
                  <a:lumOff val="15000"/>
                </a:schemeClr>
              </a:solidFill>
              <a:latin typeface="Sora" pitchFamily="2" charset="0"/>
            </a:endParaRPr>
          </a:p>
        </p:txBody>
      </p:sp>
      <p:sp>
        <p:nvSpPr>
          <p:cNvPr id="7" name="OPENER">
            <a:extLst>
              <a:ext uri="{FF2B5EF4-FFF2-40B4-BE49-F238E27FC236}">
                <a16:creationId xmlns:a16="http://schemas.microsoft.com/office/drawing/2014/main" xmlns="" id="{8F18FA83-BD0E-C0A5-20DD-DEC9C0AF607D}"/>
              </a:ext>
            </a:extLst>
          </p:cNvPr>
          <p:cNvSpPr txBox="1"/>
          <p:nvPr/>
        </p:nvSpPr>
        <p:spPr>
          <a:xfrm>
            <a:off x="876119" y="4327823"/>
            <a:ext cx="4299062" cy="1446550"/>
          </a:xfrm>
          <a:prstGeom prst="rect">
            <a:avLst/>
          </a:prstGeom>
          <a:noFill/>
        </p:spPr>
        <p:txBody>
          <a:bodyPr wrap="none" rtlCol="0" anchor="ctr">
            <a:spAutoFit/>
          </a:bodyPr>
          <a:lstStyle/>
          <a:p>
            <a:pPr algn="ctr"/>
            <a:r>
              <a:rPr lang="ru-RU" sz="8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Sora" pitchFamily="2" charset="0"/>
              </a:rPr>
              <a:t>ФРУКТЫ</a:t>
            </a:r>
            <a:endParaRPr lang="id-ID"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ora" pitchFamily="2" charset="0"/>
            </a:endParaRPr>
          </a:p>
        </p:txBody>
      </p:sp>
      <p:sp>
        <p:nvSpPr>
          <p:cNvPr id="8" name="OPENER">
            <a:extLst>
              <a:ext uri="{FF2B5EF4-FFF2-40B4-BE49-F238E27FC236}">
                <a16:creationId xmlns:a16="http://schemas.microsoft.com/office/drawing/2014/main" xmlns="" id="{C9B75F83-77C3-0DF8-0759-A4BE43EB69F5}"/>
              </a:ext>
            </a:extLst>
          </p:cNvPr>
          <p:cNvSpPr txBox="1"/>
          <p:nvPr/>
        </p:nvSpPr>
        <p:spPr>
          <a:xfrm>
            <a:off x="1719588" y="2154089"/>
            <a:ext cx="2696764" cy="1015663"/>
          </a:xfrm>
          <a:prstGeom prst="rect">
            <a:avLst/>
          </a:prstGeom>
          <a:noFill/>
        </p:spPr>
        <p:txBody>
          <a:bodyPr wrap="none" rtlCol="0" anchor="ctr">
            <a:spAutoFit/>
          </a:bodyPr>
          <a:lstStyle/>
          <a:p>
            <a:pPr algn="ctr"/>
            <a:r>
              <a:rPr lang="ru-RU" sz="6000" b="1" dirty="0">
                <a:solidFill>
                  <a:schemeClr val="tx1">
                    <a:lumMod val="85000"/>
                    <a:lumOff val="15000"/>
                  </a:schemeClr>
                </a:solidFill>
                <a:latin typeface="Sora" pitchFamily="2" charset="0"/>
              </a:rPr>
              <a:t>рассказ</a:t>
            </a:r>
            <a:endParaRPr lang="id-ID" sz="6000" b="1" dirty="0">
              <a:solidFill>
                <a:schemeClr val="tx1">
                  <a:lumMod val="85000"/>
                  <a:lumOff val="15000"/>
                </a:schemeClr>
              </a:solidFill>
              <a:latin typeface="Sora" pitchFamily="2" charset="0"/>
            </a:endParaRPr>
          </a:p>
        </p:txBody>
      </p:sp>
      <p:sp>
        <p:nvSpPr>
          <p:cNvPr id="9" name="OPENER">
            <a:extLst>
              <a:ext uri="{FF2B5EF4-FFF2-40B4-BE49-F238E27FC236}">
                <a16:creationId xmlns:a16="http://schemas.microsoft.com/office/drawing/2014/main" xmlns="" id="{146B19BF-D492-0457-E902-305F46E3433D}"/>
              </a:ext>
            </a:extLst>
          </p:cNvPr>
          <p:cNvSpPr txBox="1"/>
          <p:nvPr/>
        </p:nvSpPr>
        <p:spPr>
          <a:xfrm>
            <a:off x="2063206" y="3278830"/>
            <a:ext cx="1924886" cy="707886"/>
          </a:xfrm>
          <a:prstGeom prst="rect">
            <a:avLst/>
          </a:prstGeom>
          <a:noFill/>
        </p:spPr>
        <p:txBody>
          <a:bodyPr wrap="none" rtlCol="0" anchor="ctr">
            <a:spAutoFit/>
          </a:bodyPr>
          <a:lstStyle/>
          <a:p>
            <a:pPr algn="ctr"/>
            <a:r>
              <a:rPr lang="ru-RU" sz="4000" b="1" dirty="0">
                <a:solidFill>
                  <a:schemeClr val="tx1">
                    <a:lumMod val="85000"/>
                    <a:lumOff val="15000"/>
                  </a:schemeClr>
                </a:solidFill>
                <a:latin typeface="Sora" pitchFamily="2" charset="0"/>
              </a:rPr>
              <a:t>по теме</a:t>
            </a:r>
            <a:endParaRPr lang="id-ID" sz="4000" b="1" dirty="0">
              <a:solidFill>
                <a:schemeClr val="tx1">
                  <a:lumMod val="85000"/>
                  <a:lumOff val="15000"/>
                </a:schemeClr>
              </a:solidFill>
              <a:latin typeface="Sora" pitchFamily="2" charset="0"/>
            </a:endParaRPr>
          </a:p>
        </p:txBody>
      </p:sp>
      <p:sp>
        <p:nvSpPr>
          <p:cNvPr id="10" name="TextBox 9">
            <a:extLst>
              <a:ext uri="{FF2B5EF4-FFF2-40B4-BE49-F238E27FC236}">
                <a16:creationId xmlns:a16="http://schemas.microsoft.com/office/drawing/2014/main" xmlns="" id="{2901B4E4-9601-6CCE-B434-7C239C3BA3AB}"/>
              </a:ext>
            </a:extLst>
          </p:cNvPr>
          <p:cNvSpPr txBox="1"/>
          <p:nvPr/>
        </p:nvSpPr>
        <p:spPr>
          <a:xfrm>
            <a:off x="9663936" y="0"/>
            <a:ext cx="184730" cy="369332"/>
          </a:xfrm>
          <a:prstGeom prst="rect">
            <a:avLst/>
          </a:prstGeom>
          <a:noFill/>
        </p:spPr>
        <p:txBody>
          <a:bodyPr wrap="none" rtlCol="0">
            <a:spAutoFit/>
          </a:bodyPr>
          <a:lstStyle/>
          <a:p>
            <a:pPr algn="ctr"/>
            <a:endParaRPr lang="ru-RU" dirty="0">
              <a:solidFill>
                <a:srgbClr val="15BCFF"/>
              </a:solidFill>
            </a:endParaRPr>
          </a:p>
        </p:txBody>
      </p:sp>
      <p:sp>
        <p:nvSpPr>
          <p:cNvPr id="19" name="Стрелка: вправо 18">
            <a:hlinkClick r:id="" action="ppaction://hlinkshowjump?jump=nextslide"/>
            <a:extLst>
              <a:ext uri="{FF2B5EF4-FFF2-40B4-BE49-F238E27FC236}">
                <a16:creationId xmlns:a16="http://schemas.microsoft.com/office/drawing/2014/main" xmlns="" id="{83019785-75FC-90C4-11F4-70C08FBBAE19}"/>
              </a:ext>
            </a:extLst>
          </p:cNvPr>
          <p:cNvSpPr/>
          <p:nvPr/>
        </p:nvSpPr>
        <p:spPr>
          <a:xfrm>
            <a:off x="2597712" y="5906453"/>
            <a:ext cx="968448" cy="656907"/>
          </a:xfrm>
          <a:prstGeom prst="rightArrow">
            <a:avLst>
              <a:gd name="adj1" fmla="val 44464"/>
              <a:gd name="adj2" fmla="val 64762"/>
            </a:avLst>
          </a:prstGeom>
          <a:solidFill>
            <a:srgbClr val="FC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78675253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27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2/3*#ppt_w"/>
                                          </p:val>
                                        </p:tav>
                                        <p:tav tm="100000">
                                          <p:val>
                                            <p:strVal val="#ppt_w"/>
                                          </p:val>
                                        </p:tav>
                                      </p:tavLst>
                                    </p:anim>
                                    <p:anim calcmode="lin" valueType="num">
                                      <p:cBhvr>
                                        <p:cTn id="13" dur="250" fill="hold"/>
                                        <p:tgtEl>
                                          <p:spTgt spid="6"/>
                                        </p:tgtEl>
                                        <p:attrNameLst>
                                          <p:attrName>ppt_h</p:attrName>
                                        </p:attrNameLst>
                                      </p:cBhvr>
                                      <p:tavLst>
                                        <p:tav tm="0">
                                          <p:val>
                                            <p:strVal val="2/3*#ppt_h"/>
                                          </p:val>
                                        </p:tav>
                                        <p:tav tm="100000">
                                          <p:val>
                                            <p:strVal val="#ppt_h"/>
                                          </p:val>
                                        </p:tav>
                                      </p:tavLst>
                                    </p:anim>
                                  </p:childTnLst>
                                </p:cTn>
                              </p:par>
                            </p:childTnLst>
                          </p:cTn>
                        </p:par>
                        <p:par>
                          <p:cTn id="14" fill="hold">
                            <p:stCondLst>
                              <p:cond delay="1250"/>
                            </p:stCondLst>
                            <p:childTnLst>
                              <p:par>
                                <p:cTn id="15" presetID="42" presetClass="path" presetSubtype="0" accel="49333" decel="50667" fill="hold" grpId="1" nodeType="afterEffect">
                                  <p:stCondLst>
                                    <p:cond delay="0"/>
                                  </p:stCondLst>
                                  <p:childTnLst>
                                    <p:animMotion origin="layout" path="M -3.95833E-6 4.81481E-6 L -3.95833E-6 0.07245 " pathEditMode="relative" rAng="0" ptsTypes="AA">
                                      <p:cBhvr>
                                        <p:cTn id="16" dur="500" spd="-100000" fill="hold"/>
                                        <p:tgtEl>
                                          <p:spTgt spid="6"/>
                                        </p:tgtEl>
                                        <p:attrNameLst>
                                          <p:attrName>ppt_x</p:attrName>
                                          <p:attrName>ppt_y</p:attrName>
                                        </p:attrNameLst>
                                      </p:cBhvr>
                                      <p:rCtr x="0" y="3611"/>
                                    </p:animMotion>
                                  </p:childTnLst>
                                </p:cTn>
                              </p:par>
                            </p:childTnLst>
                          </p:cTn>
                        </p:par>
                        <p:par>
                          <p:cTn id="17" fill="hold">
                            <p:stCondLst>
                              <p:cond delay="1750"/>
                            </p:stCondLst>
                            <p:childTnLst>
                              <p:par>
                                <p:cTn id="18" presetID="23" presetClass="entr" presetSubtype="27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 fill="hold"/>
                                        <p:tgtEl>
                                          <p:spTgt spid="8"/>
                                        </p:tgtEl>
                                        <p:attrNameLst>
                                          <p:attrName>ppt_w</p:attrName>
                                        </p:attrNameLst>
                                      </p:cBhvr>
                                      <p:tavLst>
                                        <p:tav tm="0">
                                          <p:val>
                                            <p:strVal val="2/3*#ppt_w"/>
                                          </p:val>
                                        </p:tav>
                                        <p:tav tm="100000">
                                          <p:val>
                                            <p:strVal val="#ppt_w"/>
                                          </p:val>
                                        </p:tav>
                                      </p:tavLst>
                                    </p:anim>
                                    <p:anim calcmode="lin" valueType="num">
                                      <p:cBhvr>
                                        <p:cTn id="21" dur="250" fill="hold"/>
                                        <p:tgtEl>
                                          <p:spTgt spid="8"/>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42" presetClass="path" presetSubtype="0" accel="49333" decel="50667" fill="hold" grpId="1" nodeType="afterEffect">
                                  <p:stCondLst>
                                    <p:cond delay="0"/>
                                  </p:stCondLst>
                                  <p:childTnLst>
                                    <p:animMotion origin="layout" path="M -2.5E-6 -4.44444E-6 L -2.5E-6 0.07246 " pathEditMode="relative" rAng="0" ptsTypes="AA">
                                      <p:cBhvr>
                                        <p:cTn id="24" dur="500" spd="-100000" fill="hold"/>
                                        <p:tgtEl>
                                          <p:spTgt spid="8"/>
                                        </p:tgtEl>
                                        <p:attrNameLst>
                                          <p:attrName>ppt_x</p:attrName>
                                          <p:attrName>ppt_y</p:attrName>
                                        </p:attrNameLst>
                                      </p:cBhvr>
                                      <p:rCtr x="0" y="3611"/>
                                    </p:animMotion>
                                  </p:childTnLst>
                                </p:cTn>
                              </p:par>
                            </p:childTnLst>
                          </p:cTn>
                        </p:par>
                        <p:par>
                          <p:cTn id="25" fill="hold">
                            <p:stCondLst>
                              <p:cond delay="2500"/>
                            </p:stCondLst>
                            <p:childTnLst>
                              <p:par>
                                <p:cTn id="26" presetID="23" presetClass="entr" presetSubtype="27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strVal val="2/3*#ppt_w"/>
                                          </p:val>
                                        </p:tav>
                                        <p:tav tm="100000">
                                          <p:val>
                                            <p:strVal val="#ppt_w"/>
                                          </p:val>
                                        </p:tav>
                                      </p:tavLst>
                                    </p:anim>
                                    <p:anim calcmode="lin" valueType="num">
                                      <p:cBhvr>
                                        <p:cTn id="29" dur="250" fill="hold"/>
                                        <p:tgtEl>
                                          <p:spTgt spid="9"/>
                                        </p:tgtEl>
                                        <p:attrNameLst>
                                          <p:attrName>ppt_h</p:attrName>
                                        </p:attrNameLst>
                                      </p:cBhvr>
                                      <p:tavLst>
                                        <p:tav tm="0">
                                          <p:val>
                                            <p:strVal val="2/3*#ppt_h"/>
                                          </p:val>
                                        </p:tav>
                                        <p:tav tm="100000">
                                          <p:val>
                                            <p:strVal val="#ppt_h"/>
                                          </p:val>
                                        </p:tav>
                                      </p:tavLst>
                                    </p:anim>
                                  </p:childTnLst>
                                </p:cTn>
                              </p:par>
                            </p:childTnLst>
                          </p:cTn>
                        </p:par>
                        <p:par>
                          <p:cTn id="30" fill="hold">
                            <p:stCondLst>
                              <p:cond delay="2750"/>
                            </p:stCondLst>
                            <p:childTnLst>
                              <p:par>
                                <p:cTn id="31" presetID="42" presetClass="path" presetSubtype="0" accel="49333" decel="50667" fill="hold" grpId="1" nodeType="afterEffect">
                                  <p:stCondLst>
                                    <p:cond delay="0"/>
                                  </p:stCondLst>
                                  <p:childTnLst>
                                    <p:animMotion origin="layout" path="M 2.91667E-6 3.7037E-7 L 2.91667E-6 0.07245 " pathEditMode="relative" rAng="0" ptsTypes="AA">
                                      <p:cBhvr>
                                        <p:cTn id="32" dur="500" spd="-100000" fill="hold"/>
                                        <p:tgtEl>
                                          <p:spTgt spid="9"/>
                                        </p:tgtEl>
                                        <p:attrNameLst>
                                          <p:attrName>ppt_x</p:attrName>
                                          <p:attrName>ppt_y</p:attrName>
                                        </p:attrNameLst>
                                      </p:cBhvr>
                                      <p:rCtr x="0" y="3611"/>
                                    </p:animMotion>
                                  </p:childTnLst>
                                </p:cTn>
                              </p:par>
                              <p:par>
                                <p:cTn id="33" presetID="2" presetClass="entr" presetSubtype="4" decel="100000" fill="hold" grpId="0" nodeType="withEffect">
                                  <p:stCondLst>
                                    <p:cond delay="0"/>
                                  </p:stCondLst>
                                  <p:iterate type="lt">
                                    <p:tmPct val="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8" presetClass="emph" presetSubtype="0" decel="100000" fill="hold" grpId="1" nodeType="withEffect">
                                  <p:stCondLst>
                                    <p:cond delay="250"/>
                                  </p:stCondLst>
                                  <p:iterate type="lt">
                                    <p:tmPct val="10000"/>
                                  </p:iterate>
                                  <p:childTnLst>
                                    <p:animRot by="21600000">
                                      <p:cBhvr>
                                        <p:cTn id="38" dur="500" fill="hold"/>
                                        <p:tgtEl>
                                          <p:spTgt spid="7"/>
                                        </p:tgtEl>
                                        <p:attrNameLst>
                                          <p:attrName>r</p:attrName>
                                        </p:attrNameLst>
                                      </p:cBhvr>
                                    </p:animRot>
                                  </p:childTnLst>
                                </p:cTn>
                              </p:par>
                            </p:childTnLst>
                          </p:cTn>
                        </p:par>
                        <p:par>
                          <p:cTn id="39" fill="hold">
                            <p:stCondLst>
                              <p:cond delay="3750"/>
                            </p:stCondLst>
                            <p:childTnLst>
                              <p:par>
                                <p:cTn id="40" presetID="2" presetClass="entr" presetSubtype="1" fill="hold" grpId="0" nodeType="afterEffect" nodePh="1">
                                  <p:stCondLst>
                                    <p:cond delay="0"/>
                                  </p:stCondLst>
                                  <p:endCondLst>
                                    <p:cond evt="begin" delay="0">
                                      <p:tn val="40"/>
                                    </p:cond>
                                  </p:end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4250"/>
                            </p:stCondLst>
                            <p:childTnLst>
                              <p:par>
                                <p:cTn id="45" presetID="1"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Рисунок 1051">
            <a:extLst>
              <a:ext uri="{FF2B5EF4-FFF2-40B4-BE49-F238E27FC236}">
                <a16:creationId xmlns:a16="http://schemas.microsoft.com/office/drawing/2014/main" xmlns="" id="{C36ABC6C-3552-97ED-174C-BE35A29B344B}"/>
              </a:ext>
            </a:extLst>
          </p:cNvPr>
          <p:cNvPicPr>
            <a:picLocks noChangeAspect="1"/>
          </p:cNvPicPr>
          <p:nvPr/>
        </p:nvPicPr>
        <p:blipFill>
          <a:blip r:embed="rId6" cstate="print"/>
          <a:stretch>
            <a:fillRect/>
          </a:stretch>
        </p:blipFill>
        <p:spPr>
          <a:xfrm>
            <a:off x="90536" y="51524"/>
            <a:ext cx="8053514" cy="6754953"/>
          </a:xfrm>
          <a:prstGeom prst="rect">
            <a:avLst/>
          </a:prstGeom>
        </p:spPr>
      </p:pic>
      <p:sp>
        <p:nvSpPr>
          <p:cNvPr id="54" name="Прямоугольник: скругленные углы 53">
            <a:extLst>
              <a:ext uri="{FF2B5EF4-FFF2-40B4-BE49-F238E27FC236}">
                <a16:creationId xmlns:a16="http://schemas.microsoft.com/office/drawing/2014/main" xmlns="" id="{2FC94EC4-8F42-DDC7-21A2-7EDD84998910}"/>
              </a:ext>
            </a:extLst>
          </p:cNvPr>
          <p:cNvSpPr/>
          <p:nvPr/>
        </p:nvSpPr>
        <p:spPr>
          <a:xfrm>
            <a:off x="8329750" y="893536"/>
            <a:ext cx="3588280" cy="3614662"/>
          </a:xfrm>
          <a:prstGeom prst="roundRect">
            <a:avLst>
              <a:gd name="adj" fmla="val 79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Вопрос">
            <a:extLst>
              <a:ext uri="{FF2B5EF4-FFF2-40B4-BE49-F238E27FC236}">
                <a16:creationId xmlns:a16="http://schemas.microsoft.com/office/drawing/2014/main" xmlns="" id="{10F5A8C8-694F-FBB7-E55F-3CD6753088BF}"/>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1511927" y="67290"/>
            <a:ext cx="599950" cy="599952"/>
          </a:xfrm>
          <a:prstGeom prst="rect">
            <a:avLst/>
          </a:prstGeom>
        </p:spPr>
      </p:pic>
      <p:pic>
        <p:nvPicPr>
          <p:cNvPr id="51" name="Рисунок 50">
            <a:hlinkClick r:id="" action="ppaction://hlinkshowjump?jump=endshow"/>
            <a:extLst>
              <a:ext uri="{FF2B5EF4-FFF2-40B4-BE49-F238E27FC236}">
                <a16:creationId xmlns:a16="http://schemas.microsoft.com/office/drawing/2014/main" xmlns="" id="{5C28A979-26B9-D28E-D7E0-EFEC4F4E454D}"/>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0840438" y="67290"/>
            <a:ext cx="599950" cy="599952"/>
          </a:xfrm>
          <a:prstGeom prst="rect">
            <a:avLst/>
          </a:prstGeom>
        </p:spPr>
      </p:pic>
      <p:sp>
        <p:nvSpPr>
          <p:cNvPr id="55" name="Прямоугольник: скругленные углы 54">
            <a:extLst>
              <a:ext uri="{FF2B5EF4-FFF2-40B4-BE49-F238E27FC236}">
                <a16:creationId xmlns:a16="http://schemas.microsoft.com/office/drawing/2014/main" xmlns="" id="{1E6B51CD-1236-27E2-532C-F6276E57B1DA}"/>
              </a:ext>
            </a:extLst>
          </p:cNvPr>
          <p:cNvSpPr/>
          <p:nvPr/>
        </p:nvSpPr>
        <p:spPr>
          <a:xfrm>
            <a:off x="8343993"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скругленные углы 55">
            <a:extLst>
              <a:ext uri="{FF2B5EF4-FFF2-40B4-BE49-F238E27FC236}">
                <a16:creationId xmlns:a16="http://schemas.microsoft.com/office/drawing/2014/main" xmlns="" id="{84C4F8BE-EFC5-DB72-A3BB-3AFD6BCE98F8}"/>
              </a:ext>
            </a:extLst>
          </p:cNvPr>
          <p:cNvSpPr/>
          <p:nvPr/>
        </p:nvSpPr>
        <p:spPr>
          <a:xfrm>
            <a:off x="9083535"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скругленные углы 56">
            <a:extLst>
              <a:ext uri="{FF2B5EF4-FFF2-40B4-BE49-F238E27FC236}">
                <a16:creationId xmlns:a16="http://schemas.microsoft.com/office/drawing/2014/main" xmlns="" id="{2E41A4C8-04BA-014B-D4DA-6F5F52E886DA}"/>
              </a:ext>
            </a:extLst>
          </p:cNvPr>
          <p:cNvSpPr/>
          <p:nvPr/>
        </p:nvSpPr>
        <p:spPr>
          <a:xfrm>
            <a:off x="9823077"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скругленные углы 57">
            <a:extLst>
              <a:ext uri="{FF2B5EF4-FFF2-40B4-BE49-F238E27FC236}">
                <a16:creationId xmlns:a16="http://schemas.microsoft.com/office/drawing/2014/main" xmlns="" id="{50A154B1-E642-4EB9-ACD7-FFECFD7FDD93}"/>
              </a:ext>
            </a:extLst>
          </p:cNvPr>
          <p:cNvSpPr/>
          <p:nvPr/>
        </p:nvSpPr>
        <p:spPr>
          <a:xfrm>
            <a:off x="10562618"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скругленные углы 58">
            <a:extLst>
              <a:ext uri="{FF2B5EF4-FFF2-40B4-BE49-F238E27FC236}">
                <a16:creationId xmlns:a16="http://schemas.microsoft.com/office/drawing/2014/main" xmlns="" id="{E3B51510-C8A9-DF6E-0CBB-44626FD0A00D}"/>
              </a:ext>
            </a:extLst>
          </p:cNvPr>
          <p:cNvSpPr/>
          <p:nvPr/>
        </p:nvSpPr>
        <p:spPr>
          <a:xfrm>
            <a:off x="11302159" y="4762301"/>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1" name="Прямоугольник: скругленные углы 1030">
            <a:extLst>
              <a:ext uri="{FF2B5EF4-FFF2-40B4-BE49-F238E27FC236}">
                <a16:creationId xmlns:a16="http://schemas.microsoft.com/office/drawing/2014/main" xmlns="" id="{47D391AE-84D3-B0AE-002F-6CF2ED37572B}"/>
              </a:ext>
            </a:extLst>
          </p:cNvPr>
          <p:cNvSpPr/>
          <p:nvPr/>
        </p:nvSpPr>
        <p:spPr>
          <a:xfrm>
            <a:off x="8343993"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2" name="Прямоугольник: скругленные углы 1031">
            <a:extLst>
              <a:ext uri="{FF2B5EF4-FFF2-40B4-BE49-F238E27FC236}">
                <a16:creationId xmlns:a16="http://schemas.microsoft.com/office/drawing/2014/main" xmlns="" id="{9457F11A-5B97-02EB-7E7B-3F42B91E1D79}"/>
              </a:ext>
            </a:extLst>
          </p:cNvPr>
          <p:cNvSpPr/>
          <p:nvPr/>
        </p:nvSpPr>
        <p:spPr>
          <a:xfrm>
            <a:off x="9083535"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3" name="Прямоугольник: скругленные углы 1032">
            <a:extLst>
              <a:ext uri="{FF2B5EF4-FFF2-40B4-BE49-F238E27FC236}">
                <a16:creationId xmlns:a16="http://schemas.microsoft.com/office/drawing/2014/main" xmlns="" id="{6B024143-00AB-FC26-9433-CCA263963A81}"/>
              </a:ext>
            </a:extLst>
          </p:cNvPr>
          <p:cNvSpPr/>
          <p:nvPr/>
        </p:nvSpPr>
        <p:spPr>
          <a:xfrm>
            <a:off x="9823077"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4" name="Прямоугольник: скругленные углы 1033">
            <a:extLst>
              <a:ext uri="{FF2B5EF4-FFF2-40B4-BE49-F238E27FC236}">
                <a16:creationId xmlns:a16="http://schemas.microsoft.com/office/drawing/2014/main" xmlns="" id="{E9A4B1B3-2BEF-475D-1FB5-AF4CE1D63A3C}"/>
              </a:ext>
            </a:extLst>
          </p:cNvPr>
          <p:cNvSpPr/>
          <p:nvPr/>
        </p:nvSpPr>
        <p:spPr>
          <a:xfrm>
            <a:off x="10562618"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5" name="Прямоугольник: скругленные углы 1034">
            <a:extLst>
              <a:ext uri="{FF2B5EF4-FFF2-40B4-BE49-F238E27FC236}">
                <a16:creationId xmlns:a16="http://schemas.microsoft.com/office/drawing/2014/main" xmlns="" id="{E44BFD24-9195-C4E7-7B43-70A6770E6F91}"/>
              </a:ext>
            </a:extLst>
          </p:cNvPr>
          <p:cNvSpPr/>
          <p:nvPr/>
        </p:nvSpPr>
        <p:spPr>
          <a:xfrm>
            <a:off x="11302159" y="5414922"/>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6" name="Прямоугольник: скругленные углы 1035">
            <a:extLst>
              <a:ext uri="{FF2B5EF4-FFF2-40B4-BE49-F238E27FC236}">
                <a16:creationId xmlns:a16="http://schemas.microsoft.com/office/drawing/2014/main" xmlns="" id="{14AC5903-6950-8F87-5E4B-79BC0855F7D4}"/>
              </a:ext>
            </a:extLst>
          </p:cNvPr>
          <p:cNvSpPr/>
          <p:nvPr/>
        </p:nvSpPr>
        <p:spPr>
          <a:xfrm>
            <a:off x="8343993"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7" name="Прямоугольник: скругленные углы 1036">
            <a:extLst>
              <a:ext uri="{FF2B5EF4-FFF2-40B4-BE49-F238E27FC236}">
                <a16:creationId xmlns:a16="http://schemas.microsoft.com/office/drawing/2014/main" xmlns="" id="{65CE97DA-8198-6D06-C5ED-363FBC74E9D7}"/>
              </a:ext>
            </a:extLst>
          </p:cNvPr>
          <p:cNvSpPr/>
          <p:nvPr/>
        </p:nvSpPr>
        <p:spPr>
          <a:xfrm>
            <a:off x="9083535"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8" name="Прямоугольник: скругленные углы 1037">
            <a:extLst>
              <a:ext uri="{FF2B5EF4-FFF2-40B4-BE49-F238E27FC236}">
                <a16:creationId xmlns:a16="http://schemas.microsoft.com/office/drawing/2014/main" xmlns="" id="{E4E3A8FA-CF1F-6575-E31A-415B60873CC6}"/>
              </a:ext>
            </a:extLst>
          </p:cNvPr>
          <p:cNvSpPr/>
          <p:nvPr/>
        </p:nvSpPr>
        <p:spPr>
          <a:xfrm>
            <a:off x="9823077"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9" name="Прямоугольник: скругленные углы 1038">
            <a:extLst>
              <a:ext uri="{FF2B5EF4-FFF2-40B4-BE49-F238E27FC236}">
                <a16:creationId xmlns:a16="http://schemas.microsoft.com/office/drawing/2014/main" xmlns="" id="{54D8810E-ED40-19C0-C44A-06320D7D636B}"/>
              </a:ext>
            </a:extLst>
          </p:cNvPr>
          <p:cNvSpPr/>
          <p:nvPr/>
        </p:nvSpPr>
        <p:spPr>
          <a:xfrm>
            <a:off x="10562618"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0" name="Прямоугольник: скругленные углы 1039">
            <a:extLst>
              <a:ext uri="{FF2B5EF4-FFF2-40B4-BE49-F238E27FC236}">
                <a16:creationId xmlns:a16="http://schemas.microsoft.com/office/drawing/2014/main" xmlns="" id="{FEA0AD6D-3597-5883-E001-72314AF53F7E}"/>
              </a:ext>
            </a:extLst>
          </p:cNvPr>
          <p:cNvSpPr/>
          <p:nvPr/>
        </p:nvSpPr>
        <p:spPr>
          <a:xfrm>
            <a:off x="11302159" y="6067543"/>
            <a:ext cx="666316" cy="592667"/>
          </a:xfrm>
          <a:prstGeom prst="roundRect">
            <a:avLst>
              <a:gd name="adj" fmla="val 20238"/>
            </a:avLst>
          </a:prstGeom>
          <a:solidFill>
            <a:schemeClr val="bg1"/>
          </a:solidFill>
          <a:ln w="19050">
            <a:solidFill>
              <a:schemeClr val="bg1">
                <a:lumMod val="50000"/>
              </a:schemeClr>
            </a:solid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ФРУКТЫ">
            <a:hlinkClick r:id="" action="ppaction://media"/>
            <a:extLst>
              <a:ext uri="{FF2B5EF4-FFF2-40B4-BE49-F238E27FC236}">
                <a16:creationId xmlns:a16="http://schemas.microsoft.com/office/drawing/2014/main" xmlns="" id="{A4A177BA-DD76-023F-5DCE-B861161A970B}"/>
              </a:ext>
            </a:extLst>
          </p:cNvPr>
          <p:cNvPicPr>
            <a:picLocks noChangeAspect="1"/>
          </p:cNvPicPr>
          <p:nvPr>
            <a:videoFile r:link="rId1"/>
            <p:extLst>
              <p:ext uri="{DAA4B4D4-6D71-4841-9C94-3DE7FCFB9230}">
                <p14:media xmlns:p14="http://schemas.microsoft.com/office/powerpoint/2010/main" xmlns="" r:embed="rId9"/>
              </p:ext>
            </p:extLst>
          </p:nvPr>
        </p:nvPicPr>
        <p:blipFill rotWithShape="1">
          <a:blip r:embed="rId10" cstate="print"/>
          <a:srcRect l="22197" t="29" r="22635" b="-29"/>
          <a:stretch/>
        </p:blipFill>
        <p:spPr>
          <a:xfrm>
            <a:off x="8500835" y="1034899"/>
            <a:ext cx="3279126" cy="3343423"/>
          </a:xfrm>
          <a:prstGeom prst="rect">
            <a:avLst/>
          </a:prstGeom>
        </p:spPr>
      </p:pic>
      <p:pic>
        <p:nvPicPr>
          <p:cNvPr id="1041" name="35">
            <a:extLst>
              <a:ext uri="{FF2B5EF4-FFF2-40B4-BE49-F238E27FC236}">
                <a16:creationId xmlns:a16="http://schemas.microsoft.com/office/drawing/2014/main" xmlns="" id="{4EEE4AF6-1778-7CBF-074B-C7589CC9A0F7}"/>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t="301" b="301"/>
          <a:stretch/>
        </p:blipFill>
        <p:spPr bwMode="auto">
          <a:xfrm>
            <a:off x="8382195" y="4778906"/>
            <a:ext cx="563503" cy="560114"/>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42" name="34">
            <a:extLst>
              <a:ext uri="{FF2B5EF4-FFF2-40B4-BE49-F238E27FC236}">
                <a16:creationId xmlns:a16="http://schemas.microsoft.com/office/drawing/2014/main" xmlns="" id="{26036F2A-64B9-F3FC-1614-DCC53664E8E5}"/>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t="2655" b="2655"/>
          <a:stretch/>
        </p:blipFill>
        <p:spPr bwMode="auto">
          <a:xfrm>
            <a:off x="9132911" y="4798993"/>
            <a:ext cx="558777" cy="529109"/>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33">
            <a:extLst>
              <a:ext uri="{FF2B5EF4-FFF2-40B4-BE49-F238E27FC236}">
                <a16:creationId xmlns:a16="http://schemas.microsoft.com/office/drawing/2014/main" xmlns="" id="{A392C032-1ECB-0AA2-C22F-864DF61ED360}"/>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t="2162" b="2162"/>
          <a:stretch/>
        </p:blipFill>
        <p:spPr bwMode="auto">
          <a:xfrm>
            <a:off x="9865447" y="5434198"/>
            <a:ext cx="581820" cy="556659"/>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44" name="32">
            <a:extLst>
              <a:ext uri="{FF2B5EF4-FFF2-40B4-BE49-F238E27FC236}">
                <a16:creationId xmlns:a16="http://schemas.microsoft.com/office/drawing/2014/main" xmlns="" id="{DDBD6A85-AC41-FFD0-A10D-0A9BA917D8CA}"/>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678" r="1678"/>
          <a:stretch/>
        </p:blipFill>
        <p:spPr bwMode="auto">
          <a:xfrm>
            <a:off x="10635654" y="4778906"/>
            <a:ext cx="541321" cy="560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31">
            <a:extLst>
              <a:ext uri="{FF2B5EF4-FFF2-40B4-BE49-F238E27FC236}">
                <a16:creationId xmlns:a16="http://schemas.microsoft.com/office/drawing/2014/main" xmlns="" id="{7A7339D5-4A5E-8E71-77FF-2CFF2E588BAB}"/>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1" r="671"/>
          <a:stretch/>
        </p:blipFill>
        <p:spPr bwMode="auto">
          <a:xfrm>
            <a:off x="8407258" y="5439034"/>
            <a:ext cx="542026" cy="549402"/>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46" name="30">
            <a:extLst>
              <a:ext uri="{FF2B5EF4-FFF2-40B4-BE49-F238E27FC236}">
                <a16:creationId xmlns:a16="http://schemas.microsoft.com/office/drawing/2014/main" xmlns="" id="{261EB00E-D3B0-FF48-D851-44FEF26DD35C}"/>
              </a:ext>
            </a:extLst>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p:blipFill>
        <p:spPr bwMode="auto">
          <a:xfrm>
            <a:off x="11421586" y="4828082"/>
            <a:ext cx="460076" cy="460076"/>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29">
            <a:extLst>
              <a:ext uri="{FF2B5EF4-FFF2-40B4-BE49-F238E27FC236}">
                <a16:creationId xmlns:a16="http://schemas.microsoft.com/office/drawing/2014/main" xmlns="" id="{C751E363-4AED-56BD-479A-F7DAB6276A85}"/>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p:blipFill>
        <p:spPr bwMode="auto">
          <a:xfrm>
            <a:off x="9130707" y="5427848"/>
            <a:ext cx="571972" cy="571972"/>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48" name="28">
            <a:extLst>
              <a:ext uri="{FF2B5EF4-FFF2-40B4-BE49-F238E27FC236}">
                <a16:creationId xmlns:a16="http://schemas.microsoft.com/office/drawing/2014/main" xmlns="" id="{13E7B09B-071C-A1B0-ACAD-A859A453808E}"/>
              </a:ext>
            </a:extLst>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p:blipFill>
        <p:spPr bwMode="auto">
          <a:xfrm>
            <a:off x="9906681" y="4800581"/>
            <a:ext cx="511196" cy="511196"/>
          </a:xfrm>
          <a:prstGeom prst="rect">
            <a:avLst/>
          </a:prstGeom>
          <a:noFill/>
          <a:extLst>
            <a:ext uri="{909E8E84-426E-40DD-AFC4-6F175D3DCCD1}">
              <a14:hiddenFill xmlns:a14="http://schemas.microsoft.com/office/drawing/2010/main" xmlns="">
                <a:solidFill>
                  <a:srgbClr val="FFFFFF"/>
                </a:solidFill>
              </a14:hiddenFill>
            </a:ext>
          </a:extLst>
        </p:spPr>
      </p:pic>
      <p:pic>
        <p:nvPicPr>
          <p:cNvPr id="1049" name="27">
            <a:extLst>
              <a:ext uri="{FF2B5EF4-FFF2-40B4-BE49-F238E27FC236}">
                <a16:creationId xmlns:a16="http://schemas.microsoft.com/office/drawing/2014/main" xmlns="" id="{99E5B785-2FC7-6A1B-D0AD-065EDF9BAAFB}"/>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l="736" r="736"/>
          <a:stretch/>
        </p:blipFill>
        <p:spPr bwMode="auto">
          <a:xfrm>
            <a:off x="8406192" y="6087095"/>
            <a:ext cx="545404" cy="553551"/>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50" name="26">
            <a:extLst>
              <a:ext uri="{FF2B5EF4-FFF2-40B4-BE49-F238E27FC236}">
                <a16:creationId xmlns:a16="http://schemas.microsoft.com/office/drawing/2014/main" xmlns="" id="{45FC8991-B24F-F048-4AB8-24C366480C1E}"/>
              </a:ext>
            </a:extLst>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l="11968" r="11968"/>
          <a:stretch/>
        </p:blipFill>
        <p:spPr bwMode="auto">
          <a:xfrm>
            <a:off x="9185228" y="6080791"/>
            <a:ext cx="425851" cy="559855"/>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53" name="25">
            <a:extLst>
              <a:ext uri="{FF2B5EF4-FFF2-40B4-BE49-F238E27FC236}">
                <a16:creationId xmlns:a16="http://schemas.microsoft.com/office/drawing/2014/main" xmlns="" id="{9277A51A-4080-E077-5F8A-B5435AEA4E73}"/>
              </a:ext>
            </a:extLst>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l="7" r="7"/>
          <a:stretch/>
        </p:blipFill>
        <p:spPr bwMode="auto">
          <a:xfrm>
            <a:off x="11364664" y="5427848"/>
            <a:ext cx="566986" cy="567061"/>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54" name="24">
            <a:extLst>
              <a:ext uri="{FF2B5EF4-FFF2-40B4-BE49-F238E27FC236}">
                <a16:creationId xmlns:a16="http://schemas.microsoft.com/office/drawing/2014/main" xmlns="" id="{C24BECDB-B8B2-8038-B220-7D8C93DE9547}"/>
              </a:ext>
            </a:extLst>
          </p:cNvPr>
          <p:cNvPicPr>
            <a:picLocks noChangeAspect="1" noChangeArrowheads="1"/>
          </p:cNvPicPr>
          <p:nvPr/>
        </p:nvPicPr>
        <p:blipFill>
          <a:blip r:embed="rId22" cstate="print">
            <a:extLst>
              <a:ext uri="{28A0092B-C50C-407E-A947-70E740481C1C}">
                <a14:useLocalDpi xmlns:a14="http://schemas.microsoft.com/office/drawing/2010/main" xmlns="" val="0"/>
              </a:ext>
            </a:extLst>
          </a:blip>
          <a:srcRect t="434" b="434"/>
          <a:stretch/>
        </p:blipFill>
        <p:spPr bwMode="auto">
          <a:xfrm>
            <a:off x="10612211" y="5427848"/>
            <a:ext cx="567940" cy="563009"/>
          </a:xfrm>
          <a:prstGeom prst="roundRect">
            <a:avLst>
              <a:gd name="adj" fmla="val 22282"/>
            </a:avLst>
          </a:prstGeom>
          <a:noFill/>
          <a:extLst>
            <a:ext uri="{909E8E84-426E-40DD-AFC4-6F175D3DCCD1}">
              <a14:hiddenFill xmlns:a14="http://schemas.microsoft.com/office/drawing/2010/main" xmlns="">
                <a:solidFill>
                  <a:srgbClr val="FFFFFF"/>
                </a:solidFill>
              </a14:hiddenFill>
            </a:ext>
          </a:extLst>
        </p:spPr>
      </p:pic>
      <p:pic>
        <p:nvPicPr>
          <p:cNvPr id="1055" name="23">
            <a:extLst>
              <a:ext uri="{FF2B5EF4-FFF2-40B4-BE49-F238E27FC236}">
                <a16:creationId xmlns:a16="http://schemas.microsoft.com/office/drawing/2014/main" xmlns="" id="{0D9BDFDE-B009-E1AA-EC08-8C4F59E5DEC2}"/>
              </a:ext>
            </a:extLst>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p:blipFill>
        <p:spPr bwMode="auto">
          <a:xfrm>
            <a:off x="9881790" y="6081891"/>
            <a:ext cx="563960" cy="56396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56" name="22">
            <a:extLst>
              <a:ext uri="{FF2B5EF4-FFF2-40B4-BE49-F238E27FC236}">
                <a16:creationId xmlns:a16="http://schemas.microsoft.com/office/drawing/2014/main" xmlns="" id="{DDB482C2-1506-1EFC-F8ED-A009188658B6}"/>
              </a:ext>
            </a:extLst>
          </p:cNvPr>
          <p:cNvPicPr>
            <a:picLocks noChangeAspect="1" noChangeArrowheads="1"/>
          </p:cNvPicPr>
          <p:nvPr/>
        </p:nvPicPr>
        <p:blipFill>
          <a:blip r:embed="rId24" cstate="print">
            <a:extLst>
              <a:ext uri="{28A0092B-C50C-407E-A947-70E740481C1C}">
                <a14:useLocalDpi xmlns:a14="http://schemas.microsoft.com/office/drawing/2010/main" xmlns="" val="0"/>
              </a:ext>
            </a:extLst>
          </a:blip>
          <a:srcRect t="1391" b="1391"/>
          <a:stretch/>
        </p:blipFill>
        <p:spPr bwMode="auto">
          <a:xfrm>
            <a:off x="10609035" y="6094334"/>
            <a:ext cx="567940" cy="55214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057" name="21">
            <a:extLst>
              <a:ext uri="{FF2B5EF4-FFF2-40B4-BE49-F238E27FC236}">
                <a16:creationId xmlns:a16="http://schemas.microsoft.com/office/drawing/2014/main" xmlns="" id="{823D36EA-6CF4-2DEC-4582-20A11A3C5974}"/>
              </a:ext>
            </a:extLst>
          </p:cNvPr>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p:blipFill>
        <p:spPr bwMode="auto">
          <a:xfrm>
            <a:off x="11370161" y="6094334"/>
            <a:ext cx="539084" cy="53908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2">
            <a:extLst>
              <a:ext uri="{FF2B5EF4-FFF2-40B4-BE49-F238E27FC236}">
                <a16:creationId xmlns:a16="http://schemas.microsoft.com/office/drawing/2014/main" xmlns="" id="{1676800F-DB90-3A2D-D269-E2E72765B632}"/>
              </a:ext>
            </a:extLst>
          </p:cNvPr>
          <p:cNvPicPr>
            <a:picLocks noChangeAspect="1" noChangeArrowheads="1"/>
          </p:cNvPicPr>
          <p:nvPr/>
        </p:nvPicPr>
        <p:blipFill>
          <a:blip r:embed="rId26" cstate="print">
            <a:extLst>
              <a:ext uri="{28A0092B-C50C-407E-A947-70E740481C1C}">
                <a14:useLocalDpi xmlns:a14="http://schemas.microsoft.com/office/drawing/2010/main" xmlns="" val="0"/>
              </a:ext>
            </a:extLst>
          </a:blip>
          <a:srcRect t="4835" b="4835"/>
          <a:stretch/>
        </p:blipFill>
        <p:spPr bwMode="auto">
          <a:xfrm>
            <a:off x="5542319" y="425284"/>
            <a:ext cx="2319399" cy="1740892"/>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6" name="Рисунок 25">
            <a:extLst>
              <a:ext uri="{FF2B5EF4-FFF2-40B4-BE49-F238E27FC236}">
                <a16:creationId xmlns:a16="http://schemas.microsoft.com/office/drawing/2014/main" xmlns="" id="{DD132C9A-807A-EE1C-4935-ECC132F7AAF4}"/>
              </a:ext>
            </a:extLst>
          </p:cNvPr>
          <p:cNvPicPr>
            <a:picLocks noChangeAspect="1"/>
          </p:cNvPicPr>
          <p:nvPr/>
        </p:nvPicPr>
        <p:blipFill>
          <a:blip r:embed="rId27" cstate="screen">
            <a:extLst>
              <a:ext uri="{28A0092B-C50C-407E-A947-70E740481C1C}">
                <a14:useLocalDpi xmlns:a14="http://schemas.microsoft.com/office/drawing/2010/main" xmlns=""/>
              </a:ext>
            </a:extLst>
          </a:blip>
          <a:stretch>
            <a:fillRect/>
          </a:stretch>
        </p:blipFill>
        <p:spPr>
          <a:xfrm>
            <a:off x="3471895" y="5886644"/>
            <a:ext cx="78054" cy="99559"/>
          </a:xfrm>
          <a:prstGeom prst="rect">
            <a:avLst/>
          </a:prstGeom>
        </p:spPr>
      </p:pic>
      <p:pic>
        <p:nvPicPr>
          <p:cNvPr id="27" name="Рисунок 26">
            <a:extLst>
              <a:ext uri="{FF2B5EF4-FFF2-40B4-BE49-F238E27FC236}">
                <a16:creationId xmlns:a16="http://schemas.microsoft.com/office/drawing/2014/main" xmlns="" id="{7998539D-39C3-F038-722B-98C10668FF2F}"/>
              </a:ext>
            </a:extLst>
          </p:cNvPr>
          <p:cNvPicPr>
            <a:picLocks noChangeAspect="1"/>
          </p:cNvPicPr>
          <p:nvPr/>
        </p:nvPicPr>
        <p:blipFill>
          <a:blip r:embed="rId27" cstate="screen">
            <a:extLst>
              <a:ext uri="{28A0092B-C50C-407E-A947-70E740481C1C}">
                <a14:useLocalDpi xmlns:a14="http://schemas.microsoft.com/office/drawing/2010/main" xmlns=""/>
              </a:ext>
            </a:extLst>
          </a:blip>
          <a:stretch>
            <a:fillRect/>
          </a:stretch>
        </p:blipFill>
        <p:spPr>
          <a:xfrm>
            <a:off x="3564752" y="5900227"/>
            <a:ext cx="78054" cy="99559"/>
          </a:xfrm>
          <a:prstGeom prst="rect">
            <a:avLst/>
          </a:prstGeom>
        </p:spPr>
      </p:pic>
      <p:pic>
        <p:nvPicPr>
          <p:cNvPr id="28" name="Рисунок 27">
            <a:extLst>
              <a:ext uri="{FF2B5EF4-FFF2-40B4-BE49-F238E27FC236}">
                <a16:creationId xmlns:a16="http://schemas.microsoft.com/office/drawing/2014/main" xmlns="" id="{690757F4-ADB1-67FD-845B-9AE4F0B0D4A4}"/>
              </a:ext>
            </a:extLst>
          </p:cNvPr>
          <p:cNvPicPr>
            <a:picLocks noChangeAspect="1"/>
          </p:cNvPicPr>
          <p:nvPr/>
        </p:nvPicPr>
        <p:blipFill>
          <a:blip r:embed="rId28" cstate="screen">
            <a:extLst>
              <a:ext uri="{28A0092B-C50C-407E-A947-70E740481C1C}">
                <a14:useLocalDpi xmlns:a14="http://schemas.microsoft.com/office/drawing/2010/main" xmlns=""/>
              </a:ext>
            </a:extLst>
          </a:blip>
          <a:stretch>
            <a:fillRect/>
          </a:stretch>
        </p:blipFill>
        <p:spPr>
          <a:xfrm>
            <a:off x="3472319" y="5936423"/>
            <a:ext cx="61488" cy="78431"/>
          </a:xfrm>
          <a:prstGeom prst="rect">
            <a:avLst/>
          </a:prstGeom>
        </p:spPr>
      </p:pic>
      <p:grpSp>
        <p:nvGrpSpPr>
          <p:cNvPr id="15" name="Группа 14">
            <a:extLst>
              <a:ext uri="{FF2B5EF4-FFF2-40B4-BE49-F238E27FC236}">
                <a16:creationId xmlns:a16="http://schemas.microsoft.com/office/drawing/2014/main" xmlns="" id="{E6DA034D-F794-CB00-F3CD-CFF54CF583A3}"/>
              </a:ext>
            </a:extLst>
          </p:cNvPr>
          <p:cNvGrpSpPr/>
          <p:nvPr/>
        </p:nvGrpSpPr>
        <p:grpSpPr>
          <a:xfrm>
            <a:off x="339536" y="267957"/>
            <a:ext cx="2437067" cy="1983858"/>
            <a:chOff x="330469" y="318796"/>
            <a:chExt cx="2437067" cy="2231620"/>
          </a:xfrm>
        </p:grpSpPr>
        <p:sp>
          <p:nvSpPr>
            <p:cNvPr id="7" name="Прямоугольник 6">
              <a:extLst>
                <a:ext uri="{FF2B5EF4-FFF2-40B4-BE49-F238E27FC236}">
                  <a16:creationId xmlns:a16="http://schemas.microsoft.com/office/drawing/2014/main" xmlns="" id="{18484A93-4AA8-2167-8907-ACFE15CAF210}"/>
                </a:ext>
              </a:extLst>
            </p:cNvPr>
            <p:cNvSpPr/>
            <p:nvPr/>
          </p:nvSpPr>
          <p:spPr>
            <a:xfrm>
              <a:off x="330469" y="318796"/>
              <a:ext cx="2437067" cy="2231620"/>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a:extLst>
                <a:ext uri="{FF2B5EF4-FFF2-40B4-BE49-F238E27FC236}">
                  <a16:creationId xmlns:a16="http://schemas.microsoft.com/office/drawing/2014/main" xmlns="" id="{EDB688A0-1442-BB19-2BE1-85254BF92A70}"/>
                </a:ext>
              </a:extLst>
            </p:cNvPr>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951741" y="469239"/>
              <a:ext cx="1228051" cy="205818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79" name="Рисунок 1078">
            <a:extLst>
              <a:ext uri="{FF2B5EF4-FFF2-40B4-BE49-F238E27FC236}">
                <a16:creationId xmlns:a16="http://schemas.microsoft.com/office/drawing/2014/main" xmlns="" id="{24B1F1F7-9E33-A32E-FE00-1C025E26AA26}"/>
              </a:ext>
            </a:extLst>
          </p:cNvPr>
          <p:cNvPicPr>
            <a:picLocks noChangeAspect="1"/>
          </p:cNvPicPr>
          <p:nvPr/>
        </p:nvPicPr>
        <p:blipFill rotWithShape="1">
          <a:blip r:embed="rId30" cstate="print">
            <a:extLst>
              <a:ext uri="{28A0092B-C50C-407E-A947-70E740481C1C}">
                <a14:useLocalDpi xmlns:a14="http://schemas.microsoft.com/office/drawing/2010/main" xmlns="" val="0"/>
              </a:ext>
            </a:extLst>
          </a:blip>
          <a:srcRect l="-3189" t="-672" r="-5042" b="12"/>
          <a:stretch/>
        </p:blipFill>
        <p:spPr>
          <a:xfrm>
            <a:off x="350045" y="4524878"/>
            <a:ext cx="2577296" cy="2051851"/>
          </a:xfrm>
          <a:prstGeom prst="roundRect">
            <a:avLst>
              <a:gd name="adj" fmla="val 21142"/>
            </a:avLst>
          </a:prstGeom>
        </p:spPr>
      </p:pic>
      <p:pic>
        <p:nvPicPr>
          <p:cNvPr id="1051" name="Рисунок 1050">
            <a:extLst>
              <a:ext uri="{FF2B5EF4-FFF2-40B4-BE49-F238E27FC236}">
                <a16:creationId xmlns:a16="http://schemas.microsoft.com/office/drawing/2014/main" xmlns="" id="{B1AD4FCE-DDDE-A5BE-546A-0AB807C5A815}"/>
              </a:ext>
            </a:extLst>
          </p:cNvPr>
          <p:cNvPicPr>
            <a:picLocks noChangeAspect="1"/>
          </p:cNvPicPr>
          <p:nvPr/>
        </p:nvPicPr>
        <p:blipFill rotWithShape="1">
          <a:blip r:embed="rId31" cstate="print">
            <a:extLst>
              <a:ext uri="{28A0092B-C50C-407E-A947-70E740481C1C}">
                <a14:useLocalDpi xmlns:a14="http://schemas.microsoft.com/office/drawing/2010/main" xmlns="" val="0"/>
              </a:ext>
            </a:extLst>
          </a:blip>
          <a:srcRect l="-2693" t="783" r="685" b="3950"/>
          <a:stretch/>
        </p:blipFill>
        <p:spPr>
          <a:xfrm>
            <a:off x="2965727" y="2490905"/>
            <a:ext cx="2364693" cy="1912962"/>
          </a:xfrm>
          <a:prstGeom prst="rect">
            <a:avLst/>
          </a:prstGeom>
        </p:spPr>
      </p:pic>
      <p:pic>
        <p:nvPicPr>
          <p:cNvPr id="13" name="части мал">
            <a:extLst>
              <a:ext uri="{FF2B5EF4-FFF2-40B4-BE49-F238E27FC236}">
                <a16:creationId xmlns:a16="http://schemas.microsoft.com/office/drawing/2014/main" xmlns="" id="{6AF34FC4-1DAA-80B5-7F54-B4E9A6AE2A1C}"/>
              </a:ext>
            </a:extLst>
          </p:cNvPr>
          <p:cNvPicPr>
            <a:picLocks noChangeAspect="1" noChangeArrowheads="1"/>
          </p:cNvPicPr>
          <p:nvPr/>
        </p:nvPicPr>
        <p:blipFill rotWithShape="1">
          <a:blip r:embed="rId32" cstate="print">
            <a:extLst>
              <a:ext uri="{28A0092B-C50C-407E-A947-70E740481C1C}">
                <a14:useLocalDpi xmlns:a14="http://schemas.microsoft.com/office/drawing/2010/main" xmlns="" val="0"/>
              </a:ext>
            </a:extLst>
          </a:blip>
          <a:srcRect t="1539" b="10856"/>
          <a:stretch/>
        </p:blipFill>
        <p:spPr bwMode="auto">
          <a:xfrm>
            <a:off x="492996" y="2670644"/>
            <a:ext cx="2252929" cy="1639996"/>
          </a:xfrm>
          <a:prstGeom prst="rect">
            <a:avLst/>
          </a:prstGeom>
          <a:noFill/>
          <a:extLst>
            <a:ext uri="{909E8E84-426E-40DD-AFC4-6F175D3DCCD1}">
              <a14:hiddenFill xmlns:a14="http://schemas.microsoft.com/office/drawing/2010/main" xmlns="">
                <a:solidFill>
                  <a:srgbClr val="FFFFFF"/>
                </a:solidFill>
              </a14:hiddenFill>
            </a:ext>
          </a:extLst>
        </p:spPr>
      </p:pic>
      <p:pic>
        <p:nvPicPr>
          <p:cNvPr id="1086" name="Рисунок 1085">
            <a:extLst>
              <a:ext uri="{FF2B5EF4-FFF2-40B4-BE49-F238E27FC236}">
                <a16:creationId xmlns:a16="http://schemas.microsoft.com/office/drawing/2014/main" xmlns="" id="{4D537737-6440-06C6-BD2D-DC887C6480F1}"/>
              </a:ext>
            </a:extLst>
          </p:cNvPr>
          <p:cNvPicPr>
            <a:picLocks noChangeAspect="1"/>
          </p:cNvPicPr>
          <p:nvPr/>
        </p:nvPicPr>
        <p:blipFill rotWithShape="1">
          <a:blip r:embed="rId33" cstate="print">
            <a:extLst>
              <a:ext uri="{28A0092B-C50C-407E-A947-70E740481C1C}">
                <a14:useLocalDpi xmlns:a14="http://schemas.microsoft.com/office/drawing/2010/main" xmlns="" val="0"/>
              </a:ext>
            </a:extLst>
          </a:blip>
          <a:srcRect l="540" r="540"/>
          <a:stretch/>
        </p:blipFill>
        <p:spPr>
          <a:xfrm>
            <a:off x="5546029" y="4585420"/>
            <a:ext cx="2319399" cy="1948302"/>
          </a:xfrm>
          <a:prstGeom prst="roundRect">
            <a:avLst/>
          </a:prstGeom>
        </p:spPr>
      </p:pic>
      <p:pic>
        <p:nvPicPr>
          <p:cNvPr id="1082" name="Рисунок 1081">
            <a:extLst>
              <a:ext uri="{FF2B5EF4-FFF2-40B4-BE49-F238E27FC236}">
                <a16:creationId xmlns:a16="http://schemas.microsoft.com/office/drawing/2014/main" xmlns="" id="{CC115265-89BB-71B0-ACCB-3B282AB64EBD}"/>
              </a:ext>
            </a:extLst>
          </p:cNvPr>
          <p:cNvPicPr>
            <a:picLocks noChangeAspect="1"/>
          </p:cNvPicPr>
          <p:nvPr/>
        </p:nvPicPr>
        <p:blipFill rotWithShape="1">
          <a:blip r:embed="rId34" cstate="print">
            <a:extLst>
              <a:ext uri="{28A0092B-C50C-407E-A947-70E740481C1C}">
                <a14:useLocalDpi xmlns:a14="http://schemas.microsoft.com/office/drawing/2010/main" xmlns="" val="0"/>
              </a:ext>
            </a:extLst>
          </a:blip>
          <a:srcRect t="1135" r="2080" b="1135"/>
          <a:stretch/>
        </p:blipFill>
        <p:spPr>
          <a:xfrm>
            <a:off x="2906425" y="4542411"/>
            <a:ext cx="2439661" cy="2034320"/>
          </a:xfrm>
          <a:prstGeom prst="rect">
            <a:avLst/>
          </a:prstGeom>
        </p:spPr>
      </p:pic>
      <p:pic>
        <p:nvPicPr>
          <p:cNvPr id="1061" name="Рисунок 1060">
            <a:extLst>
              <a:ext uri="{FF2B5EF4-FFF2-40B4-BE49-F238E27FC236}">
                <a16:creationId xmlns:a16="http://schemas.microsoft.com/office/drawing/2014/main" xmlns="" id="{5D139C64-35C9-081C-D09F-104759ACE537}"/>
              </a:ext>
            </a:extLst>
          </p:cNvPr>
          <p:cNvPicPr>
            <a:picLocks noChangeAspect="1"/>
          </p:cNvPicPr>
          <p:nvPr/>
        </p:nvPicPr>
        <p:blipFill rotWithShape="1">
          <a:blip r:embed="rId35" cstate="print">
            <a:extLst>
              <a:ext uri="{28A0092B-C50C-407E-A947-70E740481C1C}">
                <a14:useLocalDpi xmlns:a14="http://schemas.microsoft.com/office/drawing/2010/main" xmlns="" val="0"/>
              </a:ext>
            </a:extLst>
          </a:blip>
          <a:srcRect l="11340" r="11340" b="9690"/>
          <a:stretch/>
        </p:blipFill>
        <p:spPr>
          <a:xfrm>
            <a:off x="5645954" y="2410797"/>
            <a:ext cx="1988447" cy="1912962"/>
          </a:xfrm>
          <a:prstGeom prst="rect">
            <a:avLst/>
          </a:prstGeom>
        </p:spPr>
      </p:pic>
      <p:pic>
        <p:nvPicPr>
          <p:cNvPr id="9" name="цвета">
            <a:extLst>
              <a:ext uri="{FF2B5EF4-FFF2-40B4-BE49-F238E27FC236}">
                <a16:creationId xmlns:a16="http://schemas.microsoft.com/office/drawing/2014/main" xmlns="" id="{0B8DAE2D-6D13-66B9-1C82-1096F59D5E9B}"/>
              </a:ext>
            </a:extLst>
          </p:cNvPr>
          <p:cNvPicPr>
            <a:picLocks noChangeAspect="1" noChangeArrowheads="1"/>
          </p:cNvPicPr>
          <p:nvPr/>
        </p:nvPicPr>
        <p:blipFill rotWithShape="1">
          <a:blip r:embed="rId36" cstate="print">
            <a:extLst>
              <a:ext uri="{28A0092B-C50C-407E-A947-70E740481C1C}">
                <a14:useLocalDpi xmlns:a14="http://schemas.microsoft.com/office/drawing/2010/main" xmlns="" val="0"/>
              </a:ext>
            </a:extLst>
          </a:blip>
          <a:srcRect l="11482" t="1361" r="11081" b="12839"/>
          <a:stretch/>
        </p:blipFill>
        <p:spPr bwMode="auto">
          <a:xfrm>
            <a:off x="3199022" y="330901"/>
            <a:ext cx="2033255" cy="1871938"/>
          </a:xfrm>
          <a:prstGeom prst="rect">
            <a:avLst/>
          </a:prstGeom>
          <a:noFill/>
          <a:ln w="66675" cmpd="dbl">
            <a:noFill/>
            <a:extLst>
              <a:ext uri="{C807C97D-BFC1-408E-A445-0C87EB9F89A2}">
                <ask:lineSketchStyleProps xmlns:ask="http://schemas.microsoft.com/office/drawing/2018/sketchyshapes" xmlns="" sd="1219033472">
                  <a:custGeom>
                    <a:avLst/>
                    <a:gdLst>
                      <a:gd name="connsiteX0" fmla="*/ 0 w 2245984"/>
                      <a:gd name="connsiteY0" fmla="*/ 0 h 1946187"/>
                      <a:gd name="connsiteX1" fmla="*/ 2245984 w 2245984"/>
                      <a:gd name="connsiteY1" fmla="*/ 0 h 1946187"/>
                      <a:gd name="connsiteX2" fmla="*/ 2245984 w 2245984"/>
                      <a:gd name="connsiteY2" fmla="*/ 1946187 h 1946187"/>
                      <a:gd name="connsiteX3" fmla="*/ 0 w 2245984"/>
                      <a:gd name="connsiteY3" fmla="*/ 1946187 h 1946187"/>
                      <a:gd name="connsiteX4" fmla="*/ 0 w 2245984"/>
                      <a:gd name="connsiteY4" fmla="*/ 0 h 194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84" h="1946187" extrusionOk="0">
                        <a:moveTo>
                          <a:pt x="0" y="0"/>
                        </a:moveTo>
                        <a:cubicBezTo>
                          <a:pt x="428475" y="118645"/>
                          <a:pt x="1234667" y="116012"/>
                          <a:pt x="2245984" y="0"/>
                        </a:cubicBezTo>
                        <a:cubicBezTo>
                          <a:pt x="2113102" y="788511"/>
                          <a:pt x="2330935" y="1522623"/>
                          <a:pt x="2245984" y="1946187"/>
                        </a:cubicBezTo>
                        <a:cubicBezTo>
                          <a:pt x="2006314" y="2080787"/>
                          <a:pt x="297370" y="1788991"/>
                          <a:pt x="0" y="1946187"/>
                        </a:cubicBezTo>
                        <a:cubicBezTo>
                          <a:pt x="-20187" y="1577943"/>
                          <a:pt x="-152480" y="884499"/>
                          <a:pt x="0" y="0"/>
                        </a:cubicBezTo>
                        <a:close/>
                      </a:path>
                    </a:pathLst>
                  </a:custGeom>
                  <ask:type>
                    <ask:lineSketchNone/>
                  </ask:type>
                </ask:lineSketchStyleProps>
              </a:ext>
            </a:extLst>
          </a:ln>
          <a:effectLst/>
          <a:extLst>
            <a:ext uri="{909E8E84-426E-40DD-AFC4-6F175D3DCCD1}">
              <a14:hiddenFill xmlns:a14="http://schemas.microsoft.com/office/drawing/2010/main" xmlns="">
                <a:solidFill>
                  <a:srgbClr val="FFFFFF"/>
                </a:solidFill>
              </a14:hiddenFill>
            </a:ext>
          </a:extLst>
        </p:spPr>
      </p:pic>
      <p:grpSp>
        <p:nvGrpSpPr>
          <p:cNvPr id="30" name="Группа 29">
            <a:extLst>
              <a:ext uri="{FF2B5EF4-FFF2-40B4-BE49-F238E27FC236}">
                <a16:creationId xmlns:a16="http://schemas.microsoft.com/office/drawing/2014/main" xmlns="" id="{04BADBB1-6874-A3B9-ACD7-4FEC3D40964C}"/>
              </a:ext>
            </a:extLst>
          </p:cNvPr>
          <p:cNvGrpSpPr/>
          <p:nvPr/>
        </p:nvGrpSpPr>
        <p:grpSpPr>
          <a:xfrm>
            <a:off x="310338" y="267957"/>
            <a:ext cx="7612388" cy="6322086"/>
            <a:chOff x="6378334" y="368087"/>
            <a:chExt cx="7636007" cy="6359166"/>
          </a:xfrm>
        </p:grpSpPr>
        <p:sp>
          <p:nvSpPr>
            <p:cNvPr id="29" name="Прямоугольник: скругленные углы 28">
              <a:extLst>
                <a:ext uri="{FF2B5EF4-FFF2-40B4-BE49-F238E27FC236}">
                  <a16:creationId xmlns:a16="http://schemas.microsoft.com/office/drawing/2014/main" xmlns="" id="{407DDD21-5303-819E-E514-683F3FC5350F}"/>
                </a:ext>
              </a:extLst>
            </p:cNvPr>
            <p:cNvSpPr/>
            <p:nvPr/>
          </p:nvSpPr>
          <p:spPr>
            <a:xfrm>
              <a:off x="6378334" y="368087"/>
              <a:ext cx="7636007" cy="635916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4" name="Picture 6">
              <a:extLst>
                <a:ext uri="{FF2B5EF4-FFF2-40B4-BE49-F238E27FC236}">
                  <a16:creationId xmlns:a16="http://schemas.microsoft.com/office/drawing/2014/main" xmlns="" id="{30902FFE-26FB-9FA0-6CB5-7A004F882B1C}"/>
                </a:ext>
              </a:extLst>
            </p:cNvPr>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p:blipFill>
          <p:spPr bwMode="auto">
            <a:xfrm>
              <a:off x="8452869" y="660512"/>
              <a:ext cx="3503519" cy="506946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1" name="Прямоугольник 30">
            <a:extLst>
              <a:ext uri="{FF2B5EF4-FFF2-40B4-BE49-F238E27FC236}">
                <a16:creationId xmlns:a16="http://schemas.microsoft.com/office/drawing/2014/main" xmlns="" id="{77E54BD2-51CA-27B3-3E27-180807C652F9}"/>
              </a:ext>
            </a:extLst>
          </p:cNvPr>
          <p:cNvSpPr/>
          <p:nvPr/>
        </p:nvSpPr>
        <p:spPr>
          <a:xfrm>
            <a:off x="909838" y="5688046"/>
            <a:ext cx="6424159" cy="523220"/>
          </a:xfrm>
          <a:prstGeom prst="rect">
            <a:avLst/>
          </a:prstGeom>
          <a:noFill/>
          <a:ln cmpd="dbl">
            <a:noFill/>
          </a:ln>
        </p:spPr>
        <p:txBody>
          <a:bodyPr wrap="square" lIns="91440" tIns="45720" rIns="91440" bIns="45720">
            <a:spAutoFit/>
          </a:bodyPr>
          <a:lstStyle/>
          <a:p>
            <a:pPr algn="ctr"/>
            <a:r>
              <a:rPr lang="ru-RU" sz="2800" b="1" dirty="0"/>
              <a:t>Что это?</a:t>
            </a:r>
          </a:p>
        </p:txBody>
      </p:sp>
      <p:grpSp>
        <p:nvGrpSpPr>
          <p:cNvPr id="36" name="Цвета бол">
            <a:extLst>
              <a:ext uri="{FF2B5EF4-FFF2-40B4-BE49-F238E27FC236}">
                <a16:creationId xmlns:a16="http://schemas.microsoft.com/office/drawing/2014/main" xmlns="" id="{C6747365-D168-4406-F3EF-A9551F0307E0}"/>
              </a:ext>
            </a:extLst>
          </p:cNvPr>
          <p:cNvGrpSpPr/>
          <p:nvPr/>
        </p:nvGrpSpPr>
        <p:grpSpPr>
          <a:xfrm>
            <a:off x="300516" y="265763"/>
            <a:ext cx="7612388" cy="6322086"/>
            <a:chOff x="300516" y="265763"/>
            <a:chExt cx="7612388" cy="6322086"/>
          </a:xfrm>
        </p:grpSpPr>
        <p:sp>
          <p:nvSpPr>
            <p:cNvPr id="10" name="Прямоугольник: скругленные углы 9">
              <a:extLst>
                <a:ext uri="{FF2B5EF4-FFF2-40B4-BE49-F238E27FC236}">
                  <a16:creationId xmlns:a16="http://schemas.microsoft.com/office/drawing/2014/main" xmlns="" id="{950A4E35-983C-C613-EFDC-7DBC420D2956}"/>
                </a:ext>
              </a:extLst>
            </p:cNvPr>
            <p:cNvSpPr/>
            <p:nvPr/>
          </p:nvSpPr>
          <p:spPr>
            <a:xfrm>
              <a:off x="300516" y="265763"/>
              <a:ext cx="7612388" cy="632208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2" name="Picture 8">
              <a:extLst>
                <a:ext uri="{FF2B5EF4-FFF2-40B4-BE49-F238E27FC236}">
                  <a16:creationId xmlns:a16="http://schemas.microsoft.com/office/drawing/2014/main" xmlns="" id="{02A4B91B-BBAD-EBEC-B101-0CB76740A69F}"/>
                </a:ext>
              </a:extLst>
            </p:cNvPr>
            <p:cNvPicPr>
              <a:picLocks noChangeAspect="1" noChangeArrowheads="1"/>
            </p:cNvPicPr>
            <p:nvPr/>
          </p:nvPicPr>
          <p:blipFill rotWithShape="1">
            <a:blip r:embed="rId38" cstate="print">
              <a:extLst>
                <a:ext uri="{28A0092B-C50C-407E-A947-70E740481C1C}">
                  <a14:useLocalDpi xmlns:a14="http://schemas.microsoft.com/office/drawing/2010/main" xmlns="" val="0"/>
                </a:ext>
              </a:extLst>
            </a:blip>
            <a:srcRect l="9838" t="199" r="10153" b="9849"/>
            <a:stretch/>
          </p:blipFill>
          <p:spPr bwMode="auto">
            <a:xfrm>
              <a:off x="1018303" y="382846"/>
              <a:ext cx="6209714" cy="580103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3" name="Прямоугольник 22">
            <a:extLst>
              <a:ext uri="{FF2B5EF4-FFF2-40B4-BE49-F238E27FC236}">
                <a16:creationId xmlns:a16="http://schemas.microsoft.com/office/drawing/2014/main" xmlns="" id="{536BC31B-9169-A936-A4CE-12E1503DDFF8}"/>
              </a:ext>
            </a:extLst>
          </p:cNvPr>
          <p:cNvSpPr/>
          <p:nvPr/>
        </p:nvSpPr>
        <p:spPr>
          <a:xfrm>
            <a:off x="3901681" y="6079867"/>
            <a:ext cx="917944" cy="523220"/>
          </a:xfrm>
          <a:prstGeom prst="rect">
            <a:avLst/>
          </a:prstGeom>
          <a:noFill/>
          <a:ln cmpd="dbl">
            <a:noFill/>
          </a:ln>
        </p:spPr>
        <p:txBody>
          <a:bodyPr wrap="none" lIns="91440" tIns="45720" rIns="91440" bIns="45720">
            <a:spAutoFit/>
          </a:bodyPr>
          <a:lstStyle/>
          <a:p>
            <a:pPr algn="ctr"/>
            <a:r>
              <a:rPr lang="ru-RU" sz="2800" b="1" dirty="0"/>
              <a:t>Цвет</a:t>
            </a:r>
          </a:p>
        </p:txBody>
      </p:sp>
      <p:grpSp>
        <p:nvGrpSpPr>
          <p:cNvPr id="50" name="Материал бол">
            <a:extLst>
              <a:ext uri="{FF2B5EF4-FFF2-40B4-BE49-F238E27FC236}">
                <a16:creationId xmlns:a16="http://schemas.microsoft.com/office/drawing/2014/main" xmlns="" id="{C66C2B90-1298-C07B-76FC-4D0669668A23}"/>
              </a:ext>
            </a:extLst>
          </p:cNvPr>
          <p:cNvGrpSpPr/>
          <p:nvPr/>
        </p:nvGrpSpPr>
        <p:grpSpPr>
          <a:xfrm>
            <a:off x="312369" y="265706"/>
            <a:ext cx="7601326" cy="6320102"/>
            <a:chOff x="300516" y="240654"/>
            <a:chExt cx="7612388" cy="6322086"/>
          </a:xfrm>
        </p:grpSpPr>
        <p:sp>
          <p:nvSpPr>
            <p:cNvPr id="42" name="Прямоугольник: скругленные углы 41">
              <a:extLst>
                <a:ext uri="{FF2B5EF4-FFF2-40B4-BE49-F238E27FC236}">
                  <a16:creationId xmlns:a16="http://schemas.microsoft.com/office/drawing/2014/main" xmlns="" id="{581187AB-CD5C-6C7E-B7AD-BD43AB1DB96C}"/>
                </a:ext>
              </a:extLst>
            </p:cNvPr>
            <p:cNvSpPr/>
            <p:nvPr/>
          </p:nvSpPr>
          <p:spPr>
            <a:xfrm>
              <a:off x="300516" y="240654"/>
              <a:ext cx="7612388" cy="632208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8" name="Picture 2">
              <a:extLst>
                <a:ext uri="{FF2B5EF4-FFF2-40B4-BE49-F238E27FC236}">
                  <a16:creationId xmlns:a16="http://schemas.microsoft.com/office/drawing/2014/main" xmlns="" id="{9A27F5E9-8C1F-C48F-129E-FC8E26F1A1CA}"/>
                </a:ext>
              </a:extLst>
            </p:cNvPr>
            <p:cNvPicPr>
              <a:picLocks noChangeAspect="1" noChangeArrowheads="1"/>
            </p:cNvPicPr>
            <p:nvPr/>
          </p:nvPicPr>
          <p:blipFill rotWithShape="1">
            <a:blip r:embed="rId39" cstate="print">
              <a:extLst>
                <a:ext uri="{28A0092B-C50C-407E-A947-70E740481C1C}">
                  <a14:useLocalDpi xmlns:a14="http://schemas.microsoft.com/office/drawing/2010/main" xmlns="" val="0"/>
                </a:ext>
              </a:extLst>
            </a:blip>
            <a:srcRect l="2719" t="4090" r="2529" b="13477"/>
            <a:stretch/>
          </p:blipFill>
          <p:spPr bwMode="auto">
            <a:xfrm>
              <a:off x="522227" y="400282"/>
              <a:ext cx="7147835" cy="516121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9" name="Прямоугольник 48">
            <a:extLst>
              <a:ext uri="{FF2B5EF4-FFF2-40B4-BE49-F238E27FC236}">
                <a16:creationId xmlns:a16="http://schemas.microsoft.com/office/drawing/2014/main" xmlns="" id="{37F33651-52FF-68BC-EA15-78342FDE4587}"/>
              </a:ext>
            </a:extLst>
          </p:cNvPr>
          <p:cNvSpPr/>
          <p:nvPr/>
        </p:nvSpPr>
        <p:spPr>
          <a:xfrm>
            <a:off x="3473893" y="5941026"/>
            <a:ext cx="1700145" cy="523220"/>
          </a:xfrm>
          <a:prstGeom prst="rect">
            <a:avLst/>
          </a:prstGeom>
          <a:noFill/>
          <a:ln cmpd="dbl">
            <a:noFill/>
          </a:ln>
        </p:spPr>
        <p:txBody>
          <a:bodyPr wrap="none" lIns="91440" tIns="45720" rIns="91440" bIns="45720">
            <a:spAutoFit/>
          </a:bodyPr>
          <a:lstStyle/>
          <a:p>
            <a:pPr algn="ctr"/>
            <a:r>
              <a:rPr lang="ru-RU" sz="2800" b="1" dirty="0"/>
              <a:t>Величина</a:t>
            </a:r>
          </a:p>
        </p:txBody>
      </p:sp>
      <p:sp>
        <p:nvSpPr>
          <p:cNvPr id="6" name="5">
            <a:extLst>
              <a:ext uri="{FF2B5EF4-FFF2-40B4-BE49-F238E27FC236}">
                <a16:creationId xmlns:a16="http://schemas.microsoft.com/office/drawing/2014/main" xmlns="" id="{CAEECA34-9FEF-69FA-72C6-B9872BE7C9FA}"/>
              </a:ext>
            </a:extLst>
          </p:cNvPr>
          <p:cNvSpPr/>
          <p:nvPr/>
        </p:nvSpPr>
        <p:spPr>
          <a:xfrm>
            <a:off x="8316817" y="882226"/>
            <a:ext cx="3632526" cy="3636000"/>
          </a:xfrm>
          <a:prstGeom prst="roundRect">
            <a:avLst>
              <a:gd name="adj" fmla="val 8276"/>
            </a:avLst>
          </a:prstGeom>
          <a:solidFill>
            <a:srgbClr val="595959">
              <a:alpha val="0"/>
            </a:srgbClr>
          </a:solidFill>
          <a:ln w="12700" cap="flat" cmpd="sng" algn="ctr">
            <a:solidFill>
              <a:srgbClr val="4472C4">
                <a:shade val="50000"/>
              </a:srgbClr>
            </a:solidFill>
            <a:prstDash val="solid"/>
            <a:miter lim="800000"/>
          </a:ln>
          <a:effectLst>
            <a:glow rad="139700">
              <a:sysClr val="windowText" lastClr="000000">
                <a:alpha val="40000"/>
              </a:sysClr>
            </a:glow>
            <a:innerShdw blurRad="266700">
              <a:sysClr val="windowText" lastClr="000000"/>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3">
            <a:extLst>
              <a:ext uri="{FF2B5EF4-FFF2-40B4-BE49-F238E27FC236}">
                <a16:creationId xmlns:a16="http://schemas.microsoft.com/office/drawing/2014/main" xmlns="" id="{C912887D-6475-905B-C4E3-B4754167DD1B}"/>
              </a:ext>
            </a:extLst>
          </p:cNvPr>
          <p:cNvSpPr/>
          <p:nvPr/>
        </p:nvSpPr>
        <p:spPr>
          <a:xfrm>
            <a:off x="8311830" y="874400"/>
            <a:ext cx="3632526" cy="3636000"/>
          </a:xfrm>
          <a:prstGeom prst="roundRect">
            <a:avLst>
              <a:gd name="adj" fmla="val 8276"/>
            </a:avLst>
          </a:prstGeom>
          <a:solidFill>
            <a:srgbClr val="595959">
              <a:alpha val="0"/>
            </a:srgbClr>
          </a:solidFill>
          <a:ln w="57150" cap="flat" cmpd="sng" algn="ctr">
            <a:solidFill>
              <a:sysClr val="window" lastClr="FFFFFF">
                <a:lumMod val="85000"/>
              </a:sysClr>
            </a:solidFill>
            <a:prstDash val="solid"/>
            <a:miter lim="800000"/>
          </a:ln>
          <a:effectLst>
            <a:innerShdw blurRad="4699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73" name="Части бол">
            <a:extLst>
              <a:ext uri="{FF2B5EF4-FFF2-40B4-BE49-F238E27FC236}">
                <a16:creationId xmlns:a16="http://schemas.microsoft.com/office/drawing/2014/main" xmlns="" id="{7ED5A5D8-9B5D-3A5A-B408-080FED5063F4}"/>
              </a:ext>
            </a:extLst>
          </p:cNvPr>
          <p:cNvGrpSpPr/>
          <p:nvPr/>
        </p:nvGrpSpPr>
        <p:grpSpPr>
          <a:xfrm>
            <a:off x="303429" y="254645"/>
            <a:ext cx="7612388" cy="6322086"/>
            <a:chOff x="303429" y="254645"/>
            <a:chExt cx="7612388" cy="6322086"/>
          </a:xfrm>
        </p:grpSpPr>
        <p:sp>
          <p:nvSpPr>
            <p:cNvPr id="62" name="Прямоугольник: скругленные углы 61">
              <a:extLst>
                <a:ext uri="{FF2B5EF4-FFF2-40B4-BE49-F238E27FC236}">
                  <a16:creationId xmlns:a16="http://schemas.microsoft.com/office/drawing/2014/main" xmlns="" id="{AE4EF9C6-9EF3-8457-E5DE-92D134D5AD89}"/>
                </a:ext>
              </a:extLst>
            </p:cNvPr>
            <p:cNvSpPr/>
            <p:nvPr/>
          </p:nvSpPr>
          <p:spPr>
            <a:xfrm>
              <a:off x="303429" y="254645"/>
              <a:ext cx="7612388" cy="6322086"/>
            </a:xfrm>
            <a:prstGeom prst="roundRect">
              <a:avLst>
                <a:gd name="adj" fmla="val 7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71" name="Рисунок 1070">
              <a:extLst>
                <a:ext uri="{FF2B5EF4-FFF2-40B4-BE49-F238E27FC236}">
                  <a16:creationId xmlns:a16="http://schemas.microsoft.com/office/drawing/2014/main" xmlns="" id="{67668B53-966A-773D-4A2E-99DDA141DE8C}"/>
                </a:ext>
              </a:extLst>
            </p:cNvPr>
            <p:cNvPicPr>
              <a:picLocks noChangeAspect="1"/>
            </p:cNvPicPr>
            <p:nvPr/>
          </p:nvPicPr>
          <p:blipFill rotWithShape="1">
            <a:blip r:embed="rId40" cstate="print">
              <a:extLst>
                <a:ext uri="{28A0092B-C50C-407E-A947-70E740481C1C}">
                  <a14:useLocalDpi xmlns:a14="http://schemas.microsoft.com/office/drawing/2010/main" xmlns="" val="0"/>
                </a:ext>
              </a:extLst>
            </a:blip>
            <a:srcRect l="1476" r="1470" b="13601"/>
            <a:stretch/>
          </p:blipFill>
          <p:spPr>
            <a:xfrm>
              <a:off x="411070" y="373769"/>
              <a:ext cx="7240847" cy="5570529"/>
            </a:xfrm>
            <a:prstGeom prst="rect">
              <a:avLst/>
            </a:prstGeom>
          </p:spPr>
        </p:pic>
      </p:grpSp>
      <p:sp>
        <p:nvSpPr>
          <p:cNvPr id="1024" name="Прямоугольник 1023">
            <a:extLst>
              <a:ext uri="{FF2B5EF4-FFF2-40B4-BE49-F238E27FC236}">
                <a16:creationId xmlns:a16="http://schemas.microsoft.com/office/drawing/2014/main" xmlns="" id="{A3E64514-75D3-F123-ED62-FEB22ACD5E56}"/>
              </a:ext>
            </a:extLst>
          </p:cNvPr>
          <p:cNvSpPr/>
          <p:nvPr/>
        </p:nvSpPr>
        <p:spPr>
          <a:xfrm>
            <a:off x="3512657" y="5936423"/>
            <a:ext cx="1263487" cy="523220"/>
          </a:xfrm>
          <a:prstGeom prst="rect">
            <a:avLst/>
          </a:prstGeom>
          <a:noFill/>
          <a:ln cmpd="dbl">
            <a:noFill/>
          </a:ln>
        </p:spPr>
        <p:txBody>
          <a:bodyPr wrap="none" lIns="91440" tIns="45720" rIns="91440" bIns="45720">
            <a:spAutoFit/>
          </a:bodyPr>
          <a:lstStyle/>
          <a:p>
            <a:pPr algn="ctr"/>
            <a:r>
              <a:rPr lang="ru-RU" sz="2800" b="1" dirty="0"/>
              <a:t>Форма</a:t>
            </a:r>
          </a:p>
        </p:txBody>
      </p:sp>
      <p:pic>
        <p:nvPicPr>
          <p:cNvPr id="61" name="Рука бол">
            <a:extLst>
              <a:ext uri="{FF2B5EF4-FFF2-40B4-BE49-F238E27FC236}">
                <a16:creationId xmlns:a16="http://schemas.microsoft.com/office/drawing/2014/main" xmlns="" id="{FD71B54E-5FC0-2FE2-CEF9-0CBDEA300453}"/>
              </a:ext>
            </a:extLst>
          </p:cNvPr>
          <p:cNvPicPr>
            <a:picLocks noChangeAspect="1"/>
          </p:cNvPicPr>
          <p:nvPr/>
        </p:nvPicPr>
        <p:blipFill>
          <a:blip r:embed="rId41" cstate="print">
            <a:extLst>
              <a:ext uri="{28A0092B-C50C-407E-A947-70E740481C1C}">
                <a14:useLocalDpi xmlns:a14="http://schemas.microsoft.com/office/drawing/2010/main" xmlns="" val="0"/>
              </a:ext>
            </a:extLst>
          </a:blip>
          <a:srcRect/>
          <a:stretch/>
        </p:blipFill>
        <p:spPr>
          <a:xfrm>
            <a:off x="292498" y="1"/>
            <a:ext cx="7634154" cy="6576728"/>
          </a:xfrm>
          <a:prstGeom prst="rect">
            <a:avLst/>
          </a:prstGeom>
        </p:spPr>
      </p:pic>
      <p:sp>
        <p:nvSpPr>
          <p:cNvPr id="53" name="Прямоугольник 52">
            <a:extLst>
              <a:ext uri="{FF2B5EF4-FFF2-40B4-BE49-F238E27FC236}">
                <a16:creationId xmlns:a16="http://schemas.microsoft.com/office/drawing/2014/main" xmlns="" id="{2A460C94-120B-F6A7-C46E-7EADC800CEC3}"/>
              </a:ext>
            </a:extLst>
          </p:cNvPr>
          <p:cNvSpPr/>
          <p:nvPr/>
        </p:nvSpPr>
        <p:spPr>
          <a:xfrm>
            <a:off x="3816793" y="5947484"/>
            <a:ext cx="882870" cy="523220"/>
          </a:xfrm>
          <a:prstGeom prst="rect">
            <a:avLst/>
          </a:prstGeom>
          <a:noFill/>
          <a:ln cmpd="dbl">
            <a:noFill/>
          </a:ln>
        </p:spPr>
        <p:txBody>
          <a:bodyPr wrap="none" lIns="91440" tIns="45720" rIns="91440" bIns="45720">
            <a:spAutoFit/>
          </a:bodyPr>
          <a:lstStyle/>
          <a:p>
            <a:pPr algn="ctr"/>
            <a:r>
              <a:rPr lang="ru-RU" sz="2800" b="1" dirty="0"/>
              <a:t>Вкус</a:t>
            </a:r>
          </a:p>
        </p:txBody>
      </p:sp>
      <p:pic>
        <p:nvPicPr>
          <p:cNvPr id="1067" name="Время года бол">
            <a:extLst>
              <a:ext uri="{FF2B5EF4-FFF2-40B4-BE49-F238E27FC236}">
                <a16:creationId xmlns:a16="http://schemas.microsoft.com/office/drawing/2014/main" xmlns="" id="{F6E5A5E5-B48C-0BF9-A10A-C34F8D4BF332}"/>
              </a:ext>
            </a:extLst>
          </p:cNvPr>
          <p:cNvPicPr>
            <a:picLocks noChangeAspect="1"/>
          </p:cNvPicPr>
          <p:nvPr/>
        </p:nvPicPr>
        <p:blipFill rotWithShape="1">
          <a:blip r:embed="rId42" cstate="print">
            <a:extLst>
              <a:ext uri="{28A0092B-C50C-407E-A947-70E740481C1C}">
                <a14:useLocalDpi xmlns:a14="http://schemas.microsoft.com/office/drawing/2010/main" xmlns="" val="0"/>
              </a:ext>
            </a:extLst>
          </a:blip>
          <a:srcRect l="261" r="261"/>
          <a:stretch/>
        </p:blipFill>
        <p:spPr>
          <a:xfrm>
            <a:off x="353634" y="315572"/>
            <a:ext cx="7578463" cy="6274860"/>
          </a:xfrm>
          <a:prstGeom prst="rect">
            <a:avLst/>
          </a:prstGeom>
        </p:spPr>
      </p:pic>
      <p:sp>
        <p:nvSpPr>
          <p:cNvPr id="1069" name="Прямоугольник 1068">
            <a:extLst>
              <a:ext uri="{FF2B5EF4-FFF2-40B4-BE49-F238E27FC236}">
                <a16:creationId xmlns:a16="http://schemas.microsoft.com/office/drawing/2014/main" xmlns="" id="{7B83F8CA-1D14-3DAF-4D9C-24872CDA0412}"/>
              </a:ext>
            </a:extLst>
          </p:cNvPr>
          <p:cNvSpPr/>
          <p:nvPr/>
        </p:nvSpPr>
        <p:spPr>
          <a:xfrm>
            <a:off x="2635325" y="6057090"/>
            <a:ext cx="2842958" cy="523220"/>
          </a:xfrm>
          <a:prstGeom prst="rect">
            <a:avLst/>
          </a:prstGeom>
          <a:noFill/>
          <a:ln cmpd="dbl">
            <a:noFill/>
          </a:ln>
        </p:spPr>
        <p:txBody>
          <a:bodyPr wrap="none" lIns="91440" tIns="45720" rIns="91440" bIns="45720">
            <a:spAutoFit/>
          </a:bodyPr>
          <a:lstStyle/>
          <a:p>
            <a:pPr algn="ctr"/>
            <a:r>
              <a:rPr lang="ru-RU" sz="2800" b="1" dirty="0"/>
              <a:t>Какой на ощупь?</a:t>
            </a:r>
          </a:p>
        </p:txBody>
      </p:sp>
      <p:pic>
        <p:nvPicPr>
          <p:cNvPr id="1080" name="Куда бол">
            <a:extLst>
              <a:ext uri="{FF2B5EF4-FFF2-40B4-BE49-F238E27FC236}">
                <a16:creationId xmlns:a16="http://schemas.microsoft.com/office/drawing/2014/main" xmlns="" id="{B708A6A0-02E3-5B6A-51CA-EF83CC496553}"/>
              </a:ext>
            </a:extLst>
          </p:cNvPr>
          <p:cNvPicPr>
            <a:picLocks noChangeAspect="1"/>
          </p:cNvPicPr>
          <p:nvPr/>
        </p:nvPicPr>
        <p:blipFill>
          <a:blip r:embed="rId43" cstate="print">
            <a:extLst>
              <a:ext uri="{28A0092B-C50C-407E-A947-70E740481C1C}">
                <a14:useLocalDpi xmlns:a14="http://schemas.microsoft.com/office/drawing/2010/main" xmlns="" val="0"/>
              </a:ext>
            </a:extLst>
          </a:blip>
          <a:srcRect/>
          <a:stretch/>
        </p:blipFill>
        <p:spPr>
          <a:xfrm>
            <a:off x="305247" y="331202"/>
            <a:ext cx="7684076" cy="6236720"/>
          </a:xfrm>
          <a:prstGeom prst="rect">
            <a:avLst/>
          </a:prstGeom>
        </p:spPr>
      </p:pic>
      <p:sp>
        <p:nvSpPr>
          <p:cNvPr id="1081" name="20">
            <a:extLst>
              <a:ext uri="{FF2B5EF4-FFF2-40B4-BE49-F238E27FC236}">
                <a16:creationId xmlns:a16="http://schemas.microsoft.com/office/drawing/2014/main" xmlns="" id="{51D0573C-1785-8B5C-A489-138B617B049B}"/>
              </a:ext>
            </a:extLst>
          </p:cNvPr>
          <p:cNvSpPr/>
          <p:nvPr/>
        </p:nvSpPr>
        <p:spPr>
          <a:xfrm>
            <a:off x="2318017" y="6101976"/>
            <a:ext cx="3586495" cy="523220"/>
          </a:xfrm>
          <a:prstGeom prst="rect">
            <a:avLst/>
          </a:prstGeom>
          <a:noFill/>
          <a:ln cmpd="dbl">
            <a:noFill/>
          </a:ln>
        </p:spPr>
        <p:txBody>
          <a:bodyPr wrap="none" lIns="91440" tIns="45720" rIns="91440" bIns="45720">
            <a:spAutoFit/>
          </a:bodyPr>
          <a:lstStyle/>
          <a:p>
            <a:pPr algn="ctr"/>
            <a:r>
              <a:rPr lang="ru-RU" sz="2800" b="1" dirty="0"/>
              <a:t>Место произрастания</a:t>
            </a:r>
          </a:p>
        </p:txBody>
      </p:sp>
      <p:pic>
        <p:nvPicPr>
          <p:cNvPr id="1083" name="19">
            <a:extLst>
              <a:ext uri="{FF2B5EF4-FFF2-40B4-BE49-F238E27FC236}">
                <a16:creationId xmlns:a16="http://schemas.microsoft.com/office/drawing/2014/main" xmlns="" id="{641828D4-47DE-1006-7692-2C5768BFD015}"/>
              </a:ext>
            </a:extLst>
          </p:cNvPr>
          <p:cNvPicPr>
            <a:picLocks noChangeAspect="1"/>
          </p:cNvPicPr>
          <p:nvPr/>
        </p:nvPicPr>
        <p:blipFill rotWithShape="1">
          <a:blip r:embed="rId44" cstate="print">
            <a:extLst>
              <a:ext uri="{28A0092B-C50C-407E-A947-70E740481C1C}">
                <a14:useLocalDpi xmlns:a14="http://schemas.microsoft.com/office/drawing/2010/main" xmlns="" val="0"/>
              </a:ext>
            </a:extLst>
          </a:blip>
          <a:srcRect t="111" b="111"/>
          <a:stretch/>
        </p:blipFill>
        <p:spPr>
          <a:xfrm>
            <a:off x="305205" y="295372"/>
            <a:ext cx="7633225" cy="6264806"/>
          </a:xfrm>
          <a:prstGeom prst="rect">
            <a:avLst/>
          </a:prstGeom>
        </p:spPr>
      </p:pic>
      <p:sp>
        <p:nvSpPr>
          <p:cNvPr id="1085" name="18">
            <a:extLst>
              <a:ext uri="{FF2B5EF4-FFF2-40B4-BE49-F238E27FC236}">
                <a16:creationId xmlns:a16="http://schemas.microsoft.com/office/drawing/2014/main" xmlns="" id="{9D13104F-6021-7D6A-3DF6-1A692E3F9245}"/>
              </a:ext>
            </a:extLst>
          </p:cNvPr>
          <p:cNvSpPr/>
          <p:nvPr/>
        </p:nvSpPr>
        <p:spPr>
          <a:xfrm>
            <a:off x="2241566" y="6057426"/>
            <a:ext cx="4069384" cy="523220"/>
          </a:xfrm>
          <a:prstGeom prst="rect">
            <a:avLst/>
          </a:prstGeom>
          <a:solidFill>
            <a:schemeClr val="bg1"/>
          </a:solidFill>
          <a:ln cmpd="dbl">
            <a:noFill/>
          </a:ln>
        </p:spPr>
        <p:txBody>
          <a:bodyPr wrap="none" lIns="91440" tIns="45720" rIns="91440" bIns="45720">
            <a:spAutoFit/>
          </a:bodyPr>
          <a:lstStyle/>
          <a:p>
            <a:pPr algn="ctr"/>
            <a:r>
              <a:rPr lang="ru-RU" sz="2800" b="1" dirty="0"/>
              <a:t>Что можно приготовить?</a:t>
            </a:r>
          </a:p>
        </p:txBody>
      </p:sp>
      <p:pic>
        <p:nvPicPr>
          <p:cNvPr id="1087" name="17">
            <a:extLst>
              <a:ext uri="{FF2B5EF4-FFF2-40B4-BE49-F238E27FC236}">
                <a16:creationId xmlns:a16="http://schemas.microsoft.com/office/drawing/2014/main" xmlns="" id="{9258CC2F-6B74-2CE5-0570-3C866635D33D}"/>
              </a:ext>
            </a:extLst>
          </p:cNvPr>
          <p:cNvPicPr>
            <a:picLocks noChangeAspect="1"/>
          </p:cNvPicPr>
          <p:nvPr/>
        </p:nvPicPr>
        <p:blipFill>
          <a:blip r:embed="rId45" cstate="print">
            <a:extLst>
              <a:ext uri="{28A0092B-C50C-407E-A947-70E740481C1C}">
                <a14:useLocalDpi xmlns:a14="http://schemas.microsoft.com/office/drawing/2010/main" xmlns="" val="0"/>
              </a:ext>
            </a:extLst>
          </a:blip>
          <a:srcRect/>
          <a:stretch/>
        </p:blipFill>
        <p:spPr>
          <a:xfrm>
            <a:off x="306859" y="295371"/>
            <a:ext cx="7554859" cy="6310969"/>
          </a:xfrm>
          <a:prstGeom prst="rect">
            <a:avLst/>
          </a:prstGeom>
        </p:spPr>
      </p:pic>
      <p:sp>
        <p:nvSpPr>
          <p:cNvPr id="1088" name="16">
            <a:extLst>
              <a:ext uri="{FF2B5EF4-FFF2-40B4-BE49-F238E27FC236}">
                <a16:creationId xmlns:a16="http://schemas.microsoft.com/office/drawing/2014/main" xmlns="" id="{A8630906-9AA8-4FDA-0F82-9957CC9A80B1}"/>
              </a:ext>
            </a:extLst>
          </p:cNvPr>
          <p:cNvSpPr/>
          <p:nvPr/>
        </p:nvSpPr>
        <p:spPr>
          <a:xfrm>
            <a:off x="2693193" y="6113977"/>
            <a:ext cx="2727350" cy="523220"/>
          </a:xfrm>
          <a:prstGeom prst="rect">
            <a:avLst/>
          </a:prstGeom>
          <a:noFill/>
          <a:ln cmpd="dbl">
            <a:noFill/>
          </a:ln>
        </p:spPr>
        <p:txBody>
          <a:bodyPr wrap="none" lIns="91440" tIns="45720" rIns="91440" bIns="45720">
            <a:spAutoFit/>
          </a:bodyPr>
          <a:lstStyle/>
          <a:p>
            <a:pPr algn="ctr"/>
            <a:r>
              <a:rPr lang="ru-RU" sz="2800" b="1" dirty="0"/>
              <a:t>Твое отношение</a:t>
            </a:r>
          </a:p>
        </p:txBody>
      </p:sp>
      <p:pic>
        <p:nvPicPr>
          <p:cNvPr id="1089" name="15">
            <a:extLst>
              <a:ext uri="{FF2B5EF4-FFF2-40B4-BE49-F238E27FC236}">
                <a16:creationId xmlns:a16="http://schemas.microsoft.com/office/drawing/2014/main" xmlns="" id="{8D1C00F7-DB8F-C4BB-DB7A-E545E6938160}"/>
              </a:ext>
            </a:extLst>
          </p:cNvPr>
          <p:cNvPicPr>
            <a:picLocks noChangeAspect="1"/>
          </p:cNvPicPr>
          <p:nvPr/>
        </p:nvPicPr>
        <p:blipFill>
          <a:blip r:embed="rId46" cstate="print">
            <a:extLst>
              <a:ext uri="{28A0092B-C50C-407E-A947-70E740481C1C}">
                <a14:useLocalDpi xmlns:a14="http://schemas.microsoft.com/office/drawing/2010/main" xmlns="" val="0"/>
              </a:ext>
            </a:extLst>
          </a:blip>
          <a:srcRect l="430" r="430"/>
          <a:stretch/>
        </p:blipFill>
        <p:spPr>
          <a:xfrm>
            <a:off x="8412022" y="957379"/>
            <a:ext cx="3438634" cy="3468484"/>
          </a:xfrm>
          <a:prstGeom prst="roundRect">
            <a:avLst>
              <a:gd name="adj" fmla="val 5381"/>
            </a:avLst>
          </a:prstGeom>
        </p:spPr>
      </p:pic>
      <p:pic>
        <p:nvPicPr>
          <p:cNvPr id="5" name="14">
            <a:extLst>
              <a:ext uri="{FF2B5EF4-FFF2-40B4-BE49-F238E27FC236}">
                <a16:creationId xmlns:a16="http://schemas.microsoft.com/office/drawing/2014/main" xmlns="" id="{03D4E067-BBC2-B611-3DAD-5E010562A245}"/>
              </a:ext>
            </a:extLst>
          </p:cNvPr>
          <p:cNvPicPr>
            <a:picLocks noChangeAspect="1"/>
          </p:cNvPicPr>
          <p:nvPr/>
        </p:nvPicPr>
        <p:blipFill>
          <a:blip r:embed="rId47" cstate="print">
            <a:extLst>
              <a:ext uri="{28A0092B-C50C-407E-A947-70E740481C1C}">
                <a14:useLocalDpi xmlns:a14="http://schemas.microsoft.com/office/drawing/2010/main" xmlns="" val="0"/>
              </a:ext>
            </a:extLst>
          </a:blip>
          <a:srcRect/>
          <a:stretch/>
        </p:blipFill>
        <p:spPr>
          <a:xfrm>
            <a:off x="8376158" y="944520"/>
            <a:ext cx="3505504" cy="3505504"/>
          </a:xfrm>
          <a:prstGeom prst="roundRect">
            <a:avLst>
              <a:gd name="adj" fmla="val 7416"/>
            </a:avLst>
          </a:prstGeom>
        </p:spPr>
      </p:pic>
      <p:pic>
        <p:nvPicPr>
          <p:cNvPr id="16" name="13">
            <a:extLst>
              <a:ext uri="{FF2B5EF4-FFF2-40B4-BE49-F238E27FC236}">
                <a16:creationId xmlns:a16="http://schemas.microsoft.com/office/drawing/2014/main" xmlns="" id="{3885821E-3628-5668-9562-9C6913BA6531}"/>
              </a:ext>
            </a:extLst>
          </p:cNvPr>
          <p:cNvPicPr>
            <a:picLocks noChangeAspect="1"/>
          </p:cNvPicPr>
          <p:nvPr/>
        </p:nvPicPr>
        <p:blipFill>
          <a:blip r:embed="rId48" cstate="print">
            <a:extLst>
              <a:ext uri="{28A0092B-C50C-407E-A947-70E740481C1C}">
                <a14:useLocalDpi xmlns:a14="http://schemas.microsoft.com/office/drawing/2010/main" xmlns="" val="0"/>
              </a:ext>
            </a:extLst>
          </a:blip>
          <a:srcRect/>
          <a:stretch/>
        </p:blipFill>
        <p:spPr>
          <a:xfrm>
            <a:off x="8380942" y="938392"/>
            <a:ext cx="3505504" cy="3505504"/>
          </a:xfrm>
          <a:prstGeom prst="roundRect">
            <a:avLst>
              <a:gd name="adj" fmla="val 7264"/>
            </a:avLst>
          </a:prstGeom>
        </p:spPr>
      </p:pic>
      <p:pic>
        <p:nvPicPr>
          <p:cNvPr id="17" name="12">
            <a:extLst>
              <a:ext uri="{FF2B5EF4-FFF2-40B4-BE49-F238E27FC236}">
                <a16:creationId xmlns:a16="http://schemas.microsoft.com/office/drawing/2014/main" xmlns="" id="{910A2285-8DC4-1CF1-FD1B-E07CA902159A}"/>
              </a:ext>
            </a:extLst>
          </p:cNvPr>
          <p:cNvPicPr>
            <a:picLocks noChangeAspect="1"/>
          </p:cNvPicPr>
          <p:nvPr/>
        </p:nvPicPr>
        <p:blipFill>
          <a:blip r:embed="rId49" cstate="print">
            <a:extLst>
              <a:ext uri="{28A0092B-C50C-407E-A947-70E740481C1C}">
                <a14:useLocalDpi xmlns:a14="http://schemas.microsoft.com/office/drawing/2010/main" xmlns="" val="0"/>
              </a:ext>
            </a:extLst>
          </a:blip>
          <a:srcRect/>
          <a:stretch/>
        </p:blipFill>
        <p:spPr>
          <a:xfrm>
            <a:off x="8373201" y="950152"/>
            <a:ext cx="3499407" cy="3499407"/>
          </a:xfrm>
          <a:prstGeom prst="roundRect">
            <a:avLst>
              <a:gd name="adj" fmla="val 6792"/>
            </a:avLst>
          </a:prstGeom>
        </p:spPr>
      </p:pic>
      <p:pic>
        <p:nvPicPr>
          <p:cNvPr id="18" name="11">
            <a:extLst>
              <a:ext uri="{FF2B5EF4-FFF2-40B4-BE49-F238E27FC236}">
                <a16:creationId xmlns:a16="http://schemas.microsoft.com/office/drawing/2014/main" xmlns="" id="{89F72280-14AB-BD3F-C251-19A3F7713D14}"/>
              </a:ext>
            </a:extLst>
          </p:cNvPr>
          <p:cNvPicPr>
            <a:picLocks noChangeAspect="1"/>
          </p:cNvPicPr>
          <p:nvPr/>
        </p:nvPicPr>
        <p:blipFill>
          <a:blip r:embed="rId50" cstate="print">
            <a:extLst>
              <a:ext uri="{28A0092B-C50C-407E-A947-70E740481C1C}">
                <a14:useLocalDpi xmlns:a14="http://schemas.microsoft.com/office/drawing/2010/main" xmlns="" val="0"/>
              </a:ext>
            </a:extLst>
          </a:blip>
          <a:srcRect/>
          <a:stretch/>
        </p:blipFill>
        <p:spPr>
          <a:xfrm>
            <a:off x="8375596" y="945936"/>
            <a:ext cx="3499407" cy="3499407"/>
          </a:xfrm>
          <a:prstGeom prst="roundRect">
            <a:avLst>
              <a:gd name="adj" fmla="val 6944"/>
            </a:avLst>
          </a:prstGeom>
        </p:spPr>
      </p:pic>
      <p:pic>
        <p:nvPicPr>
          <p:cNvPr id="19" name="10">
            <a:extLst>
              <a:ext uri="{FF2B5EF4-FFF2-40B4-BE49-F238E27FC236}">
                <a16:creationId xmlns:a16="http://schemas.microsoft.com/office/drawing/2014/main" xmlns="" id="{A0473C6A-CA4E-1A4D-10B2-C423CEB83615}"/>
              </a:ext>
            </a:extLst>
          </p:cNvPr>
          <p:cNvPicPr>
            <a:picLocks noChangeAspect="1"/>
          </p:cNvPicPr>
          <p:nvPr/>
        </p:nvPicPr>
        <p:blipFill>
          <a:blip r:embed="rId51" cstate="print">
            <a:extLst>
              <a:ext uri="{28A0092B-C50C-407E-A947-70E740481C1C}">
                <a14:useLocalDpi xmlns:a14="http://schemas.microsoft.com/office/drawing/2010/main" xmlns="" val="0"/>
              </a:ext>
            </a:extLst>
          </a:blip>
          <a:srcRect t="206" b="206"/>
          <a:stretch/>
        </p:blipFill>
        <p:spPr>
          <a:xfrm>
            <a:off x="8381022" y="957378"/>
            <a:ext cx="3482850" cy="3468483"/>
          </a:xfrm>
          <a:prstGeom prst="roundRect">
            <a:avLst>
              <a:gd name="adj" fmla="val 5708"/>
            </a:avLst>
          </a:prstGeom>
        </p:spPr>
      </p:pic>
      <p:pic>
        <p:nvPicPr>
          <p:cNvPr id="20" name="9">
            <a:extLst>
              <a:ext uri="{FF2B5EF4-FFF2-40B4-BE49-F238E27FC236}">
                <a16:creationId xmlns:a16="http://schemas.microsoft.com/office/drawing/2014/main" xmlns="" id="{1FEA1FF3-7B64-FF87-68F2-A8BAE88BE42B}"/>
              </a:ext>
            </a:extLst>
          </p:cNvPr>
          <p:cNvPicPr>
            <a:picLocks noChangeAspect="1"/>
          </p:cNvPicPr>
          <p:nvPr/>
        </p:nvPicPr>
        <p:blipFill>
          <a:blip r:embed="rId52" cstate="print">
            <a:extLst>
              <a:ext uri="{28A0092B-C50C-407E-A947-70E740481C1C}">
                <a14:useLocalDpi xmlns:a14="http://schemas.microsoft.com/office/drawing/2010/main" xmlns="" val="0"/>
              </a:ext>
            </a:extLst>
          </a:blip>
          <a:srcRect/>
          <a:stretch/>
        </p:blipFill>
        <p:spPr>
          <a:xfrm>
            <a:off x="8369971" y="943297"/>
            <a:ext cx="3505504" cy="3505504"/>
          </a:xfrm>
          <a:prstGeom prst="roundRect">
            <a:avLst>
              <a:gd name="adj" fmla="val 5711"/>
            </a:avLst>
          </a:prstGeom>
        </p:spPr>
      </p:pic>
      <p:pic>
        <p:nvPicPr>
          <p:cNvPr id="21" name="8">
            <a:extLst>
              <a:ext uri="{FF2B5EF4-FFF2-40B4-BE49-F238E27FC236}">
                <a16:creationId xmlns:a16="http://schemas.microsoft.com/office/drawing/2014/main" xmlns="" id="{757E9970-E72B-8C53-A23D-3F28C8A42B08}"/>
              </a:ext>
            </a:extLst>
          </p:cNvPr>
          <p:cNvPicPr>
            <a:picLocks noChangeAspect="1"/>
          </p:cNvPicPr>
          <p:nvPr/>
        </p:nvPicPr>
        <p:blipFill>
          <a:blip r:embed="rId53" cstate="print">
            <a:extLst>
              <a:ext uri="{28A0092B-C50C-407E-A947-70E740481C1C}">
                <a14:useLocalDpi xmlns:a14="http://schemas.microsoft.com/office/drawing/2010/main" xmlns="" val="0"/>
              </a:ext>
            </a:extLst>
          </a:blip>
          <a:srcRect/>
          <a:stretch/>
        </p:blipFill>
        <p:spPr>
          <a:xfrm>
            <a:off x="8373909" y="947729"/>
            <a:ext cx="3499407" cy="3499407"/>
          </a:xfrm>
          <a:prstGeom prst="roundRect">
            <a:avLst>
              <a:gd name="adj" fmla="val 6267"/>
            </a:avLst>
          </a:prstGeom>
        </p:spPr>
      </p:pic>
      <p:pic>
        <p:nvPicPr>
          <p:cNvPr id="25" name="7">
            <a:extLst>
              <a:ext uri="{FF2B5EF4-FFF2-40B4-BE49-F238E27FC236}">
                <a16:creationId xmlns:a16="http://schemas.microsoft.com/office/drawing/2014/main" xmlns="" id="{0D931DAF-01DD-B3B4-3FC7-FA3A2AC5835E}"/>
              </a:ext>
            </a:extLst>
          </p:cNvPr>
          <p:cNvPicPr>
            <a:picLocks noChangeAspect="1"/>
          </p:cNvPicPr>
          <p:nvPr/>
        </p:nvPicPr>
        <p:blipFill>
          <a:blip r:embed="rId54" cstate="print">
            <a:extLst>
              <a:ext uri="{28A0092B-C50C-407E-A947-70E740481C1C}">
                <a14:useLocalDpi xmlns:a14="http://schemas.microsoft.com/office/drawing/2010/main" xmlns="" val="0"/>
              </a:ext>
            </a:extLst>
          </a:blip>
          <a:srcRect/>
          <a:stretch/>
        </p:blipFill>
        <p:spPr>
          <a:xfrm>
            <a:off x="8375596" y="957761"/>
            <a:ext cx="3499407" cy="3499407"/>
          </a:xfrm>
          <a:prstGeom prst="roundRect">
            <a:avLst>
              <a:gd name="adj" fmla="val 7567"/>
            </a:avLst>
          </a:prstGeom>
        </p:spPr>
      </p:pic>
      <p:pic>
        <p:nvPicPr>
          <p:cNvPr id="37" name="6">
            <a:extLst>
              <a:ext uri="{FF2B5EF4-FFF2-40B4-BE49-F238E27FC236}">
                <a16:creationId xmlns:a16="http://schemas.microsoft.com/office/drawing/2014/main" xmlns="" id="{F23B120A-673E-F04D-E859-234A9042CD61}"/>
              </a:ext>
            </a:extLst>
          </p:cNvPr>
          <p:cNvPicPr>
            <a:picLocks noChangeAspect="1"/>
          </p:cNvPicPr>
          <p:nvPr/>
        </p:nvPicPr>
        <p:blipFill>
          <a:blip r:embed="rId55" cstate="print">
            <a:extLst>
              <a:ext uri="{28A0092B-C50C-407E-A947-70E740481C1C}">
                <a14:useLocalDpi xmlns:a14="http://schemas.microsoft.com/office/drawing/2010/main" xmlns="" val="0"/>
              </a:ext>
            </a:extLst>
          </a:blip>
          <a:srcRect/>
          <a:stretch/>
        </p:blipFill>
        <p:spPr>
          <a:xfrm>
            <a:off x="8384388" y="945643"/>
            <a:ext cx="3499407" cy="3499407"/>
          </a:xfrm>
          <a:prstGeom prst="roundRect">
            <a:avLst>
              <a:gd name="adj" fmla="val 6657"/>
            </a:avLst>
          </a:prstGeom>
        </p:spPr>
      </p:pic>
      <p:pic>
        <p:nvPicPr>
          <p:cNvPr id="39" name="5">
            <a:extLst>
              <a:ext uri="{FF2B5EF4-FFF2-40B4-BE49-F238E27FC236}">
                <a16:creationId xmlns:a16="http://schemas.microsoft.com/office/drawing/2014/main" xmlns="" id="{12D729D4-FE8C-41BD-9F5A-F3FEDA02AC1C}"/>
              </a:ext>
            </a:extLst>
          </p:cNvPr>
          <p:cNvPicPr>
            <a:picLocks noChangeAspect="1"/>
          </p:cNvPicPr>
          <p:nvPr/>
        </p:nvPicPr>
        <p:blipFill>
          <a:blip r:embed="rId56" cstate="print">
            <a:extLst>
              <a:ext uri="{28A0092B-C50C-407E-A947-70E740481C1C}">
                <a14:useLocalDpi xmlns:a14="http://schemas.microsoft.com/office/drawing/2010/main" xmlns="" val="0"/>
              </a:ext>
            </a:extLst>
          </a:blip>
          <a:srcRect/>
          <a:stretch/>
        </p:blipFill>
        <p:spPr>
          <a:xfrm>
            <a:off x="8378107" y="948908"/>
            <a:ext cx="3499407" cy="3499407"/>
          </a:xfrm>
          <a:prstGeom prst="roundRect">
            <a:avLst>
              <a:gd name="adj" fmla="val 6657"/>
            </a:avLst>
          </a:prstGeom>
        </p:spPr>
      </p:pic>
      <p:pic>
        <p:nvPicPr>
          <p:cNvPr id="41" name="4">
            <a:extLst>
              <a:ext uri="{FF2B5EF4-FFF2-40B4-BE49-F238E27FC236}">
                <a16:creationId xmlns:a16="http://schemas.microsoft.com/office/drawing/2014/main" xmlns="" id="{22AD61AB-9F8E-40C7-270A-651F18980FCD}"/>
              </a:ext>
            </a:extLst>
          </p:cNvPr>
          <p:cNvPicPr>
            <a:picLocks noChangeAspect="1"/>
          </p:cNvPicPr>
          <p:nvPr/>
        </p:nvPicPr>
        <p:blipFill>
          <a:blip r:embed="rId57" cstate="print">
            <a:extLst>
              <a:ext uri="{28A0092B-C50C-407E-A947-70E740481C1C}">
                <a14:useLocalDpi xmlns:a14="http://schemas.microsoft.com/office/drawing/2010/main" xmlns="" val="0"/>
              </a:ext>
            </a:extLst>
          </a:blip>
          <a:srcRect/>
          <a:stretch/>
        </p:blipFill>
        <p:spPr>
          <a:xfrm>
            <a:off x="8377351" y="951218"/>
            <a:ext cx="3499407" cy="3499407"/>
          </a:xfrm>
          <a:prstGeom prst="roundRect">
            <a:avLst>
              <a:gd name="adj" fmla="val 6397"/>
            </a:avLst>
          </a:prstGeom>
        </p:spPr>
      </p:pic>
      <p:pic>
        <p:nvPicPr>
          <p:cNvPr id="43" name="3">
            <a:extLst>
              <a:ext uri="{FF2B5EF4-FFF2-40B4-BE49-F238E27FC236}">
                <a16:creationId xmlns:a16="http://schemas.microsoft.com/office/drawing/2014/main" xmlns="" id="{E8262AA9-F1BB-C809-43CB-D7DFDFDEC75D}"/>
              </a:ext>
            </a:extLst>
          </p:cNvPr>
          <p:cNvPicPr>
            <a:picLocks noChangeAspect="1"/>
          </p:cNvPicPr>
          <p:nvPr/>
        </p:nvPicPr>
        <p:blipFill>
          <a:blip r:embed="rId58" cstate="print">
            <a:extLst>
              <a:ext uri="{28A0092B-C50C-407E-A947-70E740481C1C}">
                <a14:useLocalDpi xmlns:a14="http://schemas.microsoft.com/office/drawing/2010/main" xmlns="" val="0"/>
              </a:ext>
            </a:extLst>
          </a:blip>
          <a:srcRect/>
          <a:stretch/>
        </p:blipFill>
        <p:spPr>
          <a:xfrm>
            <a:off x="8393998" y="938230"/>
            <a:ext cx="3505504" cy="3505504"/>
          </a:xfrm>
          <a:prstGeom prst="roundRect">
            <a:avLst>
              <a:gd name="adj" fmla="val 6955"/>
            </a:avLst>
          </a:prstGeom>
        </p:spPr>
      </p:pic>
      <p:pic>
        <p:nvPicPr>
          <p:cNvPr id="44" name="2">
            <a:extLst>
              <a:ext uri="{FF2B5EF4-FFF2-40B4-BE49-F238E27FC236}">
                <a16:creationId xmlns:a16="http://schemas.microsoft.com/office/drawing/2014/main" xmlns="" id="{1CFDB762-8B37-21D2-FDC7-CD89E91E1BBB}"/>
              </a:ext>
            </a:extLst>
          </p:cNvPr>
          <p:cNvPicPr>
            <a:picLocks noChangeAspect="1"/>
          </p:cNvPicPr>
          <p:nvPr/>
        </p:nvPicPr>
        <p:blipFill>
          <a:blip r:embed="rId59" cstate="print">
            <a:extLst>
              <a:ext uri="{28A0092B-C50C-407E-A947-70E740481C1C}">
                <a14:useLocalDpi xmlns:a14="http://schemas.microsoft.com/office/drawing/2010/main" xmlns="" val="0"/>
              </a:ext>
            </a:extLst>
          </a:blip>
          <a:srcRect/>
          <a:stretch/>
        </p:blipFill>
        <p:spPr>
          <a:xfrm>
            <a:off x="8377393" y="945210"/>
            <a:ext cx="3499407" cy="3499407"/>
          </a:xfrm>
          <a:prstGeom prst="roundRect">
            <a:avLst>
              <a:gd name="adj" fmla="val 7473"/>
            </a:avLst>
          </a:prstGeom>
        </p:spPr>
      </p:pic>
      <p:pic>
        <p:nvPicPr>
          <p:cNvPr id="45" name="1">
            <a:extLst>
              <a:ext uri="{FF2B5EF4-FFF2-40B4-BE49-F238E27FC236}">
                <a16:creationId xmlns:a16="http://schemas.microsoft.com/office/drawing/2014/main" xmlns="" id="{906C1D76-E9E5-55CA-778F-38DC9D5B8533}"/>
              </a:ext>
            </a:extLst>
          </p:cNvPr>
          <p:cNvPicPr>
            <a:picLocks noChangeAspect="1"/>
          </p:cNvPicPr>
          <p:nvPr/>
        </p:nvPicPr>
        <p:blipFill>
          <a:blip r:embed="rId60" cstate="print">
            <a:extLst>
              <a:ext uri="{28A0092B-C50C-407E-A947-70E740481C1C}">
                <a14:useLocalDpi xmlns:a14="http://schemas.microsoft.com/office/drawing/2010/main" xmlns="" val="0"/>
              </a:ext>
            </a:extLst>
          </a:blip>
          <a:srcRect l="18" r="18"/>
          <a:stretch/>
        </p:blipFill>
        <p:spPr>
          <a:xfrm>
            <a:off x="8367745" y="936880"/>
            <a:ext cx="3519008" cy="3520288"/>
          </a:xfrm>
          <a:prstGeom prst="roundRect">
            <a:avLst>
              <a:gd name="adj" fmla="val 6989"/>
            </a:avLst>
          </a:prstGeom>
        </p:spPr>
      </p:pic>
      <p:sp>
        <p:nvSpPr>
          <p:cNvPr id="2" name="TextBox 1">
            <a:extLst>
              <a:ext uri="{FF2B5EF4-FFF2-40B4-BE49-F238E27FC236}">
                <a16:creationId xmlns:a16="http://schemas.microsoft.com/office/drawing/2014/main" xmlns="" id="{1C45FCEB-C71E-B030-B551-68F8662E2DEE}"/>
              </a:ext>
            </a:extLst>
          </p:cNvPr>
          <p:cNvSpPr txBox="1"/>
          <p:nvPr/>
        </p:nvSpPr>
        <p:spPr>
          <a:xfrm>
            <a:off x="8956819" y="62316"/>
            <a:ext cx="1868140" cy="646331"/>
          </a:xfrm>
          <a:prstGeom prst="rect">
            <a:avLst/>
          </a:prstGeom>
          <a:noFill/>
        </p:spPr>
        <p:txBody>
          <a:bodyPr wrap="none" rtlCol="0">
            <a:spAutoFit/>
          </a:bodyPr>
          <a:lstStyle/>
          <a:p>
            <a:r>
              <a:rPr lang="ru-RU" sz="3600" b="1" dirty="0"/>
              <a:t>ФРУКТЫ</a:t>
            </a:r>
          </a:p>
        </p:txBody>
      </p:sp>
      <p:sp>
        <p:nvSpPr>
          <p:cNvPr id="4" name="правила">
            <a:extLst>
              <a:ext uri="{FF2B5EF4-FFF2-40B4-BE49-F238E27FC236}">
                <a16:creationId xmlns:a16="http://schemas.microsoft.com/office/drawing/2014/main" xmlns="" id="{8C2285A5-9051-F2CC-0EEC-6531D957ADE5}"/>
              </a:ext>
            </a:extLst>
          </p:cNvPr>
          <p:cNvSpPr/>
          <p:nvPr/>
        </p:nvSpPr>
        <p:spPr>
          <a:xfrm>
            <a:off x="90536" y="63000"/>
            <a:ext cx="12010928" cy="6732000"/>
          </a:xfrm>
          <a:prstGeom prst="roundRect">
            <a:avLst>
              <a:gd name="adj" fmla="val 2303"/>
            </a:avLst>
          </a:prstGeom>
          <a:solidFill>
            <a:srgbClr val="FFFFFF">
              <a:alpha val="94902"/>
            </a:srgbClr>
          </a:solidFill>
          <a:ln>
            <a:solidFill>
              <a:srgbClr val="15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Интерактивная схема составления описательного рассказа </a:t>
            </a:r>
          </a:p>
          <a:p>
            <a:pPr algn="ctr"/>
            <a:r>
              <a:rPr lang="ru-RU" sz="2000" dirty="0">
                <a:solidFill>
                  <a:schemeClr val="tx1"/>
                </a:solidFill>
              </a:rPr>
              <a:t>по теме </a:t>
            </a:r>
            <a:r>
              <a:rPr lang="ru-RU" sz="2000" b="1" dirty="0">
                <a:solidFill>
                  <a:schemeClr val="tx1"/>
                </a:solidFill>
              </a:rPr>
              <a:t>«Фрукты».</a:t>
            </a:r>
          </a:p>
          <a:p>
            <a:r>
              <a:rPr lang="ru-RU" u="sng" dirty="0">
                <a:solidFill>
                  <a:schemeClr val="tx1"/>
                </a:solidFill>
              </a:rPr>
              <a:t>Правила работы с пособием.</a:t>
            </a:r>
          </a:p>
          <a:p>
            <a:r>
              <a:rPr lang="ru-RU" dirty="0">
                <a:solidFill>
                  <a:schemeClr val="tx1"/>
                </a:solidFill>
              </a:rPr>
              <a:t>В левой части экрана в виде маленьких картинок представлены пункты по которым предлагается составлять рассказ. Педагог последовательно нажимает на маленькие картинки, они увеличиваются, ребенок строит свой рассказ, опираясь на  предложенную интерактивную схему. (1. Что это? 2. Какого цвета? 3. Какого размера? 4. Какой формы?   5. Какой фрукт на вкус? 6. Какой на ощупь? 7. Место произрастания? 8. Что можно приготовить из этого фрукта? 9. Любишь ли ты этот фрукт?)</a:t>
            </a:r>
          </a:p>
          <a:p>
            <a:endParaRPr lang="ru-RU" dirty="0">
              <a:solidFill>
                <a:schemeClr val="tx1"/>
              </a:solidFill>
            </a:endParaRPr>
          </a:p>
          <a:p>
            <a:r>
              <a:rPr lang="ru-RU" dirty="0">
                <a:solidFill>
                  <a:schemeClr val="tx1"/>
                </a:solidFill>
              </a:rPr>
              <a:t>В нижней правой части экрана расположены 15 маленьких картинок с изображением фруктов. Ребенок может выбрать о каком фрукте он хочет рассказать. Педагог кликает на выбранную картинку, она увеличивается. Ребенок строит свой рассказ, имея возможность подробно рассмотреть выбранный фрукт. Для того, чтобы убрать увеличенную картинку, необходимо нажать не нее (</a:t>
            </a:r>
            <a:r>
              <a:rPr lang="ru-RU" u="sng" dirty="0">
                <a:solidFill>
                  <a:schemeClr val="tx1"/>
                </a:solidFill>
              </a:rPr>
              <a:t>на увеличенную картинку!).</a:t>
            </a:r>
          </a:p>
          <a:p>
            <a:endParaRPr lang="ru-RU" u="sng" dirty="0">
              <a:solidFill>
                <a:schemeClr val="tx1"/>
              </a:solidFill>
            </a:endParaRPr>
          </a:p>
          <a:p>
            <a:r>
              <a:rPr lang="ru-RU" dirty="0">
                <a:solidFill>
                  <a:schemeClr val="tx1"/>
                </a:solidFill>
              </a:rPr>
              <a:t>В правой части экрана над маленькими изображениями расположен </a:t>
            </a:r>
            <a:r>
              <a:rPr lang="ru-RU" dirty="0" err="1">
                <a:solidFill>
                  <a:schemeClr val="tx1"/>
                </a:solidFill>
              </a:rPr>
              <a:t>рандомайзер</a:t>
            </a:r>
            <a:r>
              <a:rPr lang="ru-RU" dirty="0">
                <a:solidFill>
                  <a:schemeClr val="tx1"/>
                </a:solidFill>
              </a:rPr>
              <a:t>. Нажав на него, педагог запускает быструю смену изображений. </a:t>
            </a:r>
            <a:r>
              <a:rPr lang="ru-RU" dirty="0" err="1">
                <a:solidFill>
                  <a:schemeClr val="tx1"/>
                </a:solidFill>
              </a:rPr>
              <a:t>Рандомайзер</a:t>
            </a:r>
            <a:r>
              <a:rPr lang="ru-RU" dirty="0">
                <a:solidFill>
                  <a:schemeClr val="tx1"/>
                </a:solidFill>
              </a:rPr>
              <a:t> крутится до тех пор, пока ребенок не скажет: «Стоп!». Педагог останавливает </a:t>
            </a:r>
            <a:r>
              <a:rPr lang="ru-RU" dirty="0" err="1">
                <a:solidFill>
                  <a:schemeClr val="tx1"/>
                </a:solidFill>
              </a:rPr>
              <a:t>рандомайзер</a:t>
            </a:r>
            <a:r>
              <a:rPr lang="ru-RU" dirty="0">
                <a:solidFill>
                  <a:schemeClr val="tx1"/>
                </a:solidFill>
              </a:rPr>
              <a:t>, повторным кликом на него. В этом случае ребенок рассказывает о той фрукте, который ему «выбрал» компьютер.</a:t>
            </a:r>
          </a:p>
          <a:p>
            <a:endParaRPr lang="ru-RU" dirty="0">
              <a:solidFill>
                <a:schemeClr val="tx1"/>
              </a:solidFill>
            </a:endParaRPr>
          </a:p>
          <a:p>
            <a:r>
              <a:rPr lang="ru-RU" dirty="0">
                <a:solidFill>
                  <a:schemeClr val="tx1"/>
                </a:solidFill>
              </a:rPr>
              <a:t>Примерный вариант рассказа об фрукте:</a:t>
            </a:r>
          </a:p>
          <a:p>
            <a:r>
              <a:rPr lang="ru-RU" dirty="0">
                <a:solidFill>
                  <a:schemeClr val="tx1"/>
                </a:solidFill>
              </a:rPr>
              <a:t>«Я расскажу о яблоке. Оно красного цвета, большое, круглое, сладкое, гладкое. Растет яблоко на яблоне во фруктовом саду. Из яблок можно приготовить компот, варенье, пирог. Я очень </a:t>
            </a:r>
            <a:r>
              <a:rPr lang="ru-RU">
                <a:solidFill>
                  <a:schemeClr val="tx1"/>
                </a:solidFill>
              </a:rPr>
              <a:t>люблю яблоки».</a:t>
            </a:r>
            <a:endParaRPr lang="ru-RU" dirty="0">
              <a:solidFill>
                <a:schemeClr val="tx1"/>
              </a:solidFill>
            </a:endParaRPr>
          </a:p>
        </p:txBody>
      </p:sp>
    </p:spTree>
    <p:extLst>
      <p:ext uri="{BB962C8B-B14F-4D97-AF65-F5344CB8AC3E}">
        <p14:creationId xmlns:p14="http://schemas.microsoft.com/office/powerpoint/2010/main" xmlns="" val="38097952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lick2.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200"/>
                                        <p:tgtEl>
                                          <p:spTgt spid="31"/>
                                        </p:tgtEl>
                                      </p:cBhvr>
                                    </p:animEffect>
                                    <p:anim calcmode="lin" valueType="num">
                                      <p:cBhvr>
                                        <p:cTn id="10" dur="200" fill="hold"/>
                                        <p:tgtEl>
                                          <p:spTgt spid="31"/>
                                        </p:tgtEl>
                                        <p:attrNameLst>
                                          <p:attrName>ppt_x</p:attrName>
                                        </p:attrNameLst>
                                      </p:cBhvr>
                                      <p:tavLst>
                                        <p:tav tm="0">
                                          <p:val>
                                            <p:strVal val="#ppt_x"/>
                                          </p:val>
                                        </p:tav>
                                        <p:tav tm="100000">
                                          <p:val>
                                            <p:strVal val="#ppt_x"/>
                                          </p:val>
                                        </p:tav>
                                      </p:tavLst>
                                    </p:anim>
                                    <p:anim calcmode="lin" valueType="num">
                                      <p:cBhvr>
                                        <p:cTn id="11" dur="2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click2.wav"/>
                                        </p:tgtEl>
                                      </p:cMediaNode>
                                    </p:audio>
                                  </p:sub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click2.wav"/>
                                        </p:tgtEl>
                                      </p:cMediaNode>
                                    </p:audio>
                                  </p:subTnLst>
                                </p:cTn>
                              </p:par>
                              <p:par>
                                <p:cTn id="24" presetID="42"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200"/>
                                        <p:tgtEl>
                                          <p:spTgt spid="49"/>
                                        </p:tgtEl>
                                      </p:cBhvr>
                                    </p:animEffect>
                                    <p:anim calcmode="lin" valueType="num">
                                      <p:cBhvr>
                                        <p:cTn id="27" dur="200" fill="hold"/>
                                        <p:tgtEl>
                                          <p:spTgt spid="49"/>
                                        </p:tgtEl>
                                        <p:attrNameLst>
                                          <p:attrName>ppt_x</p:attrName>
                                        </p:attrNameLst>
                                      </p:cBhvr>
                                      <p:tavLst>
                                        <p:tav tm="0">
                                          <p:val>
                                            <p:strVal val="#ppt_x"/>
                                          </p:val>
                                        </p:tav>
                                        <p:tav tm="100000">
                                          <p:val>
                                            <p:strVal val="#ppt_x"/>
                                          </p:val>
                                        </p:tav>
                                      </p:tavLst>
                                    </p:anim>
                                    <p:anim calcmode="lin" valueType="num">
                                      <p:cBhvr>
                                        <p:cTn id="28" dur="200" fill="hold"/>
                                        <p:tgtEl>
                                          <p:spTgt spid="4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50"/>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click2.wav"/>
                                        </p:tgtEl>
                                      </p:cMediaNode>
                                    </p:audio>
                                  </p:subTnLst>
                                </p:cTn>
                              </p:par>
                              <p:par>
                                <p:cTn id="34" presetID="1" presetClass="exit" presetSubtype="0" fill="hold" grpId="1" nodeType="withEffect">
                                  <p:stCondLst>
                                    <p:cond delay="0"/>
                                  </p:stCondLst>
                                  <p:childTnLst>
                                    <p:set>
                                      <p:cBhvr>
                                        <p:cTn id="35"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6" restart="whenNotActive" fill="hold" evtFilter="cancelBubble" nodeType="interactiveSeq">
                <p:stCondLst>
                  <p:cond evt="onClick" delay="0">
                    <p:tgtEl>
                      <p:spTgt spid="1051"/>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2.wav"/>
                                        </p:tgtEl>
                                      </p:cMediaNode>
                                    </p:audio>
                                  </p:subTnLst>
                                </p:cTn>
                              </p:par>
                              <p:par>
                                <p:cTn id="41" presetID="42"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200"/>
                                        <p:tgtEl>
                                          <p:spTgt spid="53"/>
                                        </p:tgtEl>
                                      </p:cBhvr>
                                    </p:animEffect>
                                    <p:anim calcmode="lin" valueType="num">
                                      <p:cBhvr>
                                        <p:cTn id="44" dur="200" fill="hold"/>
                                        <p:tgtEl>
                                          <p:spTgt spid="53"/>
                                        </p:tgtEl>
                                        <p:attrNameLst>
                                          <p:attrName>ppt_x</p:attrName>
                                        </p:attrNameLst>
                                      </p:cBhvr>
                                      <p:tavLst>
                                        <p:tav tm="0">
                                          <p:val>
                                            <p:strVal val="#ppt_x"/>
                                          </p:val>
                                        </p:tav>
                                        <p:tav tm="100000">
                                          <p:val>
                                            <p:strVal val="#ppt_x"/>
                                          </p:val>
                                        </p:tav>
                                      </p:tavLst>
                                    </p:anim>
                                    <p:anim calcmode="lin" valueType="num">
                                      <p:cBhvr>
                                        <p:cTn id="45" dur="200" fill="hold"/>
                                        <p:tgtEl>
                                          <p:spTgt spid="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1"/>
                  </p:tgtEl>
                </p:cond>
              </p:nextCondLst>
            </p:seq>
            <p:seq concurrent="1" nextAc="seek">
              <p:cTn id="46" restart="whenNotActive" fill="hold" evtFilter="cancelBubble" nodeType="interactiveSeq">
                <p:stCondLst>
                  <p:cond evt="onClick" delay="0">
                    <p:tgtEl>
                      <p:spTgt spid="61"/>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click2.wav"/>
                                        </p:tgtEl>
                                      </p:cMediaNode>
                                    </p:audio>
                                  </p:subTnLst>
                                </p:cTn>
                              </p:par>
                              <p:par>
                                <p:cTn id="51" presetID="1" presetClass="exit" presetSubtype="0" fill="hold" grpId="1" nodeType="withEffect">
                                  <p:stCondLst>
                                    <p:cond delay="0"/>
                                  </p:stCondLst>
                                  <p:childTnLst>
                                    <p:set>
                                      <p:cBhvr>
                                        <p:cTn id="52"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3" restart="whenNotActive" fill="hold" evtFilter="cancelBubble" nodeType="interactiveSeq">
                <p:stCondLst>
                  <p:cond evt="onClick" delay="0">
                    <p:tgtEl>
                      <p:spTgt spid="1061"/>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6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2.wav"/>
                                        </p:tgtEl>
                                      </p:cMediaNode>
                                    </p:audio>
                                  </p:subTnLst>
                                </p:cTn>
                              </p:par>
                              <p:par>
                                <p:cTn id="58" presetID="42" presetClass="entr" presetSubtype="0" fill="hold" grpId="0" nodeType="withEffect">
                                  <p:stCondLst>
                                    <p:cond delay="0"/>
                                  </p:stCondLst>
                                  <p:childTnLst>
                                    <p:set>
                                      <p:cBhvr>
                                        <p:cTn id="59" dur="1" fill="hold">
                                          <p:stCondLst>
                                            <p:cond delay="0"/>
                                          </p:stCondLst>
                                        </p:cTn>
                                        <p:tgtEl>
                                          <p:spTgt spid="1069"/>
                                        </p:tgtEl>
                                        <p:attrNameLst>
                                          <p:attrName>style.visibility</p:attrName>
                                        </p:attrNameLst>
                                      </p:cBhvr>
                                      <p:to>
                                        <p:strVal val="visible"/>
                                      </p:to>
                                    </p:set>
                                    <p:animEffect transition="in" filter="fade">
                                      <p:cBhvr>
                                        <p:cTn id="60" dur="200"/>
                                        <p:tgtEl>
                                          <p:spTgt spid="1069"/>
                                        </p:tgtEl>
                                      </p:cBhvr>
                                    </p:animEffect>
                                    <p:anim calcmode="lin" valueType="num">
                                      <p:cBhvr>
                                        <p:cTn id="61" dur="200" fill="hold"/>
                                        <p:tgtEl>
                                          <p:spTgt spid="1069"/>
                                        </p:tgtEl>
                                        <p:attrNameLst>
                                          <p:attrName>ppt_x</p:attrName>
                                        </p:attrNameLst>
                                      </p:cBhvr>
                                      <p:tavLst>
                                        <p:tav tm="0">
                                          <p:val>
                                            <p:strVal val="#ppt_x"/>
                                          </p:val>
                                        </p:tav>
                                        <p:tav tm="100000">
                                          <p:val>
                                            <p:strVal val="#ppt_x"/>
                                          </p:val>
                                        </p:tav>
                                      </p:tavLst>
                                    </p:anim>
                                    <p:anim calcmode="lin" valueType="num">
                                      <p:cBhvr>
                                        <p:cTn id="62" dur="200" fill="hold"/>
                                        <p:tgtEl>
                                          <p:spTgt spid="106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61"/>
                  </p:tgtEl>
                </p:cond>
              </p:nextCondLst>
            </p:seq>
            <p:seq concurrent="1" nextAc="seek">
              <p:cTn id="63" restart="whenNotActive" fill="hold" evtFilter="cancelBubble" nodeType="interactiveSeq">
                <p:stCondLst>
                  <p:cond evt="onClick" delay="0">
                    <p:tgtEl>
                      <p:spTgt spid="1067"/>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6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4" name="click2.wav"/>
                                        </p:tgtEl>
                                      </p:cMediaNode>
                                    </p:audio>
                                  </p:subTnLst>
                                </p:cTn>
                              </p:par>
                              <p:par>
                                <p:cTn id="68" presetID="1" presetClass="exit" presetSubtype="0" fill="hold" grpId="1" nodeType="withEffect">
                                  <p:stCondLst>
                                    <p:cond delay="0"/>
                                  </p:stCondLst>
                                  <p:childTnLst>
                                    <p:set>
                                      <p:cBhvr>
                                        <p:cTn id="69" dur="1" fill="hold">
                                          <p:stCondLst>
                                            <p:cond delay="0"/>
                                          </p:stCondLst>
                                        </p:cTn>
                                        <p:tgtEl>
                                          <p:spTgt spid="1069"/>
                                        </p:tgtEl>
                                        <p:attrNameLst>
                                          <p:attrName>style.visibility</p:attrName>
                                        </p:attrNameLst>
                                      </p:cBhvr>
                                      <p:to>
                                        <p:strVal val="hidden"/>
                                      </p:to>
                                    </p:set>
                                  </p:childTnLst>
                                </p:cTn>
                              </p:par>
                            </p:childTnLst>
                          </p:cTn>
                        </p:par>
                      </p:childTnLst>
                    </p:cTn>
                  </p:par>
                </p:childTnLst>
              </p:cTn>
              <p:nextCondLst>
                <p:cond evt="onClick" delay="0">
                  <p:tgtEl>
                    <p:spTgt spid="1067"/>
                  </p:tgtEl>
                </p:cond>
              </p:nextCondLst>
            </p:seq>
            <p:seq concurrent="1" nextAc="seek">
              <p:cTn id="70" restart="whenNotActive" fill="hold" evtFilter="cancelBubble" nodeType="interactiveSeq">
                <p:stCondLst>
                  <p:cond evt="onClick" delay="0">
                    <p:tgtEl>
                      <p:spTgt spid="1079"/>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8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click2.wav"/>
                                        </p:tgtEl>
                                      </p:cMediaNode>
                                    </p:audio>
                                  </p:subTnLst>
                                </p:cTn>
                              </p:par>
                              <p:par>
                                <p:cTn id="75" presetID="42" presetClass="entr" presetSubtype="0" fill="hold" grpId="0" nodeType="withEffect">
                                  <p:stCondLst>
                                    <p:cond delay="0"/>
                                  </p:stCondLst>
                                  <p:childTnLst>
                                    <p:set>
                                      <p:cBhvr>
                                        <p:cTn id="76" dur="1" fill="hold">
                                          <p:stCondLst>
                                            <p:cond delay="0"/>
                                          </p:stCondLst>
                                        </p:cTn>
                                        <p:tgtEl>
                                          <p:spTgt spid="1081"/>
                                        </p:tgtEl>
                                        <p:attrNameLst>
                                          <p:attrName>style.visibility</p:attrName>
                                        </p:attrNameLst>
                                      </p:cBhvr>
                                      <p:to>
                                        <p:strVal val="visible"/>
                                      </p:to>
                                    </p:set>
                                    <p:animEffect transition="in" filter="fade">
                                      <p:cBhvr>
                                        <p:cTn id="77" dur="200"/>
                                        <p:tgtEl>
                                          <p:spTgt spid="1081"/>
                                        </p:tgtEl>
                                      </p:cBhvr>
                                    </p:animEffect>
                                    <p:anim calcmode="lin" valueType="num">
                                      <p:cBhvr>
                                        <p:cTn id="78" dur="200" fill="hold"/>
                                        <p:tgtEl>
                                          <p:spTgt spid="1081"/>
                                        </p:tgtEl>
                                        <p:attrNameLst>
                                          <p:attrName>ppt_x</p:attrName>
                                        </p:attrNameLst>
                                      </p:cBhvr>
                                      <p:tavLst>
                                        <p:tav tm="0">
                                          <p:val>
                                            <p:strVal val="#ppt_x"/>
                                          </p:val>
                                        </p:tav>
                                        <p:tav tm="100000">
                                          <p:val>
                                            <p:strVal val="#ppt_x"/>
                                          </p:val>
                                        </p:tav>
                                      </p:tavLst>
                                    </p:anim>
                                    <p:anim calcmode="lin" valueType="num">
                                      <p:cBhvr>
                                        <p:cTn id="79" dur="200" fill="hold"/>
                                        <p:tgtEl>
                                          <p:spTgt spid="108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79"/>
                  </p:tgtEl>
                </p:cond>
              </p:nextCondLst>
            </p:seq>
            <p:seq concurrent="1" nextAc="seek">
              <p:cTn id="80" restart="whenNotActive" fill="hold" evtFilter="cancelBubble" nodeType="interactiveSeq">
                <p:stCondLst>
                  <p:cond evt="onClick" delay="0">
                    <p:tgtEl>
                      <p:spTgt spid="1080"/>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08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4" name="click2.wav"/>
                                        </p:tgtEl>
                                      </p:cMediaNode>
                                    </p:audio>
                                  </p:subTnLst>
                                </p:cTn>
                              </p:par>
                              <p:par>
                                <p:cTn id="85" presetID="1" presetClass="exit" presetSubtype="0" fill="hold" grpId="1" nodeType="withEffect">
                                  <p:stCondLst>
                                    <p:cond delay="0"/>
                                  </p:stCondLst>
                                  <p:childTnLst>
                                    <p:set>
                                      <p:cBhvr>
                                        <p:cTn id="86" dur="1" fill="hold">
                                          <p:stCondLst>
                                            <p:cond delay="0"/>
                                          </p:stCondLst>
                                        </p:cTn>
                                        <p:tgtEl>
                                          <p:spTgt spid="1081"/>
                                        </p:tgtEl>
                                        <p:attrNameLst>
                                          <p:attrName>style.visibility</p:attrName>
                                        </p:attrNameLst>
                                      </p:cBhvr>
                                      <p:to>
                                        <p:strVal val="hidden"/>
                                      </p:to>
                                    </p:set>
                                  </p:childTnLst>
                                </p:cTn>
                              </p:par>
                            </p:childTnLst>
                          </p:cTn>
                        </p:par>
                      </p:childTnLst>
                    </p:cTn>
                  </p:par>
                </p:childTnLst>
              </p:cTn>
              <p:nextCondLst>
                <p:cond evt="onClick" delay="0">
                  <p:tgtEl>
                    <p:spTgt spid="1080"/>
                  </p:tgtEl>
                </p:cond>
              </p:nextCondLst>
            </p:seq>
            <p:seq concurrent="1" nextAc="seek">
              <p:cTn id="87" restart="whenNotActive" fill="hold" evtFilter="cancelBubble" nodeType="interactiveSeq">
                <p:stCondLst>
                  <p:cond evt="onClick" delay="0">
                    <p:tgtEl>
                      <p:spTgt spid="108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83"/>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click2.wav"/>
                                        </p:tgtEl>
                                      </p:cMediaNode>
                                    </p:audio>
                                  </p:subTnLst>
                                </p:cTn>
                              </p:par>
                              <p:par>
                                <p:cTn id="92" presetID="42" presetClass="entr" presetSubtype="0" fill="hold" grpId="0" nodeType="withEffect">
                                  <p:stCondLst>
                                    <p:cond delay="0"/>
                                  </p:stCondLst>
                                  <p:childTnLst>
                                    <p:set>
                                      <p:cBhvr>
                                        <p:cTn id="93" dur="1" fill="hold">
                                          <p:stCondLst>
                                            <p:cond delay="0"/>
                                          </p:stCondLst>
                                        </p:cTn>
                                        <p:tgtEl>
                                          <p:spTgt spid="1085"/>
                                        </p:tgtEl>
                                        <p:attrNameLst>
                                          <p:attrName>style.visibility</p:attrName>
                                        </p:attrNameLst>
                                      </p:cBhvr>
                                      <p:to>
                                        <p:strVal val="visible"/>
                                      </p:to>
                                    </p:set>
                                    <p:animEffect transition="in" filter="fade">
                                      <p:cBhvr>
                                        <p:cTn id="94" dur="200"/>
                                        <p:tgtEl>
                                          <p:spTgt spid="1085"/>
                                        </p:tgtEl>
                                      </p:cBhvr>
                                    </p:animEffect>
                                    <p:anim calcmode="lin" valueType="num">
                                      <p:cBhvr>
                                        <p:cTn id="95" dur="200" fill="hold"/>
                                        <p:tgtEl>
                                          <p:spTgt spid="1085"/>
                                        </p:tgtEl>
                                        <p:attrNameLst>
                                          <p:attrName>ppt_x</p:attrName>
                                        </p:attrNameLst>
                                      </p:cBhvr>
                                      <p:tavLst>
                                        <p:tav tm="0">
                                          <p:val>
                                            <p:strVal val="#ppt_x"/>
                                          </p:val>
                                        </p:tav>
                                        <p:tav tm="100000">
                                          <p:val>
                                            <p:strVal val="#ppt_x"/>
                                          </p:val>
                                        </p:tav>
                                      </p:tavLst>
                                    </p:anim>
                                    <p:anim calcmode="lin" valueType="num">
                                      <p:cBhvr>
                                        <p:cTn id="96" dur="200" fill="hold"/>
                                        <p:tgtEl>
                                          <p:spTgt spid="108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82"/>
                  </p:tgtEl>
                </p:cond>
              </p:nextCondLst>
            </p:seq>
            <p:seq concurrent="1" nextAc="seek">
              <p:cTn id="97" restart="whenNotActive" fill="hold" evtFilter="cancelBubble" nodeType="interactiveSeq">
                <p:stCondLst>
                  <p:cond evt="onClick" delay="0">
                    <p:tgtEl>
                      <p:spTgt spid="1083"/>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08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4" name="click2.wav"/>
                                        </p:tgtEl>
                                      </p:cMediaNode>
                                    </p:audio>
                                  </p:subTnLst>
                                </p:cTn>
                              </p:par>
                              <p:par>
                                <p:cTn id="102" presetID="1" presetClass="exit" presetSubtype="0" fill="hold" grpId="1" nodeType="withEffect">
                                  <p:stCondLst>
                                    <p:cond delay="0"/>
                                  </p:stCondLst>
                                  <p:childTnLst>
                                    <p:set>
                                      <p:cBhvr>
                                        <p:cTn id="103" dur="1" fill="hold">
                                          <p:stCondLst>
                                            <p:cond delay="0"/>
                                          </p:stCondLst>
                                        </p:cTn>
                                        <p:tgtEl>
                                          <p:spTgt spid="1085"/>
                                        </p:tgtEl>
                                        <p:attrNameLst>
                                          <p:attrName>style.visibility</p:attrName>
                                        </p:attrNameLst>
                                      </p:cBhvr>
                                      <p:to>
                                        <p:strVal val="hidden"/>
                                      </p:to>
                                    </p:set>
                                  </p:childTnLst>
                                </p:cTn>
                              </p:par>
                            </p:childTnLst>
                          </p:cTn>
                        </p:par>
                      </p:childTnLst>
                    </p:cTn>
                  </p:par>
                </p:childTnLst>
              </p:cTn>
              <p:nextCondLst>
                <p:cond evt="onClick" delay="0">
                  <p:tgtEl>
                    <p:spTgt spid="1083"/>
                  </p:tgtEl>
                </p:cond>
              </p:nextCondLst>
            </p:seq>
            <p:seq concurrent="1" nextAc="seek">
              <p:cTn id="104" restart="whenNotActive" fill="hold" evtFilter="cancelBubble" nodeType="interactiveSeq">
                <p:stCondLst>
                  <p:cond evt="onClick" delay="0">
                    <p:tgtEl>
                      <p:spTgt spid="1086"/>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2.wav"/>
                                        </p:tgtEl>
                                      </p:cMediaNode>
                                    </p:audio>
                                  </p:subTnLst>
                                </p:cTn>
                              </p:par>
                              <p:par>
                                <p:cTn id="109" presetID="42" presetClass="entr" presetSubtype="0" fill="hold" grpId="0" nodeType="withEffect">
                                  <p:stCondLst>
                                    <p:cond delay="0"/>
                                  </p:stCondLst>
                                  <p:childTnLst>
                                    <p:set>
                                      <p:cBhvr>
                                        <p:cTn id="110" dur="1" fill="hold">
                                          <p:stCondLst>
                                            <p:cond delay="0"/>
                                          </p:stCondLst>
                                        </p:cTn>
                                        <p:tgtEl>
                                          <p:spTgt spid="1088"/>
                                        </p:tgtEl>
                                        <p:attrNameLst>
                                          <p:attrName>style.visibility</p:attrName>
                                        </p:attrNameLst>
                                      </p:cBhvr>
                                      <p:to>
                                        <p:strVal val="visible"/>
                                      </p:to>
                                    </p:set>
                                    <p:animEffect transition="in" filter="fade">
                                      <p:cBhvr>
                                        <p:cTn id="111" dur="200"/>
                                        <p:tgtEl>
                                          <p:spTgt spid="1088"/>
                                        </p:tgtEl>
                                      </p:cBhvr>
                                    </p:animEffect>
                                    <p:anim calcmode="lin" valueType="num">
                                      <p:cBhvr>
                                        <p:cTn id="112" dur="200" fill="hold"/>
                                        <p:tgtEl>
                                          <p:spTgt spid="1088"/>
                                        </p:tgtEl>
                                        <p:attrNameLst>
                                          <p:attrName>ppt_x</p:attrName>
                                        </p:attrNameLst>
                                      </p:cBhvr>
                                      <p:tavLst>
                                        <p:tav tm="0">
                                          <p:val>
                                            <p:strVal val="#ppt_x"/>
                                          </p:val>
                                        </p:tav>
                                        <p:tav tm="100000">
                                          <p:val>
                                            <p:strVal val="#ppt_x"/>
                                          </p:val>
                                        </p:tav>
                                      </p:tavLst>
                                    </p:anim>
                                    <p:anim calcmode="lin" valueType="num">
                                      <p:cBhvr>
                                        <p:cTn id="113" dur="200" fill="hold"/>
                                        <p:tgtEl>
                                          <p:spTgt spid="108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86"/>
                  </p:tgtEl>
                </p:cond>
              </p:nextCondLst>
            </p:seq>
            <p:seq concurrent="1" nextAc="seek">
              <p:cTn id="114" restart="whenNotActive" fill="hold" evtFilter="cancelBubble" nodeType="interactiveSeq">
                <p:stCondLst>
                  <p:cond evt="onClick" delay="0">
                    <p:tgtEl>
                      <p:spTgt spid="1087"/>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08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4" name="click2.wav"/>
                                        </p:tgtEl>
                                      </p:cMediaNode>
                                    </p:audio>
                                  </p:subTnLst>
                                </p:cTn>
                              </p:par>
                              <p:par>
                                <p:cTn id="119" presetID="1" presetClass="exit" presetSubtype="0" fill="hold" grpId="1" nodeType="withEffect">
                                  <p:stCondLst>
                                    <p:cond delay="0"/>
                                  </p:stCondLst>
                                  <p:childTnLst>
                                    <p:set>
                                      <p:cBhvr>
                                        <p:cTn id="120" dur="1" fill="hold">
                                          <p:stCondLst>
                                            <p:cond delay="0"/>
                                          </p:stCondLst>
                                        </p:cTn>
                                        <p:tgtEl>
                                          <p:spTgt spid="1088"/>
                                        </p:tgtEl>
                                        <p:attrNameLst>
                                          <p:attrName>style.visibility</p:attrName>
                                        </p:attrNameLst>
                                      </p:cBhvr>
                                      <p:to>
                                        <p:strVal val="hidden"/>
                                      </p:to>
                                    </p:set>
                                  </p:childTnLst>
                                </p:cTn>
                              </p:par>
                            </p:childTnLst>
                          </p:cTn>
                        </p:par>
                      </p:childTnLst>
                    </p:cTn>
                  </p:par>
                </p:childTnLst>
              </p:cTn>
              <p:nextCondLst>
                <p:cond evt="onClick" delay="0">
                  <p:tgtEl>
                    <p:spTgt spid="1087"/>
                  </p:tgtEl>
                </p:cond>
              </p:nextCondLst>
            </p:seq>
            <p:seq concurrent="1" nextAc="seek">
              <p:cTn id="121" restart="whenNotActive" fill="hold" evtFilter="cancelBubble" nodeType="interactiveSeq">
                <p:stCondLst>
                  <p:cond evt="onClick" delay="0">
                    <p:tgtEl>
                      <p:spTgt spid="1041"/>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0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1"/>
                  </p:tgtEl>
                </p:cond>
              </p:nextCondLst>
            </p:seq>
            <p:seq concurrent="1" nextAc="seek">
              <p:cTn id="126" restart="whenNotActive" fill="hold" evtFilter="cancelBubble" nodeType="interactiveSeq">
                <p:stCondLst>
                  <p:cond evt="onClick" delay="0">
                    <p:tgtEl>
                      <p:spTgt spid="1089"/>
                    </p:tgtEl>
                  </p:cond>
                </p:stCondLst>
                <p:endSync evt="end" delay="0">
                  <p:rtn val="all"/>
                </p:endSync>
                <p:childTnLst>
                  <p:par>
                    <p:cTn id="127" fill="hold">
                      <p:stCondLst>
                        <p:cond delay="0"/>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089"/>
                                        </p:tgtEl>
                                        <p:attrNameLst>
                                          <p:attrName>style.visibility</p:attrName>
                                        </p:attrNameLst>
                                      </p:cBhvr>
                                      <p:to>
                                        <p:strVal val="hidden"/>
                                      </p:to>
                                    </p:set>
                                  </p:childTnLst>
                                  <p:subTnLst>
                                    <p:audio>
                                      <p:cMediaNode>
                                        <p:cTn display="0" masterRel="sameClick">
                                          <p:stCondLst>
                                            <p:cond evt="begin" delay="0">
                                              <p:tn val="12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89"/>
                  </p:tgtEl>
                </p:cond>
              </p:nextCondLst>
            </p:seq>
            <p:seq concurrent="1" nextAc="seek">
              <p:cTn id="131" restart="whenNotActive" fill="hold" evtFilter="cancelBubble" nodeType="interactiveSeq">
                <p:stCondLst>
                  <p:cond evt="onClick" delay="0">
                    <p:tgtEl>
                      <p:spTgt spid="1042"/>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2"/>
                  </p:tgtEl>
                </p:cond>
              </p:nextCondLst>
            </p:seq>
            <p:seq concurrent="1" nextAc="seek">
              <p:cTn id="136" restart="whenNotActive" fill="hold" evtFilter="cancelBubble" nodeType="interactiveSeq">
                <p:stCondLst>
                  <p:cond evt="onClick" delay="0">
                    <p:tgtEl>
                      <p:spTgt spid="5"/>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5"/>
                  </p:tgtEl>
                </p:cond>
              </p:nextCondLst>
            </p:seq>
            <p:seq concurrent="1" nextAc="seek">
              <p:cTn id="141" restart="whenNotActive" fill="hold" evtFilter="cancelBubble" nodeType="interactiveSeq">
                <p:stCondLst>
                  <p:cond evt="onClick" delay="0">
                    <p:tgtEl>
                      <p:spTgt spid="1048"/>
                    </p:tgtEl>
                  </p:cond>
                </p:stCondLst>
                <p:endSync evt="end" delay="0">
                  <p:rtn val="all"/>
                </p:endSync>
                <p:childTnLst>
                  <p:par>
                    <p:cTn id="142" fill="hold">
                      <p:stCondLst>
                        <p:cond delay="0"/>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8"/>
                  </p:tgtEl>
                </p:cond>
              </p:nextCondLst>
            </p:seq>
            <p:seq concurrent="1" nextAc="seek">
              <p:cTn id="146" restart="whenNotActive" fill="hold" evtFilter="cancelBubble" nodeType="interactiveSeq">
                <p:stCondLst>
                  <p:cond evt="onClick" delay="0">
                    <p:tgtEl>
                      <p:spTgt spid="16"/>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6"/>
                  </p:tgtEl>
                </p:cond>
              </p:nextCondLst>
            </p:seq>
            <p:seq concurrent="1" nextAc="seek">
              <p:cTn id="151" restart="whenNotActive" fill="hold" evtFilter="cancelBubble" nodeType="interactiveSeq">
                <p:stCondLst>
                  <p:cond evt="onClick" delay="0">
                    <p:tgtEl>
                      <p:spTgt spid="1044"/>
                    </p:tgtEl>
                  </p:cond>
                </p:stCondLst>
                <p:endSync evt="end" delay="0">
                  <p:rtn val="all"/>
                </p:endSync>
                <p:childTnLst>
                  <p:par>
                    <p:cTn id="152" fill="hold">
                      <p:stCondLst>
                        <p:cond delay="0"/>
                      </p:stCondLst>
                      <p:childTnLst>
                        <p:par>
                          <p:cTn id="153" fill="hold">
                            <p:stCondLst>
                              <p:cond delay="0"/>
                            </p:stCondLst>
                            <p:childTnLst>
                              <p:par>
                                <p:cTn id="154" presetID="1" presetClass="entr" presetSubtype="0" fill="hold" nodeType="clickEffect">
                                  <p:stCondLst>
                                    <p:cond delay="0"/>
                                  </p:stCondLst>
                                  <p:childTnLst>
                                    <p:set>
                                      <p:cBhvr>
                                        <p:cTn id="155"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4"/>
                  </p:tgtEl>
                </p:cond>
              </p:nextCondLst>
            </p:seq>
            <p:seq concurrent="1" nextAc="seek">
              <p:cTn id="156" restart="whenNotActive" fill="hold" evtFilter="cancelBubble" nodeType="interactiveSeq">
                <p:stCondLst>
                  <p:cond evt="onClick" delay="0">
                    <p:tgtEl>
                      <p:spTgt spid="17"/>
                    </p:tgtEl>
                  </p:cond>
                </p:stCondLst>
                <p:endSync evt="end" delay="0">
                  <p:rtn val="all"/>
                </p:endSync>
                <p:childTnLst>
                  <p:par>
                    <p:cTn id="157" fill="hold">
                      <p:stCondLst>
                        <p:cond delay="0"/>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7"/>
                  </p:tgtEl>
                </p:cond>
              </p:nextCondLst>
            </p:seq>
            <p:seq concurrent="1" nextAc="seek">
              <p:cTn id="161" restart="whenNotActive" fill="hold" evtFilter="cancelBubble" nodeType="interactiveSeq">
                <p:stCondLst>
                  <p:cond evt="onClick" delay="0">
                    <p:tgtEl>
                      <p:spTgt spid="1046"/>
                    </p:tgtEl>
                  </p:cond>
                </p:stCondLst>
                <p:endSync evt="end" delay="0">
                  <p:rtn val="all"/>
                </p:endSync>
                <p:childTnLst>
                  <p:par>
                    <p:cTn id="162" fill="hold">
                      <p:stCondLst>
                        <p:cond delay="0"/>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6"/>
                  </p:tgtEl>
                </p:cond>
              </p:nextCondLst>
            </p:seq>
            <p:seq concurrent="1" nextAc="seek">
              <p:cTn id="166" restart="whenNotActive" fill="hold" evtFilter="cancelBubble" nodeType="interactiveSeq">
                <p:stCondLst>
                  <p:cond evt="onClick" delay="0">
                    <p:tgtEl>
                      <p:spTgt spid="18"/>
                    </p:tgtEl>
                  </p:cond>
                </p:stCondLst>
                <p:endSync evt="end" delay="0">
                  <p:rtn val="all"/>
                </p:endSync>
                <p:childTnLst>
                  <p:par>
                    <p:cTn id="167" fill="hold">
                      <p:stCondLst>
                        <p:cond delay="0"/>
                      </p:stCondLst>
                      <p:childTnLst>
                        <p:par>
                          <p:cTn id="168" fill="hold">
                            <p:stCondLst>
                              <p:cond delay="0"/>
                            </p:stCondLst>
                            <p:childTnLst>
                              <p:par>
                                <p:cTn id="169" presetID="1" presetClass="exit" presetSubtype="0" fill="hold" nodeType="clickEffect">
                                  <p:stCondLst>
                                    <p:cond delay="0"/>
                                  </p:stCondLst>
                                  <p:childTnLst>
                                    <p:set>
                                      <p:cBhvr>
                                        <p:cTn id="17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8"/>
                  </p:tgtEl>
                </p:cond>
              </p:nextCondLst>
            </p:seq>
            <p:seq concurrent="1" nextAc="seek">
              <p:cTn id="171" restart="whenNotActive" fill="hold" evtFilter="cancelBubble" nodeType="interactiveSeq">
                <p:stCondLst>
                  <p:cond evt="onClick" delay="0">
                    <p:tgtEl>
                      <p:spTgt spid="1045"/>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5"/>
                  </p:tgtEl>
                </p:cond>
              </p:nextCondLst>
            </p:seq>
            <p:seq concurrent="1" nextAc="seek">
              <p:cTn id="176" restart="whenNotActive" fill="hold" evtFilter="cancelBubble" nodeType="interactiveSeq">
                <p:stCondLst>
                  <p:cond evt="onClick" delay="0">
                    <p:tgtEl>
                      <p:spTgt spid="19"/>
                    </p:tgtEl>
                  </p:cond>
                </p:stCondLst>
                <p:endSync evt="end" delay="0">
                  <p:rtn val="all"/>
                </p:endSync>
                <p:childTnLst>
                  <p:par>
                    <p:cTn id="177" fill="hold">
                      <p:stCondLst>
                        <p:cond delay="0"/>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17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9"/>
                  </p:tgtEl>
                </p:cond>
              </p:nextCondLst>
            </p:seq>
            <p:seq concurrent="1" nextAc="seek">
              <p:cTn id="181" restart="whenNotActive" fill="hold" evtFilter="cancelBubble" nodeType="interactiveSeq">
                <p:stCondLst>
                  <p:cond evt="onClick" delay="0">
                    <p:tgtEl>
                      <p:spTgt spid="1047"/>
                    </p:tgtEl>
                  </p:cond>
                </p:stCondLst>
                <p:endSync evt="end" delay="0">
                  <p:rtn val="all"/>
                </p:endSync>
                <p:childTnLst>
                  <p:par>
                    <p:cTn id="182" fill="hold">
                      <p:stCondLst>
                        <p:cond delay="0"/>
                      </p:stCondLst>
                      <p:childTnLst>
                        <p:par>
                          <p:cTn id="183" fill="hold">
                            <p:stCondLst>
                              <p:cond delay="0"/>
                            </p:stCondLst>
                            <p:childTnLst>
                              <p:par>
                                <p:cTn id="184" presetID="1" presetClass="entr" presetSubtype="0" fill="hold" nodeType="clickEffect">
                                  <p:stCondLst>
                                    <p:cond delay="0"/>
                                  </p:stCondLst>
                                  <p:childTnLst>
                                    <p:set>
                                      <p:cBhvr>
                                        <p:cTn id="18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7"/>
                  </p:tgtEl>
                </p:cond>
              </p:nextCondLst>
            </p:seq>
            <p:seq concurrent="1" nextAc="seek">
              <p:cTn id="186" restart="whenNotActive" fill="hold" evtFilter="cancelBubble" nodeType="interactiveSeq">
                <p:stCondLst>
                  <p:cond evt="onClick" delay="0">
                    <p:tgtEl>
                      <p:spTgt spid="20"/>
                    </p:tgtEl>
                  </p:cond>
                </p:stCondLst>
                <p:endSync evt="end" delay="0">
                  <p:rtn val="all"/>
                </p:endSync>
                <p:childTnLst>
                  <p:par>
                    <p:cTn id="187" fill="hold">
                      <p:stCondLst>
                        <p:cond delay="0"/>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20"/>
                  </p:tgtEl>
                </p:cond>
              </p:nextCondLst>
            </p:seq>
            <p:seq concurrent="1" nextAc="seek">
              <p:cTn id="191" restart="whenNotActive" fill="hold" evtFilter="cancelBubble" nodeType="interactiveSeq">
                <p:stCondLst>
                  <p:cond evt="onClick" delay="0">
                    <p:tgtEl>
                      <p:spTgt spid="1043"/>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3"/>
                  </p:tgtEl>
                </p:cond>
              </p:nextCondLst>
            </p:seq>
            <p:seq concurrent="1" nextAc="seek">
              <p:cTn id="196" restart="whenNotActive" fill="hold" evtFilter="cancelBubble" nodeType="interactiveSeq">
                <p:stCondLst>
                  <p:cond evt="onClick" delay="0">
                    <p:tgtEl>
                      <p:spTgt spid="21"/>
                    </p:tgtEl>
                  </p:cond>
                </p:stCondLst>
                <p:endSync evt="end" delay="0">
                  <p:rtn val="all"/>
                </p:endSync>
                <p:childTnLst>
                  <p:par>
                    <p:cTn id="197" fill="hold">
                      <p:stCondLst>
                        <p:cond delay="0"/>
                      </p:stCondLst>
                      <p:childTnLst>
                        <p:par>
                          <p:cTn id="198" fill="hold">
                            <p:stCondLst>
                              <p:cond delay="0"/>
                            </p:stCondLst>
                            <p:childTnLst>
                              <p:par>
                                <p:cTn id="199" presetID="1" presetClass="exit" presetSubtype="0" fill="hold" nodeType="clickEffect">
                                  <p:stCondLst>
                                    <p:cond delay="0"/>
                                  </p:stCondLst>
                                  <p:childTnLst>
                                    <p:set>
                                      <p:cBhvr>
                                        <p:cTn id="20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19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21"/>
                  </p:tgtEl>
                </p:cond>
              </p:nextCondLst>
            </p:seq>
            <p:seq concurrent="1" nextAc="seek">
              <p:cTn id="201" restart="whenNotActive" fill="hold" evtFilter="cancelBubble" nodeType="interactiveSeq">
                <p:stCondLst>
                  <p:cond evt="onClick" delay="0">
                    <p:tgtEl>
                      <p:spTgt spid="1054"/>
                    </p:tgtEl>
                  </p:cond>
                </p:stCondLst>
                <p:endSync evt="end" delay="0">
                  <p:rtn val="all"/>
                </p:endSync>
                <p:childTnLst>
                  <p:par>
                    <p:cTn id="202" fill="hold">
                      <p:stCondLst>
                        <p:cond delay="0"/>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4"/>
                  </p:tgtEl>
                </p:cond>
              </p:nextCondLst>
            </p:seq>
            <p:seq concurrent="1" nextAc="seek">
              <p:cTn id="206" restart="whenNotActive" fill="hold" evtFilter="cancelBubble" nodeType="interactiveSeq">
                <p:stCondLst>
                  <p:cond evt="onClick" delay="0">
                    <p:tgtEl>
                      <p:spTgt spid="25"/>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nodeType="clickEffect">
                                  <p:stCondLst>
                                    <p:cond delay="0"/>
                                  </p:stCondLst>
                                  <p:childTnLst>
                                    <p:set>
                                      <p:cBhvr>
                                        <p:cTn id="210"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0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25"/>
                  </p:tgtEl>
                </p:cond>
              </p:nextCondLst>
            </p:seq>
            <p:seq concurrent="1" nextAc="seek">
              <p:cTn id="211" restart="whenNotActive" fill="hold" evtFilter="cancelBubble" nodeType="interactiveSeq">
                <p:stCondLst>
                  <p:cond evt="onClick" delay="0">
                    <p:tgtEl>
                      <p:spTgt spid="1053"/>
                    </p:tgtEl>
                  </p:cond>
                </p:stCondLst>
                <p:endSync evt="end" delay="0">
                  <p:rtn val="all"/>
                </p:endSync>
                <p:childTnLst>
                  <p:par>
                    <p:cTn id="212" fill="hold">
                      <p:stCondLst>
                        <p:cond delay="0"/>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3"/>
                  </p:tgtEl>
                </p:cond>
              </p:nextCondLst>
            </p:seq>
            <p:seq concurrent="1" nextAc="seek">
              <p:cTn id="216" restart="whenNotActive" fill="hold" evtFilter="cancelBubble" nodeType="interactiveSeq">
                <p:stCondLst>
                  <p:cond evt="onClick" delay="0">
                    <p:tgtEl>
                      <p:spTgt spid="37"/>
                    </p:tgtEl>
                  </p:cond>
                </p:stCondLst>
                <p:endSync evt="end" delay="0">
                  <p:rtn val="all"/>
                </p:endSync>
                <p:childTnLst>
                  <p:par>
                    <p:cTn id="217" fill="hold">
                      <p:stCondLst>
                        <p:cond delay="0"/>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21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37"/>
                  </p:tgtEl>
                </p:cond>
              </p:nextCondLst>
            </p:seq>
            <p:seq concurrent="1" nextAc="seek">
              <p:cTn id="221" restart="whenNotActive" fill="hold" evtFilter="cancelBubble" nodeType="interactiveSeq">
                <p:stCondLst>
                  <p:cond evt="onClick" delay="0">
                    <p:tgtEl>
                      <p:spTgt spid="1049"/>
                    </p:tgtEl>
                  </p:cond>
                </p:stCondLst>
                <p:endSync evt="end" delay="0">
                  <p:rtn val="all"/>
                </p:endSync>
                <p:childTnLst>
                  <p:par>
                    <p:cTn id="222" fill="hold">
                      <p:stCondLst>
                        <p:cond delay="0"/>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49"/>
                  </p:tgtEl>
                </p:cond>
              </p:nextCondLst>
            </p:seq>
            <p:seq concurrent="1" nextAc="seek">
              <p:cTn id="226" restart="whenNotActive" fill="hold" evtFilter="cancelBubble" nodeType="interactiveSeq">
                <p:stCondLst>
                  <p:cond evt="onClick" delay="0">
                    <p:tgtEl>
                      <p:spTgt spid="39"/>
                    </p:tgtEl>
                  </p:cond>
                </p:stCondLst>
                <p:endSync evt="end" delay="0">
                  <p:rtn val="all"/>
                </p:endSync>
                <p:childTnLst>
                  <p:par>
                    <p:cTn id="227" fill="hold">
                      <p:stCondLst>
                        <p:cond delay="0"/>
                      </p:stCondLst>
                      <p:childTnLst>
                        <p:par>
                          <p:cTn id="228" fill="hold">
                            <p:stCondLst>
                              <p:cond delay="0"/>
                            </p:stCondLst>
                            <p:childTnLst>
                              <p:par>
                                <p:cTn id="229" presetID="1" presetClass="exit" presetSubtype="0" fill="hold" nodeType="clickEffect">
                                  <p:stCondLst>
                                    <p:cond delay="0"/>
                                  </p:stCondLst>
                                  <p:childTnLst>
                                    <p:set>
                                      <p:cBhvr>
                                        <p:cTn id="230"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22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39"/>
                  </p:tgtEl>
                </p:cond>
              </p:nextCondLst>
            </p:seq>
            <p:seq concurrent="1" nextAc="seek">
              <p:cTn id="231" restart="whenNotActive" fill="hold" evtFilter="cancelBubble" nodeType="interactiveSeq">
                <p:stCondLst>
                  <p:cond evt="onClick" delay="0">
                    <p:tgtEl>
                      <p:spTgt spid="1050"/>
                    </p:tgtEl>
                  </p:cond>
                </p:stCondLst>
                <p:endSync evt="end" delay="0">
                  <p:rtn val="all"/>
                </p:endSync>
                <p:childTnLst>
                  <p:par>
                    <p:cTn id="232" fill="hold">
                      <p:stCondLst>
                        <p:cond delay="0"/>
                      </p:stCondLst>
                      <p:childTnLst>
                        <p:par>
                          <p:cTn id="233" fill="hold">
                            <p:stCondLst>
                              <p:cond delay="0"/>
                            </p:stCondLst>
                            <p:childTnLst>
                              <p:par>
                                <p:cTn id="234" presetID="1" presetClass="entr" presetSubtype="0" fill="hold" nodeType="clickEffect">
                                  <p:stCondLst>
                                    <p:cond delay="0"/>
                                  </p:stCondLst>
                                  <p:childTnLst>
                                    <p:set>
                                      <p:cBhvr>
                                        <p:cTn id="235"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0"/>
                  </p:tgtEl>
                </p:cond>
              </p:nextCondLst>
            </p:seq>
            <p:seq concurrent="1" nextAc="seek">
              <p:cTn id="236" restart="whenNotActive" fill="hold" evtFilter="cancelBubble" nodeType="interactiveSeq">
                <p:stCondLst>
                  <p:cond evt="onClick" delay="0">
                    <p:tgtEl>
                      <p:spTgt spid="41"/>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nodeType="clickEffect">
                                  <p:stCondLst>
                                    <p:cond delay="0"/>
                                  </p:stCondLst>
                                  <p:childTnLst>
                                    <p:set>
                                      <p:cBhvr>
                                        <p:cTn id="240"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1"/>
                  </p:tgtEl>
                </p:cond>
              </p:nextCondLst>
            </p:seq>
            <p:seq concurrent="1" nextAc="seek">
              <p:cTn id="241" restart="whenNotActive" fill="hold" evtFilter="cancelBubble" nodeType="interactiveSeq">
                <p:stCondLst>
                  <p:cond evt="onClick" delay="0">
                    <p:tgtEl>
                      <p:spTgt spid="1055"/>
                    </p:tgtEl>
                  </p:cond>
                </p:stCondLst>
                <p:endSync evt="end" delay="0">
                  <p:rtn val="all"/>
                </p:endSync>
                <p:childTnLst>
                  <p:par>
                    <p:cTn id="242" fill="hold">
                      <p:stCondLst>
                        <p:cond delay="0"/>
                      </p:stCondLst>
                      <p:childTnLst>
                        <p:par>
                          <p:cTn id="243" fill="hold">
                            <p:stCondLst>
                              <p:cond delay="0"/>
                            </p:stCondLst>
                            <p:childTnLst>
                              <p:par>
                                <p:cTn id="244" presetID="1" presetClass="entr" presetSubtype="0" fill="hold" nodeType="clickEffect">
                                  <p:stCondLst>
                                    <p:cond delay="0"/>
                                  </p:stCondLst>
                                  <p:childTnLst>
                                    <p:set>
                                      <p:cBhvr>
                                        <p:cTn id="24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24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5"/>
                  </p:tgtEl>
                </p:cond>
              </p:nextCondLst>
            </p:seq>
            <p:seq concurrent="1" nextAc="seek">
              <p:cTn id="246" restart="whenNotActive" fill="hold" evtFilter="cancelBubble" nodeType="interactiveSeq">
                <p:stCondLst>
                  <p:cond evt="onClick" delay="0">
                    <p:tgtEl>
                      <p:spTgt spid="43"/>
                    </p:tgtEl>
                  </p:cond>
                </p:stCondLst>
                <p:endSync evt="end" delay="0">
                  <p:rtn val="all"/>
                </p:endSync>
                <p:childTnLst>
                  <p:par>
                    <p:cTn id="247" fill="hold">
                      <p:stCondLst>
                        <p:cond delay="0"/>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24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3"/>
                  </p:tgtEl>
                </p:cond>
              </p:nextCondLst>
            </p:seq>
            <p:seq concurrent="1" nextAc="seek">
              <p:cTn id="251" restart="whenNotActive" fill="hold" evtFilter="cancelBubble" nodeType="interactiveSeq">
                <p:stCondLst>
                  <p:cond evt="onClick" delay="0">
                    <p:tgtEl>
                      <p:spTgt spid="1056"/>
                    </p:tgtEl>
                  </p:cond>
                </p:stCondLst>
                <p:endSync evt="end" delay="0">
                  <p:rtn val="all"/>
                </p:endSync>
                <p:childTnLst>
                  <p:par>
                    <p:cTn id="252" fill="hold">
                      <p:stCondLst>
                        <p:cond delay="0"/>
                      </p:stCondLst>
                      <p:childTnLst>
                        <p:par>
                          <p:cTn id="253" fill="hold">
                            <p:stCondLst>
                              <p:cond delay="0"/>
                            </p:stCondLst>
                            <p:childTnLst>
                              <p:par>
                                <p:cTn id="254" presetID="1" presetClass="entr" presetSubtype="0" fill="hold" nodeType="clickEffect">
                                  <p:stCondLst>
                                    <p:cond delay="0"/>
                                  </p:stCondLst>
                                  <p:childTnLst>
                                    <p:set>
                                      <p:cBhvr>
                                        <p:cTn id="25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6"/>
                  </p:tgtEl>
                </p:cond>
              </p:nextCondLst>
            </p:seq>
            <p:seq concurrent="1" nextAc="seek">
              <p:cTn id="256" restart="whenNotActive" fill="hold" evtFilter="cancelBubble" nodeType="interactiveSeq">
                <p:stCondLst>
                  <p:cond evt="onClick" delay="0">
                    <p:tgtEl>
                      <p:spTgt spid="44"/>
                    </p:tgtEl>
                  </p:cond>
                </p:stCondLst>
                <p:endSync evt="end" delay="0">
                  <p:rtn val="all"/>
                </p:endSync>
                <p:childTnLst>
                  <p:par>
                    <p:cTn id="257" fill="hold">
                      <p:stCondLst>
                        <p:cond delay="0"/>
                      </p:stCondLst>
                      <p:childTnLst>
                        <p:par>
                          <p:cTn id="258" fill="hold">
                            <p:stCondLst>
                              <p:cond delay="0"/>
                            </p:stCondLst>
                            <p:childTnLst>
                              <p:par>
                                <p:cTn id="259" presetID="1" presetClass="exit" presetSubtype="0" fill="hold" nodeType="clickEffect">
                                  <p:stCondLst>
                                    <p:cond delay="0"/>
                                  </p:stCondLst>
                                  <p:childTnLst>
                                    <p:set>
                                      <p:cBhvr>
                                        <p:cTn id="260"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25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4"/>
                  </p:tgtEl>
                </p:cond>
              </p:nextCondLst>
            </p:seq>
            <p:seq concurrent="1" nextAc="seek">
              <p:cTn id="261" restart="whenNotActive" fill="hold" evtFilter="cancelBubble" nodeType="interactiveSeq">
                <p:stCondLst>
                  <p:cond evt="onClick" delay="0">
                    <p:tgtEl>
                      <p:spTgt spid="1057"/>
                    </p:tgtEl>
                  </p:cond>
                </p:stCondLst>
                <p:endSync evt="end" delay="0">
                  <p:rtn val="all"/>
                </p:endSync>
                <p:childTnLst>
                  <p:par>
                    <p:cTn id="262" fill="hold">
                      <p:stCondLst>
                        <p:cond delay="0"/>
                      </p:stCondLst>
                      <p:childTnLst>
                        <p:par>
                          <p:cTn id="263" fill="hold">
                            <p:stCondLst>
                              <p:cond delay="0"/>
                            </p:stCondLst>
                            <p:childTnLst>
                              <p:par>
                                <p:cTn id="264" presetID="1" presetClass="entr" presetSubtype="0" fill="hold" nodeType="clickEffect">
                                  <p:stCondLst>
                                    <p:cond delay="0"/>
                                  </p:stCondLst>
                                  <p:childTnLst>
                                    <p:set>
                                      <p:cBhvr>
                                        <p:cTn id="26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057"/>
                  </p:tgtEl>
                </p:cond>
              </p:nextCondLst>
            </p:seq>
            <p:seq concurrent="1" nextAc="seek">
              <p:cTn id="266" restart="whenNotActive" fill="hold" evtFilter="cancelBubble" nodeType="interactiveSeq">
                <p:stCondLst>
                  <p:cond evt="onClick" delay="0">
                    <p:tgtEl>
                      <p:spTgt spid="45"/>
                    </p:tgtEl>
                  </p:cond>
                </p:stCondLst>
                <p:endSync evt="end" delay="0">
                  <p:rtn val="all"/>
                </p:endSync>
                <p:childTnLst>
                  <p:par>
                    <p:cTn id="267" fill="hold">
                      <p:stCondLst>
                        <p:cond delay="0"/>
                      </p:stCondLst>
                      <p:childTnLst>
                        <p:par>
                          <p:cTn id="268" fill="hold">
                            <p:stCondLst>
                              <p:cond delay="0"/>
                            </p:stCondLst>
                            <p:childTnLst>
                              <p:par>
                                <p:cTn id="269" presetID="1" presetClass="exit" presetSubtype="0" fill="hold" nodeType="clickEffect">
                                  <p:stCondLst>
                                    <p:cond delay="0"/>
                                  </p:stCondLst>
                                  <p:childTnLst>
                                    <p:set>
                                      <p:cBhvr>
                                        <p:cTn id="270"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269"/>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45"/>
                  </p:tgtEl>
                </p:cond>
              </p:nextCondLst>
            </p:seq>
            <p:seq concurrent="1" nextAc="seek">
              <p:cTn id="271" restart="whenNotActive" fill="hold" evtFilter="cancelBubble" nodeType="interactiveSeq">
                <p:stCondLst>
                  <p:cond evt="onClick" delay="0">
                    <p:tgtEl>
                      <p:spTgt spid="9"/>
                    </p:tgtEl>
                  </p:cond>
                </p:stCondLst>
                <p:endSync evt="end" delay="0">
                  <p:rtn val="all"/>
                </p:endSync>
                <p:childTnLst>
                  <p:par>
                    <p:cTn id="272" fill="hold">
                      <p:stCondLst>
                        <p:cond delay="0"/>
                      </p:stCondLst>
                      <p:childTnLst>
                        <p:par>
                          <p:cTn id="273" fill="hold">
                            <p:stCondLst>
                              <p:cond delay="0"/>
                            </p:stCondLst>
                            <p:childTnLst>
                              <p:par>
                                <p:cTn id="274" presetID="1" presetClass="entr" presetSubtype="0" fill="hold" nodeType="clickEffect">
                                  <p:stCondLst>
                                    <p:cond delay="0"/>
                                  </p:stCondLst>
                                  <p:childTnLst>
                                    <p:set>
                                      <p:cBhvr>
                                        <p:cTn id="275"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4" name="click2.wav"/>
                                        </p:tgtEl>
                                      </p:cMediaNode>
                                    </p:audio>
                                  </p:subTnLst>
                                </p:cTn>
                              </p:par>
                              <p:par>
                                <p:cTn id="276" presetID="42" presetClass="entr" presetSubtype="0" fill="hold" grpId="0" nodeType="withEffect">
                                  <p:stCondLst>
                                    <p:cond delay="0"/>
                                  </p:stCondLst>
                                  <p:childTnLst>
                                    <p:set>
                                      <p:cBhvr>
                                        <p:cTn id="277" dur="1" fill="hold">
                                          <p:stCondLst>
                                            <p:cond delay="0"/>
                                          </p:stCondLst>
                                        </p:cTn>
                                        <p:tgtEl>
                                          <p:spTgt spid="23"/>
                                        </p:tgtEl>
                                        <p:attrNameLst>
                                          <p:attrName>style.visibility</p:attrName>
                                        </p:attrNameLst>
                                      </p:cBhvr>
                                      <p:to>
                                        <p:strVal val="visible"/>
                                      </p:to>
                                    </p:set>
                                    <p:animEffect transition="in" filter="fade">
                                      <p:cBhvr>
                                        <p:cTn id="278" dur="200"/>
                                        <p:tgtEl>
                                          <p:spTgt spid="23"/>
                                        </p:tgtEl>
                                      </p:cBhvr>
                                    </p:animEffect>
                                    <p:anim calcmode="lin" valueType="num">
                                      <p:cBhvr>
                                        <p:cTn id="279" dur="200" fill="hold"/>
                                        <p:tgtEl>
                                          <p:spTgt spid="23"/>
                                        </p:tgtEl>
                                        <p:attrNameLst>
                                          <p:attrName>ppt_x</p:attrName>
                                        </p:attrNameLst>
                                      </p:cBhvr>
                                      <p:tavLst>
                                        <p:tav tm="0">
                                          <p:val>
                                            <p:strVal val="#ppt_x"/>
                                          </p:val>
                                        </p:tav>
                                        <p:tav tm="100000">
                                          <p:val>
                                            <p:strVal val="#ppt_x"/>
                                          </p:val>
                                        </p:tav>
                                      </p:tavLst>
                                    </p:anim>
                                    <p:anim calcmode="lin" valueType="num">
                                      <p:cBhvr>
                                        <p:cTn id="280" dur="2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6"/>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9"/>
                  </p:tgtEl>
                </p:cond>
              </p:nextCondLst>
            </p:seq>
            <p:seq concurrent="1" nextAc="seek">
              <p:cTn id="281" restart="whenNotActive" fill="hold" evtFilter="cancelBubble" nodeType="interactiveSeq">
                <p:stCondLst>
                  <p:cond evt="onClick" delay="0">
                    <p:tgtEl>
                      <p:spTgt spid="36"/>
                    </p:tgtEl>
                  </p:cond>
                </p:stCondLst>
                <p:endSync evt="end" delay="0">
                  <p:rtn val="all"/>
                </p:endSync>
                <p:childTnLst>
                  <p:par>
                    <p:cTn id="282" fill="hold">
                      <p:stCondLst>
                        <p:cond delay="0"/>
                      </p:stCondLst>
                      <p:childTnLst>
                        <p:par>
                          <p:cTn id="283" fill="hold">
                            <p:stCondLst>
                              <p:cond delay="0"/>
                            </p:stCondLst>
                            <p:childTnLst>
                              <p:par>
                                <p:cTn id="284" presetID="1" presetClass="exit" presetSubtype="0" fill="hold" nodeType="clickEffect">
                                  <p:stCondLst>
                                    <p:cond delay="0"/>
                                  </p:stCondLst>
                                  <p:childTnLst>
                                    <p:set>
                                      <p:cBhvr>
                                        <p:cTn id="285"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284"/>
                                            </p:cond>
                                          </p:stCondLst>
                                          <p:endCondLst>
                                            <p:cond evt="onStopAudio" delay="0">
                                              <p:tgtEl>
                                                <p:sldTgt/>
                                              </p:tgtEl>
                                            </p:cond>
                                          </p:endCondLst>
                                        </p:cTn>
                                        <p:tgtEl>
                                          <p:sndTgt r:embed="rId4" name="click2.wav"/>
                                        </p:tgtEl>
                                      </p:cMediaNode>
                                    </p:audio>
                                  </p:subTnLst>
                                </p:cTn>
                              </p:par>
                              <p:par>
                                <p:cTn id="286" presetID="1" presetClass="exit" presetSubtype="0" fill="hold" grpId="1" nodeType="withEffect">
                                  <p:stCondLst>
                                    <p:cond delay="0"/>
                                  </p:stCondLst>
                                  <p:childTnLst>
                                    <p:set>
                                      <p:cBhvr>
                                        <p:cTn id="287"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88" restart="whenNotActive" fill="hold" evtFilter="cancelBubble" nodeType="interactiveSeq">
                <p:stCondLst>
                  <p:cond evt="onClick" delay="0">
                    <p:tgtEl>
                      <p:spTgt spid="13"/>
                    </p:tgtEl>
                  </p:cond>
                </p:stCondLst>
                <p:endSync evt="end" delay="0">
                  <p:rtn val="all"/>
                </p:endSync>
                <p:childTnLst>
                  <p:par>
                    <p:cTn id="289" fill="hold">
                      <p:stCondLst>
                        <p:cond delay="0"/>
                      </p:stCondLst>
                      <p:childTnLst>
                        <p:par>
                          <p:cTn id="290" fill="hold">
                            <p:stCondLst>
                              <p:cond delay="0"/>
                            </p:stCondLst>
                            <p:childTnLst>
                              <p:par>
                                <p:cTn id="291" presetID="1" presetClass="entr" presetSubtype="0" fill="hold" nodeType="clickEffect">
                                  <p:stCondLst>
                                    <p:cond delay="0"/>
                                  </p:stCondLst>
                                  <p:childTnLst>
                                    <p:set>
                                      <p:cBhvr>
                                        <p:cTn id="292" dur="1" fill="hold">
                                          <p:stCondLst>
                                            <p:cond delay="0"/>
                                          </p:stCondLst>
                                        </p:cTn>
                                        <p:tgtEl>
                                          <p:spTgt spid="1073"/>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4" name="click2.wav"/>
                                        </p:tgtEl>
                                      </p:cMediaNode>
                                    </p:audio>
                                  </p:subTnLst>
                                </p:cTn>
                              </p:par>
                              <p:par>
                                <p:cTn id="293" presetID="42" presetClass="entr" presetSubtype="0" fill="hold" grpId="0" nodeType="withEffect">
                                  <p:stCondLst>
                                    <p:cond delay="0"/>
                                  </p:stCondLst>
                                  <p:childTnLst>
                                    <p:set>
                                      <p:cBhvr>
                                        <p:cTn id="294" dur="1" fill="hold">
                                          <p:stCondLst>
                                            <p:cond delay="0"/>
                                          </p:stCondLst>
                                        </p:cTn>
                                        <p:tgtEl>
                                          <p:spTgt spid="1024"/>
                                        </p:tgtEl>
                                        <p:attrNameLst>
                                          <p:attrName>style.visibility</p:attrName>
                                        </p:attrNameLst>
                                      </p:cBhvr>
                                      <p:to>
                                        <p:strVal val="visible"/>
                                      </p:to>
                                    </p:set>
                                    <p:animEffect transition="in" filter="fade">
                                      <p:cBhvr>
                                        <p:cTn id="295" dur="200"/>
                                        <p:tgtEl>
                                          <p:spTgt spid="1024"/>
                                        </p:tgtEl>
                                      </p:cBhvr>
                                    </p:animEffect>
                                    <p:anim calcmode="lin" valueType="num">
                                      <p:cBhvr>
                                        <p:cTn id="296" dur="200" fill="hold"/>
                                        <p:tgtEl>
                                          <p:spTgt spid="1024"/>
                                        </p:tgtEl>
                                        <p:attrNameLst>
                                          <p:attrName>ppt_x</p:attrName>
                                        </p:attrNameLst>
                                      </p:cBhvr>
                                      <p:tavLst>
                                        <p:tav tm="0">
                                          <p:val>
                                            <p:strVal val="#ppt_x"/>
                                          </p:val>
                                        </p:tav>
                                        <p:tav tm="100000">
                                          <p:val>
                                            <p:strVal val="#ppt_x"/>
                                          </p:val>
                                        </p:tav>
                                      </p:tavLst>
                                    </p:anim>
                                    <p:anim calcmode="lin" valueType="num">
                                      <p:cBhvr>
                                        <p:cTn id="297" dur="200" fill="hold"/>
                                        <p:tgtEl>
                                          <p:spTgt spid="10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4" name="click2.wav"/>
                                        </p:tgtEl>
                                      </p:cMediaNode>
                                    </p:audio>
                                  </p:subTnLst>
                                </p:cTn>
                              </p:par>
                            </p:childTnLst>
                          </p:cTn>
                        </p:par>
                      </p:childTnLst>
                    </p:cTn>
                  </p:par>
                </p:childTnLst>
              </p:cTn>
              <p:nextCondLst>
                <p:cond evt="onClick" delay="0">
                  <p:tgtEl>
                    <p:spTgt spid="13"/>
                  </p:tgtEl>
                </p:cond>
              </p:nextCondLst>
            </p:seq>
            <p:seq concurrent="1" nextAc="seek">
              <p:cTn id="298" restart="whenNotActive" fill="hold" evtFilter="cancelBubble" nodeType="interactiveSeq">
                <p:stCondLst>
                  <p:cond evt="onClick" delay="0">
                    <p:tgtEl>
                      <p:spTgt spid="1073"/>
                    </p:tgtEl>
                  </p:cond>
                </p:stCondLst>
                <p:endSync evt="end" delay="0">
                  <p:rtn val="all"/>
                </p:endSync>
                <p:childTnLst>
                  <p:par>
                    <p:cTn id="299" fill="hold">
                      <p:stCondLst>
                        <p:cond delay="0"/>
                      </p:stCondLst>
                      <p:childTnLst>
                        <p:par>
                          <p:cTn id="300" fill="hold">
                            <p:stCondLst>
                              <p:cond delay="0"/>
                            </p:stCondLst>
                            <p:childTnLst>
                              <p:par>
                                <p:cTn id="301" presetID="1" presetClass="exit" presetSubtype="0" fill="hold" nodeType="clickEffect">
                                  <p:stCondLst>
                                    <p:cond delay="0"/>
                                  </p:stCondLst>
                                  <p:childTnLst>
                                    <p:set>
                                      <p:cBhvr>
                                        <p:cTn id="302" dur="1" fill="hold">
                                          <p:stCondLst>
                                            <p:cond delay="0"/>
                                          </p:stCondLst>
                                        </p:cTn>
                                        <p:tgtEl>
                                          <p:spTgt spid="1073"/>
                                        </p:tgtEl>
                                        <p:attrNameLst>
                                          <p:attrName>style.visibility</p:attrName>
                                        </p:attrNameLst>
                                      </p:cBhvr>
                                      <p:to>
                                        <p:strVal val="hidden"/>
                                      </p:to>
                                    </p:set>
                                  </p:childTnLst>
                                  <p:subTnLst>
                                    <p:audio>
                                      <p:cMediaNode>
                                        <p:cTn display="0" masterRel="sameClick">
                                          <p:stCondLst>
                                            <p:cond evt="begin" delay="0">
                                              <p:tn val="301"/>
                                            </p:cond>
                                          </p:stCondLst>
                                          <p:endCondLst>
                                            <p:cond evt="onStopAudio" delay="0">
                                              <p:tgtEl>
                                                <p:sldTgt/>
                                              </p:tgtEl>
                                            </p:cond>
                                          </p:endCondLst>
                                        </p:cTn>
                                        <p:tgtEl>
                                          <p:sndTgt r:embed="rId4" name="click2.wav"/>
                                        </p:tgtEl>
                                      </p:cMediaNode>
                                    </p:audio>
                                  </p:subTnLst>
                                </p:cTn>
                              </p:par>
                              <p:par>
                                <p:cTn id="303" presetID="1" presetClass="exit" presetSubtype="0" fill="hold" grpId="1" nodeType="withEffect">
                                  <p:stCondLst>
                                    <p:cond delay="0"/>
                                  </p:stCondLst>
                                  <p:childTnLst>
                                    <p:set>
                                      <p:cBhvr>
                                        <p:cTn id="304" dur="1" fill="hold">
                                          <p:stCondLst>
                                            <p:cond delay="0"/>
                                          </p:stCondLst>
                                        </p:cTn>
                                        <p:tgtEl>
                                          <p:spTgt spid="1024"/>
                                        </p:tgtEl>
                                        <p:attrNameLst>
                                          <p:attrName>style.visibility</p:attrName>
                                        </p:attrNameLst>
                                      </p:cBhvr>
                                      <p:to>
                                        <p:strVal val="hidden"/>
                                      </p:to>
                                    </p:set>
                                  </p:childTnLst>
                                </p:cTn>
                              </p:par>
                            </p:childTnLst>
                          </p:cTn>
                        </p:par>
                      </p:childTnLst>
                    </p:cTn>
                  </p:par>
                </p:childTnLst>
              </p:cTn>
              <p:nextCondLst>
                <p:cond evt="onClick" delay="0">
                  <p:tgtEl>
                    <p:spTgt spid="1073"/>
                  </p:tgtEl>
                </p:cond>
              </p:nextCondLst>
            </p:seq>
            <p:seq concurrent="1" nextAc="seek">
              <p:cTn id="305" restart="whenNotActive" fill="hold" evtFilter="cancelBubble" nodeType="interactiveSeq">
                <p:stCondLst>
                  <p:cond evt="onClick" delay="0">
                    <p:tgtEl>
                      <p:spTgt spid="8"/>
                    </p:tgtEl>
                  </p:cond>
                </p:stCondLst>
                <p:endSync evt="end" delay="0">
                  <p:rtn val="all"/>
                </p:endSync>
                <p:childTnLst>
                  <p:par>
                    <p:cTn id="306" fill="hold">
                      <p:stCondLst>
                        <p:cond delay="0"/>
                      </p:stCondLst>
                      <p:childTnLst>
                        <p:par>
                          <p:cTn id="307" fill="hold">
                            <p:stCondLst>
                              <p:cond delay="0"/>
                            </p:stCondLst>
                            <p:childTnLst>
                              <p:par>
                                <p:cTn id="308" presetID="1" presetClass="mediacall" presetSubtype="0" fill="hold" nodeType="clickEffect">
                                  <p:stCondLst>
                                    <p:cond delay="0"/>
                                  </p:stCondLst>
                                  <p:childTnLst>
                                    <p:cmd type="call" cmd="play">
                                      <p:cBhvr>
                                        <p:cTn id="309" dur="1" fill="hold"/>
                                        <p:tgtEl>
                                          <p:spTgt spid="3"/>
                                        </p:tgtEl>
                                      </p:cBhvr>
                                    </p:cmd>
                                  </p:childTnLst>
                                </p:cTn>
                              </p:par>
                              <p:par>
                                <p:cTn id="310" presetID="2" presetClass="mediacall" presetSubtype="0" fill="hold" nodeType="withEffect">
                                  <p:stCondLst>
                                    <p:cond delay="0"/>
                                  </p:stCondLst>
                                  <p:childTnLst>
                                    <p:cmd type="call" cmd="togglePause">
                                      <p:cBhvr>
                                        <p:cTn id="311" dur="1" fill="hold"/>
                                        <p:tgtEl>
                                          <p:spTgt spid="3"/>
                                        </p:tgtEl>
                                      </p:cBhvr>
                                    </p:cmd>
                                  </p:childTnLst>
                                  <p:subTnLst>
                                    <p:audio>
                                      <p:cMediaNode>
                                        <p:cTn display="0" masterRel="sameClick">
                                          <p:stCondLst>
                                            <p:cond evt="begin" delay="0">
                                              <p:tn val="310"/>
                                            </p:cond>
                                          </p:stCondLst>
                                          <p:endCondLst>
                                            <p:cond evt="onStopAudio" delay="0">
                                              <p:tgtEl>
                                                <p:sldTgt/>
                                              </p:tgtEl>
                                            </p:cond>
                                          </p:endCondLst>
                                        </p:cTn>
                                        <p:tgtEl>
                                          <p:sndTgt r:embed="rId5" name="click2.wav"/>
                                        </p:tgtEl>
                                      </p:cMediaNode>
                                    </p:audio>
                                  </p:subTnLst>
                                </p:cTn>
                              </p:par>
                              <p:par>
                                <p:cTn id="312" presetID="2" presetClass="mediacall" presetSubtype="0" fill="hold" nodeType="withEffect">
                                  <p:stCondLst>
                                    <p:cond delay="0"/>
                                  </p:stCondLst>
                                  <p:childTnLst>
                                    <p:cmd type="call" cmd="togglePause">
                                      <p:cBhvr>
                                        <p:cTn id="313" dur="1" fill="hold"/>
                                        <p:tgtEl>
                                          <p:spTgt spid="3"/>
                                        </p:tgtEl>
                                      </p:cBhvr>
                                    </p:cmd>
                                  </p:childTnLst>
                                </p:cTn>
                              </p:par>
                            </p:childTnLst>
                          </p:cTn>
                        </p:par>
                      </p:childTnLst>
                    </p:cTn>
                  </p:par>
                  <p:par>
                    <p:cTn id="314" fill="hold">
                      <p:stCondLst>
                        <p:cond delay="indefinite"/>
                      </p:stCondLst>
                      <p:childTnLst>
                        <p:par>
                          <p:cTn id="315" fill="hold">
                            <p:stCondLst>
                              <p:cond delay="0"/>
                            </p:stCondLst>
                            <p:childTnLst>
                              <p:par>
                                <p:cTn id="316" presetID="2" presetClass="mediacall" presetSubtype="0" fill="hold" nodeType="clickEffect">
                                  <p:stCondLst>
                                    <p:cond delay="0"/>
                                  </p:stCondLst>
                                  <p:childTnLst>
                                    <p:cmd type="call" cmd="togglePause">
                                      <p:cBhvr>
                                        <p:cTn id="317" dur="1" fill="hold"/>
                                        <p:tgtEl>
                                          <p:spTgt spid="3"/>
                                        </p:tgtEl>
                                      </p:cBhvr>
                                    </p:cmd>
                                  </p:childTnLst>
                                  <p:subTnLst>
                                    <p:audio>
                                      <p:cMediaNode>
                                        <p:cTn display="0" masterRel="sameClick">
                                          <p:stCondLst>
                                            <p:cond evt="begin" delay="0">
                                              <p:tn val="316"/>
                                            </p:cond>
                                          </p:stCondLst>
                                          <p:endCondLst>
                                            <p:cond evt="onStopAudio" delay="0">
                                              <p:tgtEl>
                                                <p:sldTgt/>
                                              </p:tgtEl>
                                            </p:cond>
                                          </p:endCondLst>
                                        </p:cTn>
                                        <p:tgtEl>
                                          <p:sndTgt r:embed="rId5" name="click2.wav"/>
                                        </p:tgtEl>
                                      </p:cMediaNode>
                                    </p:audio>
                                  </p:subTnLst>
                                </p:cTn>
                              </p:par>
                            </p:childTnLst>
                          </p:cTn>
                        </p:par>
                      </p:childTnLst>
                    </p:cTn>
                  </p:par>
                </p:childTnLst>
              </p:cTn>
              <p:nextCondLst>
                <p:cond evt="onClick" delay="0">
                  <p:tgtEl>
                    <p:spTgt spid="8"/>
                  </p:tgtEl>
                </p:cond>
              </p:nextCondLst>
            </p:seq>
            <p:seq concurrent="1" nextAc="seek">
              <p:cTn id="318" restart="whenNotActive" fill="hold" evtFilter="cancelBubble" nodeType="interactiveSeq">
                <p:stCondLst>
                  <p:cond evt="onClick" delay="0">
                    <p:tgtEl>
                      <p:spTgt spid="52"/>
                    </p:tgtEl>
                  </p:cond>
                </p:stCondLst>
                <p:endSync evt="end" delay="0">
                  <p:rtn val="all"/>
                </p:endSync>
                <p:childTnLst>
                  <p:par>
                    <p:cTn id="319" fill="hold">
                      <p:stCondLst>
                        <p:cond delay="0"/>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5" name="click2.wav"/>
                                        </p:tgtEl>
                                      </p:cMediaNode>
                                    </p:audio>
                                  </p:subTnLst>
                                </p:cTn>
                              </p:par>
                            </p:childTnLst>
                          </p:cTn>
                        </p:par>
                      </p:childTnLst>
                    </p:cTn>
                  </p:par>
                </p:childTnLst>
              </p:cTn>
              <p:nextCondLst>
                <p:cond evt="onClick" delay="0">
                  <p:tgtEl>
                    <p:spTgt spid="52"/>
                  </p:tgtEl>
                </p:cond>
              </p:nextCondLst>
            </p:seq>
            <p:seq concurrent="1" nextAc="seek">
              <p:cTn id="323" restart="whenNotActive" fill="hold" evtFilter="cancelBubble" nodeType="interactiveSeq">
                <p:stCondLst>
                  <p:cond evt="onClick" delay="0">
                    <p:tgtEl>
                      <p:spTgt spid="4"/>
                    </p:tgtEl>
                  </p:cond>
                </p:stCondLst>
                <p:endSync evt="end" delay="0">
                  <p:rtn val="all"/>
                </p:endSync>
                <p:childTnLst>
                  <p:par>
                    <p:cTn id="324" fill="hold">
                      <p:stCondLst>
                        <p:cond delay="0"/>
                      </p:stCondLst>
                      <p:childTnLst>
                        <p:par>
                          <p:cTn id="325" fill="hold">
                            <p:stCondLst>
                              <p:cond delay="0"/>
                            </p:stCondLst>
                            <p:childTnLst>
                              <p:par>
                                <p:cTn id="326" presetID="1" presetClass="exit" presetSubtype="0" fill="hold" grpId="1" nodeType="clickEffect">
                                  <p:stCondLst>
                                    <p:cond delay="0"/>
                                  </p:stCondLst>
                                  <p:childTnLst>
                                    <p:set>
                                      <p:cBhvr>
                                        <p:cTn id="327"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326"/>
                                            </p:cond>
                                          </p:stCondLst>
                                          <p:endCondLst>
                                            <p:cond evt="onStopAudio" delay="0">
                                              <p:tgtEl>
                                                <p:sldTgt/>
                                              </p:tgtEl>
                                            </p:cond>
                                          </p:endCondLst>
                                        </p:cTn>
                                        <p:tgtEl>
                                          <p:sndTgt r:embed="rId5" name="click2.wav"/>
                                        </p:tgtEl>
                                      </p:cMediaNode>
                                    </p:audio>
                                  </p:subTnLst>
                                </p:cTn>
                              </p:par>
                            </p:childTnLst>
                          </p:cTn>
                        </p:par>
                      </p:childTnLst>
                    </p:cTn>
                  </p:par>
                </p:childTnLst>
              </p:cTn>
              <p:nextCondLst>
                <p:cond evt="onClick" delay="0">
                  <p:tgtEl>
                    <p:spTgt spid="4"/>
                  </p:tgtEl>
                </p:cond>
              </p:nextCondLst>
            </p:seq>
            <p:video>
              <p:cMediaNode vol="80000">
                <p:cTn id="328" repeatCount="indefinite" fill="hold" display="0">
                  <p:stCondLst>
                    <p:cond delay="indefinite"/>
                  </p:stCondLst>
                </p:cTn>
                <p:tgtEl>
                  <p:spTgt spid="3"/>
                </p:tgtEl>
              </p:cMediaNode>
            </p:video>
          </p:childTnLst>
        </p:cTn>
      </p:par>
    </p:tnLst>
    <p:bldLst>
      <p:bldP spid="31" grpId="0"/>
      <p:bldP spid="31" grpId="1"/>
      <p:bldP spid="23" grpId="0"/>
      <p:bldP spid="23" grpId="1"/>
      <p:bldP spid="49" grpId="0"/>
      <p:bldP spid="49" grpId="1"/>
      <p:bldP spid="1024" grpId="0"/>
      <p:bldP spid="1024" grpId="1"/>
      <p:bldP spid="53" grpId="0"/>
      <p:bldP spid="53" grpId="1"/>
      <p:bldP spid="1069" grpId="0"/>
      <p:bldP spid="1069" grpId="1"/>
      <p:bldP spid="1081" grpId="0"/>
      <p:bldP spid="1081" grpId="1"/>
      <p:bldP spid="1085" grpId="0" animBg="1"/>
      <p:bldP spid="1085" grpId="1" animBg="1"/>
      <p:bldP spid="1088" grpId="0"/>
      <p:bldP spid="1088" grpId="1"/>
      <p:bldP spid="4" grpId="0" animBg="1"/>
      <p:bldP spid="4"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301</Words>
  <Application>Microsoft Office PowerPoint</Application>
  <PresentationFormat>Произвольный</PresentationFormat>
  <Paragraphs>26</Paragraphs>
  <Slides>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рассказ_фрукты</dc:title>
  <dc:creator>ЕН</dc:creator>
  <cp:keywords>логопедия</cp:keywords>
  <cp:lastModifiedBy>Loader</cp:lastModifiedBy>
  <cp:revision>188</cp:revision>
  <dcterms:created xsi:type="dcterms:W3CDTF">2023-02-02T15:36:22Z</dcterms:created>
  <dcterms:modified xsi:type="dcterms:W3CDTF">2023-11-04T12:07:49Z</dcterms:modified>
  <cp:category>связная речь</cp:category>
</cp:coreProperties>
</file>