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988"/>
    <a:srgbClr val="C1E6F6"/>
    <a:srgbClr val="D1E8B6"/>
    <a:srgbClr val="5CA44E"/>
    <a:srgbClr val="4F8D43"/>
    <a:srgbClr val="AFD77F"/>
    <a:srgbClr val="95CA56"/>
    <a:srgbClr val="F4F5F7"/>
    <a:srgbClr val="C9D8EB"/>
    <a:srgbClr val="59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72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8E514-1768-9BB0-194A-75A9A875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FB7F3-397C-4328-CFDB-8F10A8C81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3C2B0A-27DC-01B9-D8CC-3A7E079E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153EA4-ABE7-3A4F-C05C-38AFD4EF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267E1-EC59-564C-C51B-86705DF5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7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EE7-CB3F-8CE4-0FAD-63391D6A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6F9C66-3E55-8F7A-9CA8-7E30C21A1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8912A-7F89-563E-F38A-B94D1A78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05328-7EA1-3621-05E6-58C08DC2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AE977-7EA5-7506-EB0F-BFF869FE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AF12F8-F701-3269-FF80-4AF85D27C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2923D-9393-3B0A-2D32-81DCCFC2A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64EB6-E3FB-87CE-0437-F34A7A7D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99EE6-21EE-F861-814D-7C3FE8C0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4883B-8829-A671-061F-08CFF646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6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94342-B725-70E8-8F25-F32E4A09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A8E9-77DD-23D4-6DE9-F1698567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9120C-F2A5-93F2-2091-FA586AFE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153C5-68B8-135E-1BAB-6D9AE58B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6A2DA-A917-E472-47DA-7BF06226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6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60F55-3E5D-5157-6F5D-489227F6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EF536-644E-17EF-98C8-79827F0D9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59D9D-26AA-C4A1-34F2-B8493E13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32EFC-7408-3CAB-9B38-E3AA2DE6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B2449-2FE9-E98F-B264-588116CF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64A42-AFB8-0F68-D7DE-795B5F99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D90D5-C610-6116-B91F-8BBC2CF5C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A04DB-DDAA-2366-E397-A69327A6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1EB739-DED6-2B5B-ADBB-36C99AC1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083D6A-5043-9472-E4F8-17861C43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0BFC4C-F59B-7E8C-7076-8B8A8521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AF9F7-DD3A-AB57-9D8F-835A3B56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0100F7-0DF7-6E45-77BE-85A630F7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CAED6-A44B-53A3-CC6F-6F26C4FB9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45CBE4-48F7-742E-95F1-E8BDEF36E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3DB6EB-3963-7A21-1668-DBFDF9944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7AB816-3B68-E439-1378-ACFFA696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C421DE-A45B-EECA-14F4-0CA00F5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C193A3-8A5E-4B40-10A2-2C3CAE12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5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1FC6C-475E-B9E9-0D15-D51DCC6D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96D71A-6BD4-A57B-5A8D-BD8F6A8E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C8D2A6-569F-8CC1-5D18-0EF616B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18C711-C9ED-6FF0-6917-AA99B7F5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1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387B11-30AD-FAA1-AEA8-0657331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14BFD1-A872-133E-B30C-246297B2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04A28A-067D-DD48-9904-2DABBAF1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3CAD2-7867-1B4E-4E61-679367C2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343F7-DCF6-1759-CEB5-EB391896C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E4309-EF4B-2CA1-8E0C-08DB0BBF3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CB4E33-9B70-E470-1D8E-4C6FA61C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C7B40-0BFF-9E86-69D1-4195EC06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13F70-102A-52B1-6A7C-7DD1DA4C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45824-5689-E935-F11B-2A5B4774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556069-940D-AD76-8DDC-AAA6AC060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5830C-8F5D-434F-CA3B-905067385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97509-D9D5-FA69-7C5C-5C0E7C09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924CB6-147F-1ACD-4345-43E16F80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0F773-DD19-03FD-7E58-51FC4BA5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9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97199-9EAB-35F0-C047-D05E42E1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2F335-6D66-F4F0-5985-8A97B2EC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49940-CB09-D3A4-0910-A935EF2F8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83BF-C2A4-40AA-9439-3580313C32C7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0125D-46BF-1625-BDF2-98FBD4E54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82AFD-12F7-B76A-CE41-2615EBD2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5991-FC0E-4513-8CA5-E47B7F107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F061E-296F-87EF-A6E6-9D725E4C9213}"/>
              </a:ext>
            </a:extLst>
          </p:cNvPr>
          <p:cNvSpPr/>
          <p:nvPr/>
        </p:nvSpPr>
        <p:spPr>
          <a:xfrm>
            <a:off x="2397760" y="802640"/>
            <a:ext cx="7396480" cy="4216400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 err="1">
                <a:solidFill>
                  <a:srgbClr val="5CA44E"/>
                </a:solidFill>
                <a:latin typeface="Arial Black" panose="020B0A04020102020204" pitchFamily="34" charset="0"/>
              </a:rPr>
              <a:t>Мемори</a:t>
            </a:r>
            <a:endParaRPr lang="ru-RU" sz="4400" kern="0" dirty="0">
              <a:solidFill>
                <a:srgbClr val="5CA44E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«Домашние животные и их дома»</a:t>
            </a:r>
          </a:p>
        </p:txBody>
      </p:sp>
      <p:sp>
        <p:nvSpPr>
          <p:cNvPr id="2" name="Стрелка: вправо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51AF83-56DA-4A3F-F931-D588256A5319}"/>
              </a:ext>
            </a:extLst>
          </p:cNvPr>
          <p:cNvSpPr/>
          <p:nvPr/>
        </p:nvSpPr>
        <p:spPr>
          <a:xfrm>
            <a:off x="5386832" y="4129024"/>
            <a:ext cx="1418336" cy="646176"/>
          </a:xfrm>
          <a:prstGeom prst="rightArrow">
            <a:avLst/>
          </a:prstGeom>
          <a:solidFill>
            <a:srgbClr val="D1E8B6"/>
          </a:solidFill>
          <a:ln w="19050" cap="flat" cmpd="sng" algn="ctr">
            <a:solidFill>
              <a:srgbClr val="4C686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16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0145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FB66C9B-B7DE-CA42-D62F-83AC72AEEDB2}"/>
              </a:ext>
            </a:extLst>
          </p:cNvPr>
          <p:cNvSpPr/>
          <p:nvPr/>
        </p:nvSpPr>
        <p:spPr>
          <a:xfrm>
            <a:off x="9308449" y="5272824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68285AF-D9F0-64C7-6AC4-42AA373DFC4D}"/>
              </a:ext>
            </a:extLst>
          </p:cNvPr>
          <p:cNvSpPr/>
          <p:nvPr/>
        </p:nvSpPr>
        <p:spPr>
          <a:xfrm>
            <a:off x="9308449" y="3579861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CFF2BE9-D5B2-728F-AE59-0E05CA1B88EA}"/>
              </a:ext>
            </a:extLst>
          </p:cNvPr>
          <p:cNvSpPr/>
          <p:nvPr/>
        </p:nvSpPr>
        <p:spPr>
          <a:xfrm>
            <a:off x="9308449" y="1886898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9AA74ECE-4F42-421D-FD7C-0A07957C9533}"/>
              </a:ext>
            </a:extLst>
          </p:cNvPr>
          <p:cNvSpPr/>
          <p:nvPr/>
        </p:nvSpPr>
        <p:spPr>
          <a:xfrm>
            <a:off x="5859563" y="1886898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421E1DD-B266-57EC-A706-C3A72937B51C}"/>
              </a:ext>
            </a:extLst>
          </p:cNvPr>
          <p:cNvSpPr/>
          <p:nvPr/>
        </p:nvSpPr>
        <p:spPr>
          <a:xfrm>
            <a:off x="7584006" y="193935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1FA57A70-2C81-14D1-BEB1-93352826DCF0}"/>
              </a:ext>
            </a:extLst>
          </p:cNvPr>
          <p:cNvSpPr/>
          <p:nvPr/>
        </p:nvSpPr>
        <p:spPr>
          <a:xfrm>
            <a:off x="9308449" y="193935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Скругленный прямоугольник 69">
            <a:extLst>
              <a:ext uri="{FF2B5EF4-FFF2-40B4-BE49-F238E27FC236}">
                <a16:creationId xmlns:a16="http://schemas.microsoft.com/office/drawing/2014/main" id="{56E2C9AA-7FF5-D1D5-51FB-7849D21ADE49}"/>
              </a:ext>
            </a:extLst>
          </p:cNvPr>
          <p:cNvSpPr/>
          <p:nvPr/>
        </p:nvSpPr>
        <p:spPr>
          <a:xfrm>
            <a:off x="2551382" y="4281653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26" name="Скругленный прямоугольник 70">
            <a:extLst>
              <a:ext uri="{FF2B5EF4-FFF2-40B4-BE49-F238E27FC236}">
                <a16:creationId xmlns:a16="http://schemas.microsoft.com/office/drawing/2014/main" id="{D5A9FE22-FE04-22BE-AF39-6F0E737B586F}"/>
              </a:ext>
            </a:extLst>
          </p:cNvPr>
          <p:cNvSpPr/>
          <p:nvPr/>
        </p:nvSpPr>
        <p:spPr>
          <a:xfrm>
            <a:off x="2548452" y="4281653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7" name="Скругленный прямоугольник 71">
            <a:extLst>
              <a:ext uri="{FF2B5EF4-FFF2-40B4-BE49-F238E27FC236}">
                <a16:creationId xmlns:a16="http://schemas.microsoft.com/office/drawing/2014/main" id="{DE31261A-EBB0-A3A5-AFAC-553FFADAFCCA}"/>
              </a:ext>
            </a:extLst>
          </p:cNvPr>
          <p:cNvSpPr/>
          <p:nvPr/>
        </p:nvSpPr>
        <p:spPr>
          <a:xfrm>
            <a:off x="2552128" y="4281652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8" name="Скругленный прямоугольник 72">
            <a:extLst>
              <a:ext uri="{FF2B5EF4-FFF2-40B4-BE49-F238E27FC236}">
                <a16:creationId xmlns:a16="http://schemas.microsoft.com/office/drawing/2014/main" id="{F132965E-F885-DA68-CC73-6CC23263133B}"/>
              </a:ext>
            </a:extLst>
          </p:cNvPr>
          <p:cNvSpPr/>
          <p:nvPr/>
        </p:nvSpPr>
        <p:spPr>
          <a:xfrm>
            <a:off x="2552593" y="4281652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9" name="Скругленный прямоугольник 73">
            <a:extLst>
              <a:ext uri="{FF2B5EF4-FFF2-40B4-BE49-F238E27FC236}">
                <a16:creationId xmlns:a16="http://schemas.microsoft.com/office/drawing/2014/main" id="{8B856D0F-4B39-D2C1-F95A-15F013F22308}"/>
              </a:ext>
            </a:extLst>
          </p:cNvPr>
          <p:cNvSpPr/>
          <p:nvPr/>
        </p:nvSpPr>
        <p:spPr>
          <a:xfrm>
            <a:off x="2547532" y="4280311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0" name="Скругленный прямоугольник 74">
            <a:extLst>
              <a:ext uri="{FF2B5EF4-FFF2-40B4-BE49-F238E27FC236}">
                <a16:creationId xmlns:a16="http://schemas.microsoft.com/office/drawing/2014/main" id="{E976A8E4-6B80-506E-5676-E37CBCF85FF9}"/>
              </a:ext>
            </a:extLst>
          </p:cNvPr>
          <p:cNvSpPr/>
          <p:nvPr/>
        </p:nvSpPr>
        <p:spPr>
          <a:xfrm>
            <a:off x="2554312" y="4284074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1" name="Скругленный прямоугольник 75">
            <a:extLst>
              <a:ext uri="{FF2B5EF4-FFF2-40B4-BE49-F238E27FC236}">
                <a16:creationId xmlns:a16="http://schemas.microsoft.com/office/drawing/2014/main" id="{24320BEE-7DE7-45E3-3395-E9CF7E2CC30B}"/>
              </a:ext>
            </a:extLst>
          </p:cNvPr>
          <p:cNvSpPr/>
          <p:nvPr/>
        </p:nvSpPr>
        <p:spPr>
          <a:xfrm>
            <a:off x="2552256" y="4281264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2" name="Скругленный прямоугольник 76">
            <a:extLst>
              <a:ext uri="{FF2B5EF4-FFF2-40B4-BE49-F238E27FC236}">
                <a16:creationId xmlns:a16="http://schemas.microsoft.com/office/drawing/2014/main" id="{0F5A286A-C57C-9435-D746-EEC3DCEF40B7}"/>
              </a:ext>
            </a:extLst>
          </p:cNvPr>
          <p:cNvSpPr/>
          <p:nvPr/>
        </p:nvSpPr>
        <p:spPr>
          <a:xfrm>
            <a:off x="2550549" y="4280311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33" name="Скругленный прямоугольник 77">
            <a:extLst>
              <a:ext uri="{FF2B5EF4-FFF2-40B4-BE49-F238E27FC236}">
                <a16:creationId xmlns:a16="http://schemas.microsoft.com/office/drawing/2014/main" id="{0894FAEC-7359-5B55-0FFE-8FAA555C2BE4}"/>
              </a:ext>
            </a:extLst>
          </p:cNvPr>
          <p:cNvSpPr/>
          <p:nvPr/>
        </p:nvSpPr>
        <p:spPr>
          <a:xfrm>
            <a:off x="2552800" y="4276548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34" name="Скругленный прямоугольник 78">
            <a:extLst>
              <a:ext uri="{FF2B5EF4-FFF2-40B4-BE49-F238E27FC236}">
                <a16:creationId xmlns:a16="http://schemas.microsoft.com/office/drawing/2014/main" id="{C56FD228-EDB7-F821-08F0-5C677DA7FFDC}"/>
              </a:ext>
            </a:extLst>
          </p:cNvPr>
          <p:cNvSpPr/>
          <p:nvPr/>
        </p:nvSpPr>
        <p:spPr>
          <a:xfrm>
            <a:off x="2557478" y="5248120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35" name="Скругленный прямоугольник 79">
            <a:extLst>
              <a:ext uri="{FF2B5EF4-FFF2-40B4-BE49-F238E27FC236}">
                <a16:creationId xmlns:a16="http://schemas.microsoft.com/office/drawing/2014/main" id="{404F70AD-79A9-7041-7E07-B52B23803656}"/>
              </a:ext>
            </a:extLst>
          </p:cNvPr>
          <p:cNvSpPr/>
          <p:nvPr/>
        </p:nvSpPr>
        <p:spPr>
          <a:xfrm>
            <a:off x="2554548" y="5248120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36" name="Скругленный прямоугольник 80">
            <a:extLst>
              <a:ext uri="{FF2B5EF4-FFF2-40B4-BE49-F238E27FC236}">
                <a16:creationId xmlns:a16="http://schemas.microsoft.com/office/drawing/2014/main" id="{4109408E-22D5-45D3-9182-7F52470764CA}"/>
              </a:ext>
            </a:extLst>
          </p:cNvPr>
          <p:cNvSpPr/>
          <p:nvPr/>
        </p:nvSpPr>
        <p:spPr>
          <a:xfrm>
            <a:off x="2558224" y="5248119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37" name="Скругленный прямоугольник 81">
            <a:extLst>
              <a:ext uri="{FF2B5EF4-FFF2-40B4-BE49-F238E27FC236}">
                <a16:creationId xmlns:a16="http://schemas.microsoft.com/office/drawing/2014/main" id="{26589064-61B3-5A31-1E06-BAA38AB08B8C}"/>
              </a:ext>
            </a:extLst>
          </p:cNvPr>
          <p:cNvSpPr/>
          <p:nvPr/>
        </p:nvSpPr>
        <p:spPr>
          <a:xfrm>
            <a:off x="2558689" y="5248119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8" name="Скругленный прямоугольник 82">
            <a:extLst>
              <a:ext uri="{FF2B5EF4-FFF2-40B4-BE49-F238E27FC236}">
                <a16:creationId xmlns:a16="http://schemas.microsoft.com/office/drawing/2014/main" id="{BA7F0AF9-78F3-ED03-F9FE-692FDE2BDEE0}"/>
              </a:ext>
            </a:extLst>
          </p:cNvPr>
          <p:cNvSpPr/>
          <p:nvPr/>
        </p:nvSpPr>
        <p:spPr>
          <a:xfrm>
            <a:off x="2553628" y="5246778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9" name="Скругленный прямоугольник 83">
            <a:extLst>
              <a:ext uri="{FF2B5EF4-FFF2-40B4-BE49-F238E27FC236}">
                <a16:creationId xmlns:a16="http://schemas.microsoft.com/office/drawing/2014/main" id="{7A1DF93C-EBCB-F63B-5228-02D152426975}"/>
              </a:ext>
            </a:extLst>
          </p:cNvPr>
          <p:cNvSpPr/>
          <p:nvPr/>
        </p:nvSpPr>
        <p:spPr>
          <a:xfrm>
            <a:off x="2560408" y="5250541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0" name="Скругленный прямоугольник 84">
            <a:extLst>
              <a:ext uri="{FF2B5EF4-FFF2-40B4-BE49-F238E27FC236}">
                <a16:creationId xmlns:a16="http://schemas.microsoft.com/office/drawing/2014/main" id="{C54D71C6-51B0-3260-6E3B-E9C56C41241A}"/>
              </a:ext>
            </a:extLst>
          </p:cNvPr>
          <p:cNvSpPr/>
          <p:nvPr/>
        </p:nvSpPr>
        <p:spPr>
          <a:xfrm>
            <a:off x="2558352" y="5247731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41" name="Скругленный прямоугольник 85">
            <a:extLst>
              <a:ext uri="{FF2B5EF4-FFF2-40B4-BE49-F238E27FC236}">
                <a16:creationId xmlns:a16="http://schemas.microsoft.com/office/drawing/2014/main" id="{BE8B9459-0696-7344-515D-98B89C93EE1B}"/>
              </a:ext>
            </a:extLst>
          </p:cNvPr>
          <p:cNvSpPr/>
          <p:nvPr/>
        </p:nvSpPr>
        <p:spPr>
          <a:xfrm>
            <a:off x="2556645" y="5246778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2" name="Скругленный прямоугольник 86">
            <a:extLst>
              <a:ext uri="{FF2B5EF4-FFF2-40B4-BE49-F238E27FC236}">
                <a16:creationId xmlns:a16="http://schemas.microsoft.com/office/drawing/2014/main" id="{2B133304-50EA-9E18-057F-2422B3BCB685}"/>
              </a:ext>
            </a:extLst>
          </p:cNvPr>
          <p:cNvSpPr/>
          <p:nvPr/>
        </p:nvSpPr>
        <p:spPr>
          <a:xfrm>
            <a:off x="2558896" y="5243015"/>
            <a:ext cx="744717" cy="7447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4A29CF91-C30A-3BA1-97DC-4E90AD9E7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1"/>
          <a:stretch/>
        </p:blipFill>
        <p:spPr>
          <a:xfrm>
            <a:off x="9385746" y="1894290"/>
            <a:ext cx="1342407" cy="1380849"/>
          </a:xfrm>
          <a:prstGeom prst="rect">
            <a:avLst/>
          </a:prstGeom>
        </p:spPr>
      </p:pic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CAD942AB-26FA-8350-8E0C-BEF96C080A83}"/>
              </a:ext>
            </a:extLst>
          </p:cNvPr>
          <p:cNvGrpSpPr/>
          <p:nvPr/>
        </p:nvGrpSpPr>
        <p:grpSpPr>
          <a:xfrm>
            <a:off x="7584006" y="5272824"/>
            <a:ext cx="1447802" cy="1434545"/>
            <a:chOff x="7584006" y="5272824"/>
            <a:chExt cx="1447802" cy="1434545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D06DD16-F40B-7EA9-D352-CD0164F3EC6E}"/>
                </a:ext>
              </a:extLst>
            </p:cNvPr>
            <p:cNvSpPr/>
            <p:nvPr/>
          </p:nvSpPr>
          <p:spPr>
            <a:xfrm>
              <a:off x="7584006" y="5272824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55FEFA96-4F06-72AF-B119-D7A0E0682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0875" y="5272824"/>
              <a:ext cx="1382022" cy="1384185"/>
            </a:xfrm>
            <a:prstGeom prst="rect">
              <a:avLst/>
            </a:prstGeom>
          </p:spPr>
        </p:pic>
      </p:grp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8987DB1A-5702-65C7-BC14-6CAE2176D1B6}"/>
              </a:ext>
            </a:extLst>
          </p:cNvPr>
          <p:cNvSpPr/>
          <p:nvPr/>
        </p:nvSpPr>
        <p:spPr>
          <a:xfrm>
            <a:off x="4135120" y="193935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1D2F2E0-5C90-3744-7773-89F5674CA82C}"/>
              </a:ext>
            </a:extLst>
          </p:cNvPr>
          <p:cNvSpPr/>
          <p:nvPr/>
        </p:nvSpPr>
        <p:spPr>
          <a:xfrm>
            <a:off x="4155000" y="5272824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270194F-13EB-AFA2-9376-1A60A9C00827}"/>
              </a:ext>
            </a:extLst>
          </p:cNvPr>
          <p:cNvSpPr/>
          <p:nvPr/>
        </p:nvSpPr>
        <p:spPr>
          <a:xfrm>
            <a:off x="5859563" y="3579861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13912A9B-BE10-8A32-25D6-D1A2B7DB5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t="-14491" b="-3626"/>
          <a:stretch/>
        </p:blipFill>
        <p:spPr bwMode="auto">
          <a:xfrm>
            <a:off x="9350748" y="3647060"/>
            <a:ext cx="1351151" cy="12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46F60630-45FE-7457-B156-64B3993BA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1340" y="220850"/>
            <a:ext cx="1394909" cy="13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FF207F63-9F24-48D9-01E1-68417A3E6A57}"/>
              </a:ext>
            </a:extLst>
          </p:cNvPr>
          <p:cNvSpPr/>
          <p:nvPr/>
        </p:nvSpPr>
        <p:spPr>
          <a:xfrm>
            <a:off x="7584006" y="1886898"/>
            <a:ext cx="1447802" cy="1434545"/>
          </a:xfrm>
          <a:prstGeom prst="rect">
            <a:avLst/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F5D57FB-1B6C-BEA3-F94E-2914987DBC13}"/>
              </a:ext>
            </a:extLst>
          </p:cNvPr>
          <p:cNvGrpSpPr/>
          <p:nvPr/>
        </p:nvGrpSpPr>
        <p:grpSpPr>
          <a:xfrm>
            <a:off x="5859563" y="193935"/>
            <a:ext cx="1447802" cy="1434545"/>
            <a:chOff x="5859563" y="193935"/>
            <a:chExt cx="1447802" cy="1434545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6B4A583A-1FED-D9C0-2CC7-88D2217C3B09}"/>
                </a:ext>
              </a:extLst>
            </p:cNvPr>
            <p:cNvSpPr/>
            <p:nvPr/>
          </p:nvSpPr>
          <p:spPr>
            <a:xfrm>
              <a:off x="5859563" y="193935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08E154CB-F309-2F52-2234-C7298CF9D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9443" y="238838"/>
              <a:ext cx="1368431" cy="130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39CA5-8247-9545-913D-06539E58C34A}"/>
              </a:ext>
            </a:extLst>
          </p:cNvPr>
          <p:cNvGrpSpPr/>
          <p:nvPr/>
        </p:nvGrpSpPr>
        <p:grpSpPr>
          <a:xfrm>
            <a:off x="7584006" y="3579861"/>
            <a:ext cx="1447802" cy="1434545"/>
            <a:chOff x="7584006" y="3579861"/>
            <a:chExt cx="1447802" cy="1434545"/>
          </a:xfrm>
        </p:grpSpPr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FFA2B583-17FE-8E9E-DBFA-C5AED421AD7E}"/>
                </a:ext>
              </a:extLst>
            </p:cNvPr>
            <p:cNvSpPr/>
            <p:nvPr/>
          </p:nvSpPr>
          <p:spPr>
            <a:xfrm>
              <a:off x="7584006" y="3579861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61B3B3F6-C07A-1450-935E-E977446E4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01773" y="3776762"/>
              <a:ext cx="1186440" cy="116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2E3D6B84-B58D-A4D1-04CD-9197754B42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2423" y="178035"/>
            <a:ext cx="1447802" cy="1434545"/>
          </a:xfrm>
          <a:prstGeom prst="rect">
            <a:avLst/>
          </a:prstGeom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0A337DC0-587D-3168-6974-7098AD5C3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 b="-3027"/>
          <a:stretch/>
        </p:blipFill>
        <p:spPr bwMode="auto">
          <a:xfrm>
            <a:off x="5872768" y="1959148"/>
            <a:ext cx="1389876" cy="13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0DF370F4-7AB3-8B05-5B12-69A9343F08B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"/>
          <a:stretch/>
        </p:blipFill>
        <p:spPr>
          <a:xfrm>
            <a:off x="7606251" y="253363"/>
            <a:ext cx="1386646" cy="1302388"/>
          </a:xfrm>
          <a:prstGeom prst="rect">
            <a:avLst/>
          </a:prstGeom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287BDE4E-A5D9-0B58-940F-D0AA9060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385746" y="5391319"/>
            <a:ext cx="1267829" cy="11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9E44220A-A82B-F904-7D27-B5BD4DD5071D}"/>
              </a:ext>
            </a:extLst>
          </p:cNvPr>
          <p:cNvSpPr/>
          <p:nvPr/>
        </p:nvSpPr>
        <p:spPr>
          <a:xfrm>
            <a:off x="4105323" y="158389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5CA44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25D15F8D-A24F-27F6-5A51-5DE40CE57DE7}"/>
              </a:ext>
            </a:extLst>
          </p:cNvPr>
          <p:cNvSpPr/>
          <p:nvPr/>
        </p:nvSpPr>
        <p:spPr>
          <a:xfrm>
            <a:off x="5823173" y="165622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C266BC22-BE46-CB0E-7278-9CF759D3A17A}"/>
              </a:ext>
            </a:extLst>
          </p:cNvPr>
          <p:cNvSpPr/>
          <p:nvPr/>
        </p:nvSpPr>
        <p:spPr>
          <a:xfrm>
            <a:off x="7559166" y="165621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7FE4EFBD-907B-6C04-7777-0029B16AABD9}"/>
              </a:ext>
            </a:extLst>
          </p:cNvPr>
          <p:cNvSpPr/>
          <p:nvPr/>
        </p:nvSpPr>
        <p:spPr>
          <a:xfrm>
            <a:off x="9294757" y="165621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F740D9A-E624-F76C-C6D1-B616EDDBCAE5}"/>
              </a:ext>
            </a:extLst>
          </p:cNvPr>
          <p:cNvSpPr/>
          <p:nvPr/>
        </p:nvSpPr>
        <p:spPr>
          <a:xfrm>
            <a:off x="5823173" y="1884005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CE440B00-8A04-320D-578B-618DD061D317}"/>
              </a:ext>
            </a:extLst>
          </p:cNvPr>
          <p:cNvSpPr/>
          <p:nvPr/>
        </p:nvSpPr>
        <p:spPr>
          <a:xfrm>
            <a:off x="9294757" y="1884004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0D5E982C-EE6B-D646-3F68-C8A76C410E29}"/>
              </a:ext>
            </a:extLst>
          </p:cNvPr>
          <p:cNvSpPr/>
          <p:nvPr/>
        </p:nvSpPr>
        <p:spPr>
          <a:xfrm>
            <a:off x="7539286" y="3554391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5C042986-6F57-E796-7C92-6961214C15B6}"/>
              </a:ext>
            </a:extLst>
          </p:cNvPr>
          <p:cNvSpPr/>
          <p:nvPr/>
        </p:nvSpPr>
        <p:spPr>
          <a:xfrm>
            <a:off x="9274877" y="3554391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8EAD16A3-2AA3-047A-916B-62611D800F31}"/>
              </a:ext>
            </a:extLst>
          </p:cNvPr>
          <p:cNvSpPr/>
          <p:nvPr/>
        </p:nvSpPr>
        <p:spPr>
          <a:xfrm>
            <a:off x="7539286" y="5250247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B62D24B-2528-35E9-4507-C95BE270B228}"/>
              </a:ext>
            </a:extLst>
          </p:cNvPr>
          <p:cNvSpPr/>
          <p:nvPr/>
        </p:nvSpPr>
        <p:spPr>
          <a:xfrm>
            <a:off x="9274877" y="5250247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0FEAB6A-2C7F-FBA5-EC88-951D18B78723}"/>
              </a:ext>
            </a:extLst>
          </p:cNvPr>
          <p:cNvSpPr/>
          <p:nvPr/>
        </p:nvSpPr>
        <p:spPr>
          <a:xfrm>
            <a:off x="799172" y="4424547"/>
            <a:ext cx="1497479" cy="48045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Игрок 1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49BF9999-C308-6536-B4DA-370CEF64D6C8}"/>
              </a:ext>
            </a:extLst>
          </p:cNvPr>
          <p:cNvSpPr/>
          <p:nvPr/>
        </p:nvSpPr>
        <p:spPr>
          <a:xfrm>
            <a:off x="799172" y="5391319"/>
            <a:ext cx="1497479" cy="48045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kern="0">
                <a:solidFill>
                  <a:prstClr val="black"/>
                </a:solidFill>
                <a:latin typeface="Arial Black" panose="020B0A04020102020204" pitchFamily="34" charset="0"/>
              </a:rPr>
              <a:t>Игрок 2</a:t>
            </a:r>
            <a:endParaRPr lang="ru-RU" kern="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трелка: вправо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18D1BC0-D074-365C-B34D-666A9EA77CDD}"/>
              </a:ext>
            </a:extLst>
          </p:cNvPr>
          <p:cNvSpPr/>
          <p:nvPr/>
        </p:nvSpPr>
        <p:spPr>
          <a:xfrm>
            <a:off x="11450320" y="6431280"/>
            <a:ext cx="599440" cy="426720"/>
          </a:xfrm>
          <a:prstGeom prst="rightArrow">
            <a:avLst/>
          </a:prstGeom>
          <a:solidFill>
            <a:srgbClr val="D1E8B6"/>
          </a:solidFill>
          <a:ln w="19050" cap="flat" cmpd="sng" algn="ctr">
            <a:solidFill>
              <a:srgbClr val="4C6862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700" kern="0" dirty="0">
                <a:latin typeface="Arial Black" panose="020B0A04020102020204" pitchFamily="34" charset="0"/>
              </a:rPr>
              <a:t>конец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3401AEF-4115-AA3A-428B-971109A153AD}"/>
              </a:ext>
            </a:extLst>
          </p:cNvPr>
          <p:cNvGrpSpPr/>
          <p:nvPr/>
        </p:nvGrpSpPr>
        <p:grpSpPr>
          <a:xfrm>
            <a:off x="4155000" y="3578163"/>
            <a:ext cx="1447802" cy="1434545"/>
            <a:chOff x="4155000" y="3578163"/>
            <a:chExt cx="1447802" cy="1434545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A055FA5A-7D12-1A8F-1E0D-8802C6C3D080}"/>
                </a:ext>
              </a:extLst>
            </p:cNvPr>
            <p:cNvSpPr/>
            <p:nvPr/>
          </p:nvSpPr>
          <p:spPr>
            <a:xfrm>
              <a:off x="4155000" y="3578163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id="{96284387-1A18-0A2F-2D37-84406DDAC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789" r="-4134" b="-2413"/>
            <a:stretch/>
          </p:blipFill>
          <p:spPr>
            <a:xfrm>
              <a:off x="4211503" y="3602545"/>
              <a:ext cx="1344746" cy="140276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AEA1CAE-8955-B7D4-1E46-C83594E46547}"/>
              </a:ext>
            </a:extLst>
          </p:cNvPr>
          <p:cNvGrpSpPr/>
          <p:nvPr/>
        </p:nvGrpSpPr>
        <p:grpSpPr>
          <a:xfrm>
            <a:off x="4154663" y="1886898"/>
            <a:ext cx="1448139" cy="1434545"/>
            <a:chOff x="4154663" y="1886898"/>
            <a:chExt cx="1448139" cy="1434545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A8FA420F-D4ED-22B2-B584-A573E400D4AA}"/>
                </a:ext>
              </a:extLst>
            </p:cNvPr>
            <p:cNvSpPr/>
            <p:nvPr/>
          </p:nvSpPr>
          <p:spPr>
            <a:xfrm>
              <a:off x="4155000" y="1886898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4A4386C-DA1B-93BC-E7C1-848142BD2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54663" y="1894289"/>
              <a:ext cx="1417774" cy="142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456DAB7-DC1B-3C3B-BCE4-18C2F3D00B65}"/>
              </a:ext>
            </a:extLst>
          </p:cNvPr>
          <p:cNvGrpSpPr/>
          <p:nvPr/>
        </p:nvGrpSpPr>
        <p:grpSpPr>
          <a:xfrm>
            <a:off x="5859563" y="5272824"/>
            <a:ext cx="1447802" cy="1434545"/>
            <a:chOff x="5859563" y="5272824"/>
            <a:chExt cx="1447802" cy="1434545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91206B90-96E6-48DC-9613-67F092D6C5D3}"/>
                </a:ext>
              </a:extLst>
            </p:cNvPr>
            <p:cNvSpPr/>
            <p:nvPr/>
          </p:nvSpPr>
          <p:spPr>
            <a:xfrm>
              <a:off x="5859563" y="5272824"/>
              <a:ext cx="1447802" cy="1434545"/>
            </a:xfrm>
            <a:prstGeom prst="rect">
              <a:avLst/>
            </a:prstGeom>
            <a:solidFill>
              <a:srgbClr val="F4F5F7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1F683B2-99D7-767B-589B-24B9C565C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8257" y="5415811"/>
              <a:ext cx="904602" cy="1278757"/>
            </a:xfrm>
            <a:custGeom>
              <a:avLst/>
              <a:gdLst>
                <a:gd name="connsiteX0" fmla="*/ 0 w 1408131"/>
                <a:gd name="connsiteY0" fmla="*/ 0 h 1128276"/>
                <a:gd name="connsiteX1" fmla="*/ 1408131 w 1408131"/>
                <a:gd name="connsiteY1" fmla="*/ 0 h 1128276"/>
                <a:gd name="connsiteX2" fmla="*/ 1408131 w 1408131"/>
                <a:gd name="connsiteY2" fmla="*/ 436769 h 1128276"/>
                <a:gd name="connsiteX3" fmla="*/ 1402715 w 1408131"/>
                <a:gd name="connsiteY3" fmla="*/ 438255 h 1128276"/>
                <a:gd name="connsiteX4" fmla="*/ 1352297 w 1408131"/>
                <a:gd name="connsiteY4" fmla="*/ 541622 h 1128276"/>
                <a:gd name="connsiteX5" fmla="*/ 1402715 w 1408131"/>
                <a:gd name="connsiteY5" fmla="*/ 644989 h 1128276"/>
                <a:gd name="connsiteX6" fmla="*/ 1408131 w 1408131"/>
                <a:gd name="connsiteY6" fmla="*/ 646475 h 1128276"/>
                <a:gd name="connsiteX7" fmla="*/ 1408131 w 1408131"/>
                <a:gd name="connsiteY7" fmla="*/ 1128276 h 1128276"/>
                <a:gd name="connsiteX8" fmla="*/ 0 w 1408131"/>
                <a:gd name="connsiteY8" fmla="*/ 1128276 h 11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131" h="1128276">
                  <a:moveTo>
                    <a:pt x="0" y="0"/>
                  </a:moveTo>
                  <a:lnTo>
                    <a:pt x="1408131" y="0"/>
                  </a:lnTo>
                  <a:lnTo>
                    <a:pt x="1408131" y="436769"/>
                  </a:lnTo>
                  <a:lnTo>
                    <a:pt x="1402715" y="438255"/>
                  </a:lnTo>
                  <a:cubicBezTo>
                    <a:pt x="1373087" y="455285"/>
                    <a:pt x="1352297" y="495155"/>
                    <a:pt x="1352297" y="541622"/>
                  </a:cubicBezTo>
                  <a:cubicBezTo>
                    <a:pt x="1352297" y="588090"/>
                    <a:pt x="1373087" y="627959"/>
                    <a:pt x="1402715" y="644989"/>
                  </a:cubicBezTo>
                  <a:lnTo>
                    <a:pt x="1408131" y="646475"/>
                  </a:lnTo>
                  <a:lnTo>
                    <a:pt x="1408131" y="1128276"/>
                  </a:lnTo>
                  <a:lnTo>
                    <a:pt x="0" y="1128276"/>
                  </a:lnTo>
                  <a:close/>
                </a:path>
              </a:pathLst>
            </a:cu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5EDDC69-FA78-1D30-7A51-C3DE6127962E}"/>
              </a:ext>
            </a:extLst>
          </p:cNvPr>
          <p:cNvGrpSpPr/>
          <p:nvPr/>
        </p:nvGrpSpPr>
        <p:grpSpPr>
          <a:xfrm>
            <a:off x="5879443" y="3602546"/>
            <a:ext cx="1400434" cy="1402761"/>
            <a:chOff x="5879443" y="3602546"/>
            <a:chExt cx="1400434" cy="1402761"/>
          </a:xfrm>
        </p:grpSpPr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id="{7B99C60C-B892-E10A-1DA7-1A54831B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915" t="-10386" r="-16351"/>
            <a:stretch/>
          </p:blipFill>
          <p:spPr>
            <a:xfrm>
              <a:off x="5879443" y="3602546"/>
              <a:ext cx="1400434" cy="1402761"/>
            </a:xfrm>
            <a:prstGeom prst="rect">
              <a:avLst/>
            </a:prstGeom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3E86FE3-8987-FD45-7E85-D73CB3929311}"/>
                </a:ext>
              </a:extLst>
            </p:cNvPr>
            <p:cNvSpPr/>
            <p:nvPr/>
          </p:nvSpPr>
          <p:spPr>
            <a:xfrm>
              <a:off x="6845299" y="4891036"/>
              <a:ext cx="434578" cy="92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84626-CAD8-125D-878E-E117CF6753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945" y="5350894"/>
            <a:ext cx="1383912" cy="1261981"/>
          </a:xfrm>
          <a:prstGeom prst="rect">
            <a:avLst/>
          </a:prstGeom>
        </p:spPr>
      </p:pic>
      <p:pic>
        <p:nvPicPr>
          <p:cNvPr id="4" name="Picture 3" descr="I:\Кошки\2fbd17b288f7.png">
            <a:extLst>
              <a:ext uri="{FF2B5EF4-FFF2-40B4-BE49-F238E27FC236}">
                <a16:creationId xmlns:a16="http://schemas.microsoft.com/office/drawing/2014/main" id="{2088B54F-480C-6C52-1C30-8B8D6BB4B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28" r="-1"/>
          <a:stretch/>
        </p:blipFill>
        <p:spPr bwMode="auto">
          <a:xfrm>
            <a:off x="7555908" y="1886898"/>
            <a:ext cx="1475900" cy="14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79428C2-5CDD-31EA-6027-91111F570DE3}"/>
              </a:ext>
            </a:extLst>
          </p:cNvPr>
          <p:cNvSpPr/>
          <p:nvPr/>
        </p:nvSpPr>
        <p:spPr>
          <a:xfrm>
            <a:off x="7559166" y="1884004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8216D421-4A0E-C09E-8EE0-53D26C1548E1}"/>
              </a:ext>
            </a:extLst>
          </p:cNvPr>
          <p:cNvSpPr/>
          <p:nvPr/>
        </p:nvSpPr>
        <p:spPr>
          <a:xfrm>
            <a:off x="4105323" y="1876772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082EFC62-785F-F9BD-9967-3949994B74C6}"/>
              </a:ext>
            </a:extLst>
          </p:cNvPr>
          <p:cNvSpPr/>
          <p:nvPr/>
        </p:nvSpPr>
        <p:spPr>
          <a:xfrm>
            <a:off x="5812720" y="3554392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EA951FC-D776-CE45-FE48-729C384B3A9A}"/>
              </a:ext>
            </a:extLst>
          </p:cNvPr>
          <p:cNvSpPr/>
          <p:nvPr/>
        </p:nvSpPr>
        <p:spPr>
          <a:xfrm>
            <a:off x="5812720" y="5250248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1550F3F-9BA8-C2EB-59FA-3FCC49B3644F}"/>
              </a:ext>
            </a:extLst>
          </p:cNvPr>
          <p:cNvSpPr/>
          <p:nvPr/>
        </p:nvSpPr>
        <p:spPr>
          <a:xfrm>
            <a:off x="4104297" y="5243015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2C67C7-6880-4AE4-92F4-E1A2D7D40CB9}"/>
              </a:ext>
            </a:extLst>
          </p:cNvPr>
          <p:cNvSpPr/>
          <p:nvPr/>
        </p:nvSpPr>
        <p:spPr>
          <a:xfrm>
            <a:off x="5441950" y="4161367"/>
            <a:ext cx="114299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01013342-9F64-7AD1-023F-A5382263C019}"/>
              </a:ext>
            </a:extLst>
          </p:cNvPr>
          <p:cNvSpPr/>
          <p:nvPr/>
        </p:nvSpPr>
        <p:spPr>
          <a:xfrm>
            <a:off x="4104297" y="3547159"/>
            <a:ext cx="1497479" cy="1491169"/>
          </a:xfrm>
          <a:prstGeom prst="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srgbClr val="5CA44E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" name="Правила">
            <a:extLst>
              <a:ext uri="{FF2B5EF4-FFF2-40B4-BE49-F238E27FC236}">
                <a16:creationId xmlns:a16="http://schemas.microsoft.com/office/drawing/2014/main" id="{32803EDB-7452-D7AE-7512-5685F87A5891}"/>
              </a:ext>
            </a:extLst>
          </p:cNvPr>
          <p:cNvSpPr/>
          <p:nvPr/>
        </p:nvSpPr>
        <p:spPr>
          <a:xfrm>
            <a:off x="573032" y="178035"/>
            <a:ext cx="2899351" cy="2287099"/>
          </a:xfrm>
          <a:prstGeom prst="roundRect">
            <a:avLst>
              <a:gd name="adj" fmla="val 0"/>
            </a:avLst>
          </a:prstGeom>
          <a:solidFill>
            <a:srgbClr val="F4F5F7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ru-RU" kern="0" dirty="0">
              <a:solidFill>
                <a:srgbClr val="92D050"/>
              </a:solidFill>
              <a:latin typeface="Calibri" panose="020F0502020204030204"/>
            </a:endParaRPr>
          </a:p>
          <a:p>
            <a:pPr algn="ctr"/>
            <a:r>
              <a:rPr lang="ru-RU" kern="0" dirty="0">
                <a:solidFill>
                  <a:prstClr val="black"/>
                </a:solidFill>
                <a:latin typeface="Arial Black" panose="020B0A04020102020204" pitchFamily="34" charset="0"/>
              </a:rPr>
              <a:t>Речевой</a:t>
            </a:r>
            <a:r>
              <a:rPr lang="ru-RU" kern="0" dirty="0">
                <a:latin typeface="Calibri" panose="020F0502020204030204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Arial Black" panose="020B0A04020102020204" pitchFamily="34" charset="0"/>
              </a:rPr>
              <a:t>материал: 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свинья - свинарник, 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корова - коровник,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лошадь – конюшня, 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кошка – дом,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овца – овчарня,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 – конура,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курица – курятник,</a:t>
            </a:r>
          </a:p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кролик - крольчатник.</a:t>
            </a:r>
          </a:p>
          <a:p>
            <a:pPr algn="ctr"/>
            <a:endParaRPr lang="ru-RU" kern="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опрос">
            <a:extLst>
              <a:ext uri="{FF2B5EF4-FFF2-40B4-BE49-F238E27FC236}">
                <a16:creationId xmlns:a16="http://schemas.microsoft.com/office/drawing/2014/main" id="{3C34DB49-702D-9AAC-B309-86F56F5516F7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D1E8B6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/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41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4" grpId="0" animBg="1"/>
      <p:bldP spid="114" grpId="1" animBg="1"/>
      <p:bldP spid="117" grpId="0" animBg="1"/>
      <p:bldP spid="117" grpId="1" animBg="1"/>
      <p:bldP spid="118" grpId="0" animBg="1"/>
      <p:bldP spid="118" grpId="1" animBg="1"/>
      <p:bldP spid="121" grpId="0" animBg="1"/>
      <p:bldP spid="121" grpId="1" animBg="1"/>
      <p:bldP spid="122" grpId="0" animBg="1"/>
      <p:bldP spid="122" grpId="1" animBg="1"/>
      <p:bldP spid="113" grpId="0" animBg="1"/>
      <p:bldP spid="113" grpId="1" animBg="1"/>
      <p:bldP spid="111" grpId="0" animBg="1"/>
      <p:bldP spid="111" grpId="1" animBg="1"/>
      <p:bldP spid="116" grpId="0" animBg="1"/>
      <p:bldP spid="116" grpId="1" animBg="1"/>
      <p:bldP spid="120" grpId="0" animBg="1"/>
      <p:bldP spid="120" grpId="1" animBg="1"/>
      <p:bldP spid="119" grpId="0" animBg="1"/>
      <p:bldP spid="119" grpId="1" animBg="1"/>
      <p:bldP spid="115" grpId="0" animBg="1"/>
      <p:bldP spid="115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84</Words>
  <Application>Microsoft Office PowerPoint</Application>
  <PresentationFormat>Широкоэкранный</PresentationFormat>
  <Paragraphs>51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 жив-дома</dc:title>
  <dc:creator>ЕН</dc:creator>
  <cp:keywords>логопедия</cp:keywords>
  <cp:lastModifiedBy>ЕН</cp:lastModifiedBy>
  <cp:revision>46</cp:revision>
  <dcterms:created xsi:type="dcterms:W3CDTF">2022-11-09T19:24:24Z</dcterms:created>
  <dcterms:modified xsi:type="dcterms:W3CDTF">2023-06-05T05:57:07Z</dcterms:modified>
  <cp:category>лексика</cp:category>
</cp:coreProperties>
</file>