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2" r:id="rId4"/>
    <p:sldId id="258" r:id="rId5"/>
    <p:sldId id="263" r:id="rId6"/>
    <p:sldId id="261" r:id="rId7"/>
    <p:sldId id="264" r:id="rId8"/>
    <p:sldId id="260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82F"/>
    <a:srgbClr val="F8FBE5"/>
    <a:srgbClr val="019BB9"/>
    <a:srgbClr val="017993"/>
    <a:srgbClr val="C7E8F0"/>
    <a:srgbClr val="F8F6BB"/>
    <a:srgbClr val="00A4DE"/>
    <a:srgbClr val="FFFFFF"/>
    <a:srgbClr val="F8883A"/>
    <a:srgbClr val="FEA9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-444" y="-84"/>
      </p:cViewPr>
      <p:guideLst>
        <p:guide orient="horz" pos="23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194992-FCCB-CCC4-4A67-8F97CFDAF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279D96-DFBE-61D1-55A4-43B79F890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BB8F1E-DF40-0D61-22F2-2DF7740CB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0DC12B-12DB-C9B4-1EE5-79FB42BE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C1D594-843B-B3A0-7032-4ECFA5E7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3158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167B7-E825-ECC3-E54A-8A1B83F17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E5808E9-36C9-C1B4-5B59-131BAD542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895285B-CFCE-D3F5-7942-52EBE373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D00670-71D4-3895-0962-3CD37706D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7BAC6E-F0E5-6ECC-7E38-FEAC3960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3510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DB730AA-202B-F2AE-781E-55C049722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9838D0-2D0C-9C65-4BC8-9804778E4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376F29-419F-0DA3-A140-8500EA2F1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3201A7-BC7B-83CA-3CA8-7131DD40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E43CDF-48B8-B30C-B9A7-DCB05116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621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D4DF56-02CB-32DB-D780-D4962B22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A7C313-C7A0-2B4F-C81D-61F20E68E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36BEEF-9621-D483-5A16-345F6763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528AEEC-E6FF-E184-155F-736510AA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91B7FC-C673-42A2-E6BC-2ABAE187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53208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480FC1-FEEE-C3E5-F948-4EFC5982D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4DDAD9-AF34-F949-3950-BDF724417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17BF42-CEF8-0B2F-6AD2-8AB9C4EC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1B0468-24E9-5BB1-EF82-4BB893CD0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7C4DBF-D8A4-9CA0-3C63-6959C709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2538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D8A7E1-BD97-07BF-FE2C-55102FAE3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5AF6150-F3F2-CA5A-7BE7-F042BFFFB1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7F5122-1274-D5C4-0B67-C64466214C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F0C912E-2A26-9CF2-3EA4-2E66F824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E067A2-0DED-C099-4878-6802636F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445E5F-1590-9E50-EA3B-44350A231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844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220B7D-76E0-4555-90F3-E66B8B4D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B02629-57DA-BA7A-B60D-41ABDB0FC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84B01D-1253-4CE0-933A-4EE57FB45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2B10788-EEE4-0110-0D70-274ED69227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66E9152-D22D-4CF4-760E-74066C87D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14D216D-3F1D-2BF7-F9A0-623B8911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D28F62F-6FF1-8FCB-D1D2-C8B48272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C0FE9C2-7C59-5023-5BCE-2C7770905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880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D1605F-943E-A996-7966-5ED181BB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4D58B49-F7D8-1810-628B-17BF8F1F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A5A5659-2CC4-8F15-B277-132A669FB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930F923-43AD-6D5A-7366-DE5D560C2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531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0F13CE-BF4D-904B-EE71-C1BD6609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5D7259-2720-9F11-994B-9005C635A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549E1B3-04AE-94B9-B674-C172AAD0E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6809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0A2A20-DC62-0326-0FC4-F0F67FEE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68774E-220E-A26B-3BE4-CD9E2B1F3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BDFFFA-13E8-2CEB-52D3-D28272FD0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D8ABAD-37DB-1BAA-2F6D-BC8AA33C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0DEE3AF-0F4D-9B8B-DE50-21D123CF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821D9C-8313-56F9-4697-5A7A18F8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3513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F56468-94B4-9F38-B44F-EE575138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5C1BE10-6B43-9AB7-6949-327F32A2D8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6EB33DE-BB68-ED7E-46C0-7891E49F3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0D07740-87E3-883D-FC34-8AC6DF75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B6098CC-27FF-D86C-4190-7E167E39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E316963-96B2-65F9-C18B-7C0E50C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407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9E12A-0178-6168-87D6-891A912B7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7C67A8A-FF15-3FB6-15E5-24D917FF6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B6A4A5-C25A-798B-0D72-14C9F2222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62400-0BAC-4269-8002-7653AE3758CF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A9EC31-2FEC-D645-07A8-2771444BD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4F8DACF-A45D-F0B5-BBA3-106C8622E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20F99-2DAC-4F0B-A170-10F03FF20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358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1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26" Type="http://schemas.openxmlformats.org/officeDocument/2006/relationships/image" Target="../media/image31.png"/><Relationship Id="rId3" Type="http://schemas.openxmlformats.org/officeDocument/2006/relationships/audio" Target="../media/audio2.wav"/><Relationship Id="rId21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15.png"/><Relationship Id="rId25" Type="http://schemas.openxmlformats.org/officeDocument/2006/relationships/image" Target="../media/image30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6.png"/><Relationship Id="rId24" Type="http://schemas.openxmlformats.org/officeDocument/2006/relationships/image" Target="../media/image2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8.png"/><Relationship Id="rId10" Type="http://schemas.openxmlformats.org/officeDocument/2006/relationships/image" Target="../media/image21.png"/><Relationship Id="rId19" Type="http://schemas.openxmlformats.org/officeDocument/2006/relationships/image" Target="../media/image17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Relationship Id="rId14" Type="http://schemas.openxmlformats.org/officeDocument/2006/relationships/image" Target="../media/image12.png"/><Relationship Id="rId22" Type="http://schemas.openxmlformats.org/officeDocument/2006/relationships/image" Target="../media/image28.png"/><Relationship Id="rId27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2.png"/><Relationship Id="rId18" Type="http://schemas.openxmlformats.org/officeDocument/2006/relationships/image" Target="../media/image9.png"/><Relationship Id="rId26" Type="http://schemas.openxmlformats.org/officeDocument/2006/relationships/image" Target="../media/image17.png"/><Relationship Id="rId3" Type="http://schemas.openxmlformats.org/officeDocument/2006/relationships/image" Target="../media/image22.jpeg"/><Relationship Id="rId21" Type="http://schemas.openxmlformats.org/officeDocument/2006/relationships/image" Target="../media/image8.png"/><Relationship Id="rId7" Type="http://schemas.openxmlformats.org/officeDocument/2006/relationships/image" Target="../media/image24.png"/><Relationship Id="rId12" Type="http://schemas.openxmlformats.org/officeDocument/2006/relationships/image" Target="../media/image10.png"/><Relationship Id="rId17" Type="http://schemas.openxmlformats.org/officeDocument/2006/relationships/image" Target="../media/image16.png"/><Relationship Id="rId25" Type="http://schemas.openxmlformats.org/officeDocument/2006/relationships/image" Target="../media/image20.png"/><Relationship Id="rId2" Type="http://schemas.openxmlformats.org/officeDocument/2006/relationships/audio" Target="../media/audio2.wav"/><Relationship Id="rId16" Type="http://schemas.openxmlformats.org/officeDocument/2006/relationships/image" Target="../media/image15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24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14.png"/><Relationship Id="rId23" Type="http://schemas.openxmlformats.org/officeDocument/2006/relationships/image" Target="../media/image30.png"/><Relationship Id="rId10" Type="http://schemas.openxmlformats.org/officeDocument/2006/relationships/image" Target="../media/image26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13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1.wdp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" Type="http://schemas.openxmlformats.org/officeDocument/2006/relationships/audio" Target="../media/audio2.wav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image" Target="../media/image33.png"/><Relationship Id="rId17" Type="http://schemas.openxmlformats.org/officeDocument/2006/relationships/image" Target="../media/image14.png"/><Relationship Id="rId25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31.png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24" Type="http://schemas.openxmlformats.org/officeDocument/2006/relationships/image" Target="../media/image17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9.png"/><Relationship Id="rId28" Type="http://schemas.openxmlformats.org/officeDocument/2006/relationships/image" Target="../media/image11.png"/><Relationship Id="rId10" Type="http://schemas.openxmlformats.org/officeDocument/2006/relationships/image" Target="../media/image21.png"/><Relationship Id="rId19" Type="http://schemas.openxmlformats.org/officeDocument/2006/relationships/image" Target="../media/image16.png"/><Relationship Id="rId4" Type="http://schemas.openxmlformats.org/officeDocument/2006/relationships/image" Target="../media/image32.jpeg"/><Relationship Id="rId9" Type="http://schemas.openxmlformats.org/officeDocument/2006/relationships/image" Target="../media/image25.png"/><Relationship Id="rId14" Type="http://schemas.openxmlformats.org/officeDocument/2006/relationships/image" Target="../media/image10.png"/><Relationship Id="rId22" Type="http://schemas.openxmlformats.org/officeDocument/2006/relationships/image" Target="../media/image34.png"/><Relationship Id="rId27" Type="http://schemas.openxmlformats.org/officeDocument/2006/relationships/image" Target="../media/image9.png"/><Relationship Id="rId30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0.png"/><Relationship Id="rId18" Type="http://schemas.openxmlformats.org/officeDocument/2006/relationships/image" Target="../media/image16.png"/><Relationship Id="rId26" Type="http://schemas.openxmlformats.org/officeDocument/2006/relationships/image" Target="../media/image11.png"/><Relationship Id="rId3" Type="http://schemas.openxmlformats.org/officeDocument/2006/relationships/image" Target="../media/image32.jpeg"/><Relationship Id="rId21" Type="http://schemas.openxmlformats.org/officeDocument/2006/relationships/image" Target="../media/image34.png"/><Relationship Id="rId7" Type="http://schemas.openxmlformats.org/officeDocument/2006/relationships/image" Target="../media/image24.png"/><Relationship Id="rId12" Type="http://schemas.microsoft.com/office/2007/relationships/hdphoto" Target="../media/hdphoto1.wdp"/><Relationship Id="rId17" Type="http://schemas.openxmlformats.org/officeDocument/2006/relationships/image" Target="../media/image15.png"/><Relationship Id="rId25" Type="http://schemas.openxmlformats.org/officeDocument/2006/relationships/image" Target="../media/image9.png"/><Relationship Id="rId2" Type="http://schemas.openxmlformats.org/officeDocument/2006/relationships/audio" Target="../media/audio2.wav"/><Relationship Id="rId16" Type="http://schemas.openxmlformats.org/officeDocument/2006/relationships/image" Target="../media/image14.png"/><Relationship Id="rId20" Type="http://schemas.openxmlformats.org/officeDocument/2006/relationships/image" Target="../media/image30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3.png"/><Relationship Id="rId24" Type="http://schemas.openxmlformats.org/officeDocument/2006/relationships/image" Target="../media/image20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27.png"/><Relationship Id="rId28" Type="http://schemas.openxmlformats.org/officeDocument/2006/relationships/image" Target="../media/image35.png"/><Relationship Id="rId10" Type="http://schemas.openxmlformats.org/officeDocument/2006/relationships/image" Target="../media/image28.png"/><Relationship Id="rId19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12.png"/><Relationship Id="rId22" Type="http://schemas.openxmlformats.org/officeDocument/2006/relationships/image" Target="../media/image29.png"/><Relationship Id="rId27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openxmlformats.org/officeDocument/2006/relationships/image" Target="../media/image25.png"/><Relationship Id="rId7" Type="http://schemas.openxmlformats.org/officeDocument/2006/relationships/image" Target="../media/image37.png"/><Relationship Id="rId12" Type="http://schemas.openxmlformats.org/officeDocument/2006/relationships/image" Target="../media/image27.png"/><Relationship Id="rId17" Type="http://schemas.openxmlformats.org/officeDocument/2006/relationships/image" Target="../media/image13.png"/><Relationship Id="rId25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8.png"/><Relationship Id="rId10" Type="http://schemas.openxmlformats.org/officeDocument/2006/relationships/image" Target="../media/image21.png"/><Relationship Id="rId19" Type="http://schemas.openxmlformats.org/officeDocument/2006/relationships/image" Target="../media/image17.png"/><Relationship Id="rId4" Type="http://schemas.openxmlformats.org/officeDocument/2006/relationships/image" Target="../media/image36.jpeg"/><Relationship Id="rId9" Type="http://schemas.openxmlformats.org/officeDocument/2006/relationships/image" Target="../media/image24.png"/><Relationship Id="rId14" Type="http://schemas.openxmlformats.org/officeDocument/2006/relationships/image" Target="../media/image10.pn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0.png"/><Relationship Id="rId18" Type="http://schemas.openxmlformats.org/officeDocument/2006/relationships/image" Target="../media/image38.png"/><Relationship Id="rId3" Type="http://schemas.openxmlformats.org/officeDocument/2006/relationships/image" Target="../media/image36.jpeg"/><Relationship Id="rId21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16.png"/><Relationship Id="rId2" Type="http://schemas.openxmlformats.org/officeDocument/2006/relationships/audio" Target="../media/audio2.wav"/><Relationship Id="rId16" Type="http://schemas.openxmlformats.org/officeDocument/2006/relationships/image" Target="../media/image13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7.png"/><Relationship Id="rId24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5.png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11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>
                <a:alpha val="60000"/>
              </a:schemeClr>
            </a:gs>
            <a:gs pos="100000">
              <a:schemeClr val="bg1">
                <a:alpha val="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C72579DD-D2EE-E3E3-902F-C31833306BC1}"/>
              </a:ext>
            </a:extLst>
          </p:cNvPr>
          <p:cNvSpPr/>
          <p:nvPr/>
        </p:nvSpPr>
        <p:spPr>
          <a:xfrm>
            <a:off x="233464" y="311285"/>
            <a:ext cx="1536970" cy="59065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!!!фон">
            <a:extLst>
              <a:ext uri="{FF2B5EF4-FFF2-40B4-BE49-F238E27FC236}">
                <a16:creationId xmlns:a16="http://schemas.microsoft.com/office/drawing/2014/main" xmlns="" id="{A5C53D2E-3E7F-5AC4-B6A1-739600E4945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12232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B473F6F-7DB8-C082-9B3A-59D927BAA1D2}"/>
              </a:ext>
            </a:extLst>
          </p:cNvPr>
          <p:cNvSpPr/>
          <p:nvPr/>
        </p:nvSpPr>
        <p:spPr>
          <a:xfrm>
            <a:off x="-40640" y="0"/>
            <a:ext cx="1223264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0B1D62-57EF-191F-D11E-AD20A9F048E8}"/>
              </a:ext>
            </a:extLst>
          </p:cNvPr>
          <p:cNvSpPr/>
          <p:nvPr/>
        </p:nvSpPr>
        <p:spPr>
          <a:xfrm>
            <a:off x="524160" y="771988"/>
            <a:ext cx="67788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ln w="19050">
                  <a:solidFill>
                    <a:srgbClr val="FF0000"/>
                  </a:solidFill>
                </a:ln>
                <a:solidFill>
                  <a:srgbClr val="FEA90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ВРЕМ</a:t>
            </a:r>
            <a:r>
              <a:rPr lang="ru-RU" sz="8800" dirty="0">
                <a:ln w="19050">
                  <a:solidFill>
                    <a:srgbClr val="FF0000"/>
                  </a:solidFill>
                </a:ln>
                <a:solidFill>
                  <a:srgbClr val="FEA90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ЕНА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ln w="19050">
                  <a:solidFill>
                    <a:srgbClr val="FF0000"/>
                  </a:solidFill>
                </a:ln>
                <a:solidFill>
                  <a:srgbClr val="FEA90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ГОДА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4CF5A0C-1136-A4B2-FE6B-9E6D2F1BE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1280" y="2736890"/>
            <a:ext cx="113919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382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!фон">
            <a:extLst>
              <a:ext uri="{FF2B5EF4-FFF2-40B4-BE49-F238E27FC236}">
                <a16:creationId xmlns:a16="http://schemas.microsoft.com/office/drawing/2014/main" xmlns="" id="{4C8A7243-4A68-0922-999B-DFEDAF3C2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12232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38750C-0139-AC0C-98ED-E985362C1A8D}"/>
              </a:ext>
            </a:extLst>
          </p:cNvPr>
          <p:cNvSpPr/>
          <p:nvPr/>
        </p:nvSpPr>
        <p:spPr>
          <a:xfrm>
            <a:off x="781714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FEA9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A51C26-6D0C-04E7-C704-B2D38EAD0DAA}"/>
              </a:ext>
            </a:extLst>
          </p:cNvPr>
          <p:cNvSpPr/>
          <p:nvPr/>
        </p:nvSpPr>
        <p:spPr>
          <a:xfrm>
            <a:off x="3608237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FEA9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A05F724-6218-132D-12D8-3BF83234CAC7}"/>
              </a:ext>
            </a:extLst>
          </p:cNvPr>
          <p:cNvSpPr/>
          <p:nvPr/>
        </p:nvSpPr>
        <p:spPr>
          <a:xfrm>
            <a:off x="6434760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FEA9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5195B6-D714-CE47-42B6-0A0D2A5232CF}"/>
              </a:ext>
            </a:extLst>
          </p:cNvPr>
          <p:cNvSpPr/>
          <p:nvPr/>
        </p:nvSpPr>
        <p:spPr>
          <a:xfrm>
            <a:off x="9261283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FEA9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D389FC7-B42E-FA65-A792-E9176DB82C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05546" y="137371"/>
            <a:ext cx="2280102" cy="2182557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2D9A82DC-F0B5-7E7D-EB0A-741E14B8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988812" y="235118"/>
            <a:ext cx="1993798" cy="1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740B755-CE8B-3240-2FCC-19E88B2A43D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2462" y="177800"/>
            <a:ext cx="1935935" cy="198585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F703154B-3379-330B-B69A-081D5697F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609923" y="1868562"/>
            <a:ext cx="2077487" cy="19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Изображение выглядит как мультфильм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E9F1F5E-501F-3D3E-607C-5BB83FCF78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76837" y="1816720"/>
            <a:ext cx="2127871" cy="222412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5AF1A13-E22C-7B70-BBE0-0982DE95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9391" y="135528"/>
            <a:ext cx="206961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вощи">
            <a:extLst>
              <a:ext uri="{FF2B5EF4-FFF2-40B4-BE49-F238E27FC236}">
                <a16:creationId xmlns:a16="http://schemas.microsoft.com/office/drawing/2014/main" xmlns="" id="{E5A91E70-8493-03BE-4550-75D50E290B0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067717" y="2227159"/>
            <a:ext cx="2097206" cy="17131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36112A-ADE3-290B-0065-078EFA4B480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44933" y="1671719"/>
            <a:ext cx="1725318" cy="210330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281886D-6F90-F9D6-F53B-A3B250DF5D3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20318" y="290513"/>
            <a:ext cx="2077718" cy="1954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FC0A94-8FF7-462D-D5D3-DA4DDD88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288260" y="961188"/>
            <a:ext cx="2006366" cy="1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онтик">
            <a:extLst>
              <a:ext uri="{FF2B5EF4-FFF2-40B4-BE49-F238E27FC236}">
                <a16:creationId xmlns:a16="http://schemas.microsoft.com/office/drawing/2014/main" xmlns="" id="{3D26652A-CC5F-8025-5AC9-5A04DDD7761D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906870" y="-186757"/>
            <a:ext cx="2097206" cy="213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5B7DF5-6297-3B60-DE7D-2F870683DC17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1828163" y="3298703"/>
            <a:ext cx="1633870" cy="9815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70C647A-DE35-0853-5238-02AAE844C9A9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1640" y="72188"/>
            <a:ext cx="2097206" cy="23959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270FD7B-2DEE-18C5-1198-B033B92CCB1A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1808459" y="4646079"/>
            <a:ext cx="1713124" cy="1377815"/>
          </a:xfrm>
          <a:prstGeom prst="rect">
            <a:avLst/>
          </a:prstGeom>
        </p:spPr>
      </p:pic>
      <p:pic>
        <p:nvPicPr>
          <p:cNvPr id="23" name="Рисунок 2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3A5783F-5546-EFB9-04D6-7AF09F62D2E3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356416" y="6192034"/>
            <a:ext cx="890093" cy="719390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xmlns="" id="{869D666E-1BD6-4BEC-79A5-E23FFAA2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1646" y="1732508"/>
            <a:ext cx="1872321" cy="22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листья">
            <a:extLst>
              <a:ext uri="{FF2B5EF4-FFF2-40B4-BE49-F238E27FC236}">
                <a16:creationId xmlns:a16="http://schemas.microsoft.com/office/drawing/2014/main" xmlns="" id="{7E54DD86-295E-3220-8822-7B17CF19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462914">
            <a:off x="6657199" y="534223"/>
            <a:ext cx="2329355" cy="15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1AA921A-D429-5484-417D-B8BDBA73FA19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989495" y="146874"/>
            <a:ext cx="1755228" cy="19802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CEAC2E0-E7B3-D0AC-0F0E-9F6ABF552C31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8551309" y="1988372"/>
            <a:ext cx="1751226" cy="1746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78923C-8685-F090-0CF8-D0068C90C420}"/>
              </a:ext>
            </a:extLst>
          </p:cNvPr>
          <p:cNvSpPr txBox="1"/>
          <p:nvPr/>
        </p:nvSpPr>
        <p:spPr>
          <a:xfrm>
            <a:off x="-35431" y="-6188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DD0B6D3-D83E-8510-25F9-82F083B0E581}"/>
              </a:ext>
            </a:extLst>
          </p:cNvPr>
          <p:cNvSpPr/>
          <p:nvPr/>
        </p:nvSpPr>
        <p:spPr>
          <a:xfrm>
            <a:off x="31640" y="-3352330"/>
            <a:ext cx="6778853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ln w="19050">
                  <a:solidFill>
                    <a:srgbClr val="FF0000"/>
                  </a:solidFill>
                </a:ln>
                <a:solidFill>
                  <a:srgbClr val="FEA90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ВРЕМ</a:t>
            </a:r>
            <a:r>
              <a:rPr lang="ru-RU" sz="8800" dirty="0">
                <a:ln w="19050">
                  <a:solidFill>
                    <a:srgbClr val="FF0000"/>
                  </a:solidFill>
                </a:ln>
                <a:solidFill>
                  <a:srgbClr val="FEA90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ЕНА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ln w="19050">
                  <a:solidFill>
                    <a:srgbClr val="FF0000"/>
                  </a:solidFill>
                </a:ln>
                <a:solidFill>
                  <a:srgbClr val="FEA904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ГОДА</a:t>
            </a:r>
          </a:p>
        </p:txBody>
      </p:sp>
      <p:sp>
        <p:nvSpPr>
          <p:cNvPr id="29" name="Правила">
            <a:extLst>
              <a:ext uri="{FF2B5EF4-FFF2-40B4-BE49-F238E27FC236}">
                <a16:creationId xmlns:a16="http://schemas.microsoft.com/office/drawing/2014/main" xmlns="" id="{C1E19D3F-8E2D-F8AF-5E34-C4ADD36B4583}"/>
              </a:ext>
            </a:extLst>
          </p:cNvPr>
          <p:cNvSpPr/>
          <p:nvPr/>
        </p:nvSpPr>
        <p:spPr>
          <a:xfrm>
            <a:off x="1358334" y="59299"/>
            <a:ext cx="9475333" cy="901889"/>
          </a:xfrm>
          <a:prstGeom prst="roundRect">
            <a:avLst/>
          </a:prstGeom>
          <a:solidFill>
            <a:srgbClr val="F8F6BB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F0"/>
                </a:solidFill>
                <a:cs typeface="Cavolini" panose="03000502040302020204" pitchFamily="66" charset="0"/>
              </a:rPr>
              <a:t>Найди приметы осени. Помести их в кармашки, нажав на соответствующие картинки.</a:t>
            </a:r>
          </a:p>
        </p:txBody>
      </p:sp>
      <p:sp>
        <p:nvSpPr>
          <p:cNvPr id="30" name="Вопрос">
            <a:extLst>
              <a:ext uri="{FF2B5EF4-FFF2-40B4-BE49-F238E27FC236}">
                <a16:creationId xmlns:a16="http://schemas.microsoft.com/office/drawing/2014/main" xmlns="" id="{45491F50-3654-F95A-3E3B-5F65B3AF85EE}"/>
              </a:ext>
            </a:extLst>
          </p:cNvPr>
          <p:cNvSpPr/>
          <p:nvPr/>
        </p:nvSpPr>
        <p:spPr>
          <a:xfrm>
            <a:off x="11632951" y="68579"/>
            <a:ext cx="481809" cy="543325"/>
          </a:xfrm>
          <a:prstGeom prst="roundRect">
            <a:avLst/>
          </a:prstGeom>
          <a:solidFill>
            <a:srgbClr val="F8F6BB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40498161-B9E8-955D-F1FD-A68CF2ED8EA7}"/>
              </a:ext>
            </a:extLst>
          </p:cNvPr>
          <p:cNvSpPr/>
          <p:nvPr/>
        </p:nvSpPr>
        <p:spPr>
          <a:xfrm>
            <a:off x="779023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FEA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420E53FF-71D4-D07E-ED9F-7522D0621C6E}"/>
              </a:ext>
            </a:extLst>
          </p:cNvPr>
          <p:cNvSpPr/>
          <p:nvPr/>
        </p:nvSpPr>
        <p:spPr>
          <a:xfrm>
            <a:off x="6432069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FEA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5F362169-582D-C79E-63AA-4E0BC929C086}"/>
              </a:ext>
            </a:extLst>
          </p:cNvPr>
          <p:cNvSpPr/>
          <p:nvPr/>
        </p:nvSpPr>
        <p:spPr>
          <a:xfrm>
            <a:off x="9258592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FEA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4B8B09F4-D2A6-20B5-FD28-EA747764AE44}"/>
              </a:ext>
            </a:extLst>
          </p:cNvPr>
          <p:cNvSpPr/>
          <p:nvPr/>
        </p:nvSpPr>
        <p:spPr>
          <a:xfrm>
            <a:off x="3605546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FEA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999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4.81481E-6 L 0.04662 0.6192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1.85185E-6 L -0.03972 0.6094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-0.01343 L 0.01172 -0.01319 C 0.00885 -0.01782 0.00651 -0.02338 0.00338 -0.02639 C -0.01993 -0.04884 -0.02487 -0.04884 -0.0487 -0.05972 C -0.05222 -0.06343 -0.05534 -0.06829 -0.05912 -0.07083 C -0.06797 -0.07685 -0.07995 -0.0794 -0.08933 -0.08194 C -0.09323 -0.08148 -0.09714 -0.08194 -0.10078 -0.08009 C -0.10287 -0.07917 -0.11888 -0.06736 -0.12266 -0.06157 C -0.12657 -0.05625 -0.12969 -0.04931 -0.13308 -0.04306 L -0.13724 -0.03565 C -0.13868 -0.03333 -0.14037 -0.03125 -0.14141 -0.02824 L -0.14974 -0.00602 C -0.15052 0.00139 -0.15105 0.0088 -0.15183 0.0162 C -0.15248 0.02106 -0.15339 0.02593 -0.15391 0.03102 C -0.15547 0.04514 -0.15612 0.05949 -0.15808 0.07361 C -0.15886 0.07847 -0.15951 0.08333 -0.16016 0.08843 C -0.16094 0.09259 -0.16172 0.09699 -0.16224 0.10139 C -0.16315 0.10741 -0.16381 0.11551 -0.16433 0.12176 C -0.16472 0.12477 -0.16498 0.12778 -0.16537 0.13102 C -0.16602 0.13472 -0.16693 0.13819 -0.16745 0.14213 C -0.1681 0.14606 -0.16927 0.1588 -0.16953 0.1625 C -0.17032 0.21435 -0.16602 0.26713 -0.17162 0.31806 C -0.17487 0.34583 -0.17084 0.31111 -0.1737 0.33472 C -0.17409 0.33773 -0.17474 0.34398 -0.17474 0.34421 L -0.17474 0.34398 " pathEditMode="relative" rAng="0" ptsTypes="AAAAAAAAAAAAAAAAAAAAAAAAA">
                                      <p:cBhvr>
                                        <p:cTn id="3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2.59259E-6 L -0.05273 0.6210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866 L 0.00052 -0.03866 C -0.00026 -0.07361 0.00117 -0.10926 -0.00156 -0.14398 C -0.00234 -0.15394 -0.00768 -0.16088 -0.00989 -0.16991 C -0.01172 -0.17685 -0.01328 -0.1838 -0.0151 -0.19028 C -0.01875 -0.20301 -0.02239 -0.21551 -0.02656 -0.22732 C -0.02838 -0.23241 -0.03021 -0.23727 -0.03177 -0.24213 C -0.0431 -0.27848 -0.03073 -0.24514 -0.04323 -0.27361 C -0.04518 -0.27801 -0.04635 -0.28287 -0.04843 -0.28658 C -0.05508 -0.29838 -0.05872 -0.29908 -0.06718 -0.3051 C -0.07487 -0.30394 -0.08255 -0.30371 -0.0901 -0.30139 C -0.09505 -0.3 -0.10091 -0.29398 -0.10468 -0.28843 C -0.10664 -0.28588 -0.10807 -0.28195 -0.10989 -0.27917 C -0.12578 -0.25764 -0.11146 -0.28195 -0.12448 -0.26065 C -0.13177 -0.24908 -0.13255 -0.24514 -0.13906 -0.22732 C -0.14088 -0.22269 -0.14427 -0.2125 -0.14427 -0.2125 C -0.14531 -0.20695 -0.15078 -0.17848 -0.15052 -0.16991 C -0.15039 -0.1581 -0.1487 -0.14653 -0.14739 -0.13473 C -0.14492 -0.11204 -0.14557 -0.13172 -0.14427 -0.11065 C -0.14271 -0.08496 -0.14336 -0.0757 -0.14218 -0.04584 C -0.14205 -0.04028 -0.14153 -0.03496 -0.14114 -0.02917 C -0.14088 0.00393 -0.14114 0.0375 -0.1401 0.07083 C -0.1401 0.07453 -0.13867 0.07801 -0.13802 0.08194 C -0.13724 0.08796 -0.13672 0.09421 -0.13593 0.10046 C -0.13567 0.10347 -0.13515 0.10648 -0.13489 0.10972 C -0.13424 0.12268 -0.13333 0.13541 -0.13281 0.14861 C -0.13255 0.15833 -0.13229 0.16828 -0.13177 0.17824 C -0.13138 0.18727 -0.13073 0.18865 -0.12968 0.19676 C -0.12942 0.19977 -0.12903 0.20277 -0.12864 0.20602 C -0.12799 0.2287 -0.1276 0.25162 -0.12656 0.27453 C -0.12656 0.27685 -0.12604 0.2794 -0.12552 0.28194 C -0.125 0.28449 -0.12422 0.2868 -0.12343 0.28935 C -0.11992 0.32083 -0.12317 0.29606 -0.11927 0.31875 C -0.11888 0.32129 -0.11823 0.32639 -0.11823 0.32639 L -0.11823 0.32639 " pathEditMode="relative" ptsTypes="AAAAAAAAAAAAAAAAAAAAAAAAAAAAAAAAAAA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042 L -4.16667E-7 -0.01018 C -0.00104 -0.04699 0.00065 -0.08449 -0.00247 -0.12106 C -0.00338 -0.13148 -0.00977 -0.13866 -0.01237 -0.14815 C -0.01445 -0.15555 -0.01628 -0.16273 -0.01849 -0.16968 C -0.02279 -0.1831 -0.02708 -0.19606 -0.03203 -0.20856 C -0.03411 -0.21389 -0.03633 -0.21898 -0.03815 -0.22384 C -0.05143 -0.26204 -0.03685 -0.22731 -0.05156 -0.25694 C -0.05391 -0.26157 -0.05534 -0.26667 -0.05781 -0.2706 C -0.06562 -0.2831 -0.06992 -0.28356 -0.07982 -0.28981 C -0.08893 -0.28889 -0.09792 -0.28866 -0.1069 -0.28611 C -0.11263 -0.28472 -0.11953 -0.27824 -0.12409 -0.27245 C -0.1263 -0.26991 -0.12799 -0.26574 -0.13021 -0.26296 C -0.14883 -0.24005 -0.13203 -0.26574 -0.1474 -0.24352 C -0.15599 -0.23125 -0.1569 -0.22731 -0.16458 -0.20856 C -0.16667 -0.20347 -0.1707 -0.19282 -0.1707 -0.19259 C -0.17187 -0.18704 -0.17838 -0.15718 -0.17799 -0.14815 C -0.17786 -0.13565 -0.17591 -0.12361 -0.17435 -0.11134 C -0.17148 -0.0875 -0.17227 -0.1081 -0.1707 -0.08588 C -0.16888 -0.05903 -0.16966 -0.0493 -0.16823 -0.01805 C -0.1681 -0.01204 -0.16745 -0.00648 -0.16693 -0.00046 C -0.16667 0.03426 -0.16693 0.06945 -0.16575 0.1044 C -0.16575 0.10833 -0.16406 0.11204 -0.16328 0.1162 C -0.16237 0.12245 -0.16172 0.12917 -0.16081 0.13542 C -0.16055 0.13866 -0.1599 0.1419 -0.15963 0.14537 C -0.15885 0.15903 -0.15781 0.17245 -0.15716 0.18611 C -0.1569 0.1963 -0.15651 0.20671 -0.15599 0.21713 C -0.15547 0.22662 -0.15469 0.22824 -0.15352 0.23657 C -0.15312 0.23982 -0.15273 0.24282 -0.15221 0.2463 C -0.15143 0.27014 -0.15104 0.29421 -0.14987 0.31829 C -0.14987 0.32083 -0.14922 0.32315 -0.14857 0.32593 C -0.14792 0.3287 -0.147 0.33102 -0.14609 0.3338 C -0.14193 0.36667 -0.14583 0.34097 -0.14128 0.36458 C -0.14075 0.36713 -0.13997 0.37269 -0.13997 0.37315 L -0.13997 0.37269 " pathEditMode="relative" rAng="0" ptsTypes="AAAAAAAAAAAAAAAAAAAAAAAAAAAAAAAAAAA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56 -0.03311 L -0.00756 -0.03311 C -0.00443 -0.03681 -0.00118 -0.04028 0.00182 -0.04422 C 0.00351 -0.0463 0.00468 -0.04977 0.00664 -0.05116 C 0.0151 -0.05811 0.02356 -0.06598 0.03268 -0.06945 C 0.08125 -0.08774 0.0207 -0.06574 0.05872 -0.07801 C 0.08424 -0.08611 0.06315 -0.08287 0.09257 -0.08496 C 0.10755 -0.08704 0.1026 -0.0875 0.12343 -0.08218 C 0.12903 -0.08079 0.1345 -0.07894 0.13997 -0.07662 C 0.14336 -0.075 0.15117 -0.07014 0.15494 -0.06667 C 0.1664 -0.05649 0.16862 -0.05486 0.17786 -0.04144 C 0.18281 -0.03426 0.18724 -0.0213 0.19049 -0.01343 C 0.19153 -0.01065 0.19231 -0.00741 0.19362 -0.00486 L 0.19765 0.00208 C 0.19974 0.01481 0.20039 0.0206 0.2039 0.03287 C 0.20481 0.03611 0.20599 0.03865 0.20703 0.04143 C 0.21002 0.05694 0.21263 0.07037 0.21497 0.08634 C 0.21731 0.10254 0.21914 0.12037 0.22044 0.1368 C 0.22109 0.14467 0.22148 0.15277 0.22213 0.16064 C 0.22174 0.16296 0.22174 0.16551 0.22122 0.16782 C 0.21992 0.17407 0.21757 0.17963 0.21653 0.18588 C 0.2138 0.20393 0.21263 0.22268 0.21028 0.24074 C 0.20924 0.24838 0.20755 0.25578 0.20625 0.26319 C 0.20599 0.26504 0.20573 0.26689 0.20547 0.26875 C 0.2052 0.2787 0.20442 0.28842 0.20468 0.29838 C 0.20547 0.32361 0.20716 0.34884 0.20859 0.37407 C 0.2108 0.40856 0.21093 0.39421 0.21341 0.42592 C 0.21406 0.43495 0.21445 0.44375 0.21497 0.45277 C 0.21471 0.47152 0.21484 0.49004 0.21419 0.50879 C 0.21406 0.51365 0.21289 0.51805 0.21263 0.52291 C 0.21237 0.52662 0.21211 0.53032 0.21185 0.53402 C 0.21106 0.5412 0.20989 0.54814 0.2095 0.55509 C 0.20833 0.57199 0.20859 0.56365 0.20859 0.58055 L 0.20859 0.58055 " pathEditMode="relative" ptsTypes="AAAAAAAAAAAAAAAAAAAAAAAAAAAAAAAAAA">
                                      <p:cBhvr>
                                        <p:cTn id="7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!!!фон">
            <a:extLst>
              <a:ext uri="{FF2B5EF4-FFF2-40B4-BE49-F238E27FC236}">
                <a16:creationId xmlns:a16="http://schemas.microsoft.com/office/drawing/2014/main" xmlns="" id="{4C8A7243-4A68-0922-999B-DFEDAF3C2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12232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38750C-0139-AC0C-98ED-E985362C1A8D}"/>
              </a:ext>
            </a:extLst>
          </p:cNvPr>
          <p:cNvSpPr/>
          <p:nvPr/>
        </p:nvSpPr>
        <p:spPr>
          <a:xfrm>
            <a:off x="781714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FEA9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A51C26-6D0C-04E7-C704-B2D38EAD0DAA}"/>
              </a:ext>
            </a:extLst>
          </p:cNvPr>
          <p:cNvSpPr/>
          <p:nvPr/>
        </p:nvSpPr>
        <p:spPr>
          <a:xfrm>
            <a:off x="3608237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FEA9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A05F724-6218-132D-12D8-3BF83234CAC7}"/>
              </a:ext>
            </a:extLst>
          </p:cNvPr>
          <p:cNvSpPr/>
          <p:nvPr/>
        </p:nvSpPr>
        <p:spPr>
          <a:xfrm>
            <a:off x="6434760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FEA9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5195B6-D714-CE47-42B6-0A0D2A5232CF}"/>
              </a:ext>
            </a:extLst>
          </p:cNvPr>
          <p:cNvSpPr/>
          <p:nvPr/>
        </p:nvSpPr>
        <p:spPr>
          <a:xfrm>
            <a:off x="9261283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FEA90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D389FC7-B42E-FA65-A792-E9176DB82C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8958" y="-2676957"/>
            <a:ext cx="2280102" cy="2182557"/>
          </a:xfrm>
          <a:prstGeom prst="rect">
            <a:avLst/>
          </a:prstGeom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2D9A82DC-F0B5-7E7D-EB0A-741E14B8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86338" y="15080"/>
            <a:ext cx="1993798" cy="160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740B755-CE8B-3240-2FCC-19E88B2A43D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30290" y="254926"/>
            <a:ext cx="1935935" cy="198585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F703154B-3379-330B-B69A-081D5697F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813035" y="1192139"/>
            <a:ext cx="2077487" cy="19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Изображение выглядит как мультфильм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E9F1F5E-501F-3D3E-607C-5BB83FCF783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478767" y="1784133"/>
            <a:ext cx="2127871" cy="222412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5AF1A13-E22C-7B70-BBE0-0982DE95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83228" y="993597"/>
            <a:ext cx="206961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вощи">
            <a:extLst>
              <a:ext uri="{FF2B5EF4-FFF2-40B4-BE49-F238E27FC236}">
                <a16:creationId xmlns:a16="http://schemas.microsoft.com/office/drawing/2014/main" xmlns="" id="{E5A91E70-8493-03BE-4550-75D50E290B0D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18557" y="1464873"/>
            <a:ext cx="2097206" cy="17131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136112A-ADE3-290B-0065-078EFA4B480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74107" y="-3728608"/>
            <a:ext cx="1725318" cy="210330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281886D-6F90-F9D6-F53B-A3B250DF5D3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20318" y="290513"/>
            <a:ext cx="2077718" cy="19548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FC0A94-8FF7-462D-D5D3-DA4DDD884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288260" y="961188"/>
            <a:ext cx="2006366" cy="1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зонтик">
            <a:extLst>
              <a:ext uri="{FF2B5EF4-FFF2-40B4-BE49-F238E27FC236}">
                <a16:creationId xmlns:a16="http://schemas.microsoft.com/office/drawing/2014/main" xmlns="" id="{3D26652A-CC5F-8025-5AC9-5A04DDD7761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404262" y="-2628185"/>
            <a:ext cx="2097206" cy="2133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A5B7DF5-6297-3B60-DE7D-2F870683DC1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-1828163" y="3298703"/>
            <a:ext cx="1633870" cy="9815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70C647A-DE35-0853-5238-02AAE844C9A9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-2375140" y="-150615"/>
            <a:ext cx="2097206" cy="23959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270FD7B-2DEE-18C5-1198-B033B92CCB1A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-1808459" y="4646079"/>
            <a:ext cx="1713124" cy="1377815"/>
          </a:xfrm>
          <a:prstGeom prst="rect">
            <a:avLst/>
          </a:prstGeom>
        </p:spPr>
      </p:pic>
      <p:pic>
        <p:nvPicPr>
          <p:cNvPr id="23" name="Рисунок 2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3A5783F-5546-EFB9-04D6-7AF09F62D2E3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356416" y="6192034"/>
            <a:ext cx="890093" cy="719390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xmlns="" id="{869D666E-1BD6-4BEC-79A5-E23FFAA2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73220" y="939296"/>
            <a:ext cx="1872321" cy="22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листья">
            <a:extLst>
              <a:ext uri="{FF2B5EF4-FFF2-40B4-BE49-F238E27FC236}">
                <a16:creationId xmlns:a16="http://schemas.microsoft.com/office/drawing/2014/main" xmlns="" id="{7E54DD86-295E-3220-8822-7B17CF19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462914">
            <a:off x="1591357" y="534438"/>
            <a:ext cx="2329355" cy="153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41AA921A-D429-5484-417D-B8BDBA73FA19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694238" y="-2825780"/>
            <a:ext cx="1755228" cy="19802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CEAC2E0-E7B3-D0AC-0F0E-9F6ABF552C31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9951787" y="-2994063"/>
            <a:ext cx="1751226" cy="1746237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40498161-B9E8-955D-F1FD-A68CF2ED8EA7}"/>
              </a:ext>
            </a:extLst>
          </p:cNvPr>
          <p:cNvSpPr/>
          <p:nvPr/>
        </p:nvSpPr>
        <p:spPr>
          <a:xfrm>
            <a:off x="779023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FEA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420E53FF-71D4-D07E-ED9F-7522D0621C6E}"/>
              </a:ext>
            </a:extLst>
          </p:cNvPr>
          <p:cNvSpPr/>
          <p:nvPr/>
        </p:nvSpPr>
        <p:spPr>
          <a:xfrm>
            <a:off x="6432069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FEA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5F362169-582D-C79E-63AA-4E0BC929C086}"/>
              </a:ext>
            </a:extLst>
          </p:cNvPr>
          <p:cNvSpPr/>
          <p:nvPr/>
        </p:nvSpPr>
        <p:spPr>
          <a:xfrm>
            <a:off x="9258592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FEA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4B8B09F4-D2A6-20B5-FD28-EA747764AE44}"/>
              </a:ext>
            </a:extLst>
          </p:cNvPr>
          <p:cNvSpPr/>
          <p:nvPr/>
        </p:nvSpPr>
        <p:spPr>
          <a:xfrm>
            <a:off x="3605546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FEA9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78923C-8685-F090-0CF8-D0068C90C420}"/>
              </a:ext>
            </a:extLst>
          </p:cNvPr>
          <p:cNvSpPr txBox="1"/>
          <p:nvPr/>
        </p:nvSpPr>
        <p:spPr>
          <a:xfrm>
            <a:off x="-35431" y="-61889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ОСЕНЬ</a:t>
            </a:r>
          </a:p>
        </p:txBody>
      </p:sp>
      <p:sp>
        <p:nvSpPr>
          <p:cNvPr id="10" name="Правила">
            <a:extLst>
              <a:ext uri="{FF2B5EF4-FFF2-40B4-BE49-F238E27FC236}">
                <a16:creationId xmlns:a16="http://schemas.microsoft.com/office/drawing/2014/main" xmlns="" id="{6C85F4F0-7742-CEDE-4689-8E02BB557A3C}"/>
              </a:ext>
            </a:extLst>
          </p:cNvPr>
          <p:cNvSpPr/>
          <p:nvPr/>
        </p:nvSpPr>
        <p:spPr>
          <a:xfrm>
            <a:off x="3275455" y="59299"/>
            <a:ext cx="5641091" cy="901889"/>
          </a:xfrm>
          <a:prstGeom prst="roundRect">
            <a:avLst/>
          </a:prstGeom>
          <a:solidFill>
            <a:srgbClr val="F8F6BB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F0"/>
                </a:solidFill>
                <a:cs typeface="Cavolini" panose="03000502040302020204" pitchFamily="66" charset="0"/>
              </a:rPr>
              <a:t>Вспомни, какие приметы осени ты называл. </a:t>
            </a:r>
          </a:p>
        </p:txBody>
      </p:sp>
      <p:sp>
        <p:nvSpPr>
          <p:cNvPr id="15" name="Вопрос">
            <a:extLst>
              <a:ext uri="{FF2B5EF4-FFF2-40B4-BE49-F238E27FC236}">
                <a16:creationId xmlns:a16="http://schemas.microsoft.com/office/drawing/2014/main" xmlns="" id="{46D9FB7D-9E64-DBE7-C340-22F57266AD45}"/>
              </a:ext>
            </a:extLst>
          </p:cNvPr>
          <p:cNvSpPr/>
          <p:nvPr/>
        </p:nvSpPr>
        <p:spPr>
          <a:xfrm>
            <a:off x="11632951" y="68579"/>
            <a:ext cx="481809" cy="543325"/>
          </a:xfrm>
          <a:prstGeom prst="roundRect">
            <a:avLst/>
          </a:prstGeom>
          <a:solidFill>
            <a:srgbClr val="F8F6BB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528439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!!!фон">
            <a:extLst>
              <a:ext uri="{FF2B5EF4-FFF2-40B4-BE49-F238E27FC236}">
                <a16:creationId xmlns:a16="http://schemas.microsoft.com/office/drawing/2014/main" xmlns="" id="{1EF70040-D9FD-2FDA-9AC6-DA18DB335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38750C-0139-AC0C-98ED-E985362C1A8D}"/>
              </a:ext>
            </a:extLst>
          </p:cNvPr>
          <p:cNvSpPr/>
          <p:nvPr/>
        </p:nvSpPr>
        <p:spPr>
          <a:xfrm>
            <a:off x="781714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0094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A51C26-6D0C-04E7-C704-B2D38EAD0DAA}"/>
              </a:ext>
            </a:extLst>
          </p:cNvPr>
          <p:cNvSpPr/>
          <p:nvPr/>
        </p:nvSpPr>
        <p:spPr>
          <a:xfrm>
            <a:off x="3608237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0094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A05F724-6218-132D-12D8-3BF83234CAC7}"/>
              </a:ext>
            </a:extLst>
          </p:cNvPr>
          <p:cNvSpPr/>
          <p:nvPr/>
        </p:nvSpPr>
        <p:spPr>
          <a:xfrm>
            <a:off x="6434760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0094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5195B6-D714-CE47-42B6-0A0D2A5232CF}"/>
              </a:ext>
            </a:extLst>
          </p:cNvPr>
          <p:cNvSpPr/>
          <p:nvPr/>
        </p:nvSpPr>
        <p:spPr>
          <a:xfrm>
            <a:off x="9261283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0094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D389FC7-B42E-FA65-A792-E9176DB82C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210" y="130168"/>
            <a:ext cx="2127872" cy="21825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E9F1F5E-501F-3D3E-607C-5BB83FCF78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53145" y="-2101703"/>
            <a:ext cx="2127871" cy="22241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A9A6C7-DBDE-5B2E-8808-94D4E031570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7871" y="177800"/>
            <a:ext cx="2097206" cy="2298391"/>
          </a:xfrm>
          <a:prstGeom prst="rect">
            <a:avLst/>
          </a:prstGeom>
        </p:spPr>
      </p:pic>
      <p:pic>
        <p:nvPicPr>
          <p:cNvPr id="5" name="снег">
            <a:extLst>
              <a:ext uri="{FF2B5EF4-FFF2-40B4-BE49-F238E27FC236}">
                <a16:creationId xmlns:a16="http://schemas.microsoft.com/office/drawing/2014/main" xmlns="" id="{A54B1BA6-F3AC-92D4-51DF-A9E4E26B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9684241" y="1807908"/>
            <a:ext cx="2396505" cy="17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D7D4AB-3F4B-CB60-1DB5-881E838717C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2477" y="1634140"/>
            <a:ext cx="2145396" cy="22241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CC0045-AAF1-281C-CC5F-F1C116801D9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51998" y="-533877"/>
            <a:ext cx="2139881" cy="21337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7403B8-6812-6C24-931A-5D3C1ECE7A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83790" y="312390"/>
            <a:ext cx="1879920" cy="20292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805FD0-A92B-37CB-0961-412DFA85AB1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41024" y="214378"/>
            <a:ext cx="2139881" cy="22252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781B83-BDF5-976B-E072-793817A1B9C9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611235" y="1634140"/>
            <a:ext cx="1725318" cy="2103302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xmlns="" id="{30C3B1BD-B7BD-A387-F59D-B913D59D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113055" y="23160"/>
            <a:ext cx="2006366" cy="1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851F1E-09B3-F413-BFEA-EC2C991AE47A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3621938" y="4130876"/>
            <a:ext cx="2097206" cy="21337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8219A79-082D-28A8-5A16-97E7C8A87BA9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000146" y="2480700"/>
            <a:ext cx="1633870" cy="9815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86BC617-4EF6-59BC-91BB-410BAA4F7DF2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7292" y="122424"/>
            <a:ext cx="2097206" cy="23959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9764E3F-5882-D867-1B8A-23EA2D0C4AC3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852909" y="463830"/>
            <a:ext cx="1713124" cy="1377815"/>
          </a:xfrm>
          <a:prstGeom prst="rect">
            <a:avLst/>
          </a:prstGeom>
        </p:spPr>
      </p:pic>
      <p:pic>
        <p:nvPicPr>
          <p:cNvPr id="26" name="Рисунок 2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53D5233-5960-02C9-248A-114BE70FD2BF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356416" y="6192034"/>
            <a:ext cx="890093" cy="719390"/>
          </a:xfrm>
          <a:prstGeom prst="rect">
            <a:avLst/>
          </a:prstGeom>
        </p:spPr>
      </p:pic>
      <p:pic>
        <p:nvPicPr>
          <p:cNvPr id="3" name="овощи">
            <a:extLst>
              <a:ext uri="{FF2B5EF4-FFF2-40B4-BE49-F238E27FC236}">
                <a16:creationId xmlns:a16="http://schemas.microsoft.com/office/drawing/2014/main" xmlns="" id="{528E575D-9702-424A-7A29-DCD47016A08E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97211" y="463830"/>
            <a:ext cx="2097206" cy="17131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5E50641-3FBF-BC7A-D2C2-C06438592EB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16296" y="601734"/>
            <a:ext cx="2077718" cy="1954808"/>
          </a:xfrm>
          <a:prstGeom prst="rect">
            <a:avLst/>
          </a:prstGeom>
        </p:spPr>
      </p:pic>
      <p:pic>
        <p:nvPicPr>
          <p:cNvPr id="27" name="бабочки">
            <a:extLst>
              <a:ext uri="{FF2B5EF4-FFF2-40B4-BE49-F238E27FC236}">
                <a16:creationId xmlns:a16="http://schemas.microsoft.com/office/drawing/2014/main" xmlns="" id="{9AA7E8E8-3EEF-C820-9899-0971F7EB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45671" y="1713383"/>
            <a:ext cx="2180929" cy="17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5AF1A13-E22C-7B70-BBE0-0982DE95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55077" y="1534570"/>
            <a:ext cx="206961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8965DBB-C461-EAF0-5FA7-0E89BE2AAA67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5611429" y="-2435433"/>
            <a:ext cx="2115495" cy="21947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61E17FE-C795-7AF1-BAC2-27ED3BE28199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12627134" y="1474523"/>
            <a:ext cx="1981372" cy="23837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2FAC420-AE24-27EE-105C-570964B6FE7C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-2018000" y="1285493"/>
            <a:ext cx="1841152" cy="110347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582306A-54DB-C4DE-F851-C496FC749B7F}"/>
              </a:ext>
            </a:extLst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9484814" y="-2654908"/>
            <a:ext cx="2139881" cy="24142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94F20F4-E5B1-4204-EA11-67906426FB61}"/>
              </a:ext>
            </a:extLst>
          </p:cNvPr>
          <p:cNvSpPr txBox="1"/>
          <p:nvPr/>
        </p:nvSpPr>
        <p:spPr>
          <a:xfrm>
            <a:off x="-35431" y="-6188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ЗИМА</a:t>
            </a:r>
          </a:p>
        </p:txBody>
      </p:sp>
      <p:sp>
        <p:nvSpPr>
          <p:cNvPr id="30" name="Правила">
            <a:extLst>
              <a:ext uri="{FF2B5EF4-FFF2-40B4-BE49-F238E27FC236}">
                <a16:creationId xmlns:a16="http://schemas.microsoft.com/office/drawing/2014/main" xmlns="" id="{4C19EE7B-B499-73E6-8AE6-8E1562FD02AC}"/>
              </a:ext>
            </a:extLst>
          </p:cNvPr>
          <p:cNvSpPr/>
          <p:nvPr/>
        </p:nvSpPr>
        <p:spPr>
          <a:xfrm>
            <a:off x="1358334" y="59299"/>
            <a:ext cx="9475333" cy="901889"/>
          </a:xfrm>
          <a:prstGeom prst="roundRect">
            <a:avLst/>
          </a:prstGeom>
          <a:solidFill>
            <a:srgbClr val="C7E8F0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17993"/>
                </a:solidFill>
                <a:cs typeface="Cavolini" panose="03000502040302020204" pitchFamily="66" charset="0"/>
              </a:rPr>
              <a:t>Найди приметы зимы. Помести их в кармашки, нажав на соответствующие картинки.</a:t>
            </a:r>
          </a:p>
        </p:txBody>
      </p:sp>
      <p:sp>
        <p:nvSpPr>
          <p:cNvPr id="34" name="Вопрос">
            <a:extLst>
              <a:ext uri="{FF2B5EF4-FFF2-40B4-BE49-F238E27FC236}">
                <a16:creationId xmlns:a16="http://schemas.microsoft.com/office/drawing/2014/main" xmlns="" id="{DE484EDF-43C2-CB23-04F5-66087397FB98}"/>
              </a:ext>
            </a:extLst>
          </p:cNvPr>
          <p:cNvSpPr/>
          <p:nvPr/>
        </p:nvSpPr>
        <p:spPr>
          <a:xfrm>
            <a:off x="11632951" y="68579"/>
            <a:ext cx="481809" cy="543325"/>
          </a:xfrm>
          <a:prstGeom prst="roundRect">
            <a:avLst/>
          </a:prstGeom>
          <a:solidFill>
            <a:srgbClr val="C7E8F0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179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40498161-B9E8-955D-F1FD-A68CF2ED8EA7}"/>
              </a:ext>
            </a:extLst>
          </p:cNvPr>
          <p:cNvSpPr/>
          <p:nvPr/>
        </p:nvSpPr>
        <p:spPr>
          <a:xfrm>
            <a:off x="779023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00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4B8B09F4-D2A6-20B5-FD28-EA747764AE44}"/>
              </a:ext>
            </a:extLst>
          </p:cNvPr>
          <p:cNvSpPr/>
          <p:nvPr/>
        </p:nvSpPr>
        <p:spPr>
          <a:xfrm>
            <a:off x="3605546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00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420E53FF-71D4-D07E-ED9F-7522D0621C6E}"/>
              </a:ext>
            </a:extLst>
          </p:cNvPr>
          <p:cNvSpPr/>
          <p:nvPr/>
        </p:nvSpPr>
        <p:spPr>
          <a:xfrm>
            <a:off x="6432069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00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5F362169-582D-C79E-63AA-4E0BC929C086}"/>
              </a:ext>
            </a:extLst>
          </p:cNvPr>
          <p:cNvSpPr/>
          <p:nvPr/>
        </p:nvSpPr>
        <p:spPr>
          <a:xfrm>
            <a:off x="9258592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00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59853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903 L -0.00026 0.00926 C 0.01055 0.01157 0.02214 0.00949 0.03242 0.01667 C 0.03854 0.02083 0.0418 0.03287 0.04623 0.0412 C 0.05508 0.05741 0.05781 0.06319 0.06524 0.08241 C 0.06719 0.0875 0.06862 0.09282 0.07044 0.09768 C 0.07149 0.10093 0.07279 0.10393 0.07383 0.10694 C 0.07448 0.11204 0.075 0.11713 0.07565 0.12222 C 0.07617 0.12685 0.07709 0.13148 0.07735 0.13611 C 0.07787 0.14468 0.07787 0.15347 0.07826 0.16204 C 0.07787 0.17477 0.07552 0.26805 0.07383 0.28171 C 0.07162 0.30069 0.06589 0.31805 0.06263 0.3368 C 0.0569 0.3706 0.05938 0.35741 0.05573 0.37662 C 0.05547 0.38843 0.05521 0.40023 0.05495 0.4118 C 0.05469 0.41968 0.05404 0.42731 0.05404 0.43495 C 0.05404 0.46968 0.05456 0.5044 0.05495 0.53912 C 0.0543 0.55393 0.05469 0.56898 0.05313 0.58356 C 0.05196 0.59514 0.05104 0.60255 0.05052 0.61412 C 0.05039 0.61782 0.05052 0.6213 0.05052 0.625 L 0.05052 0.62523 " pathEditMode="relative" rAng="0" ptsTypes="AAAAAAAAAAAAAAAAAA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-1.11111E-6 L -0.01107 0.00023 C 0.00117 0.00232 0.01446 0.00023 0.02617 0.00718 C 0.03321 0.01134 0.03685 0.02292 0.04193 0.03102 C 0.05196 0.04676 0.05508 0.05232 0.06354 0.07083 C 0.06589 0.07593 0.06745 0.08102 0.06953 0.08565 C 0.07071 0.08889 0.07227 0.09167 0.07344 0.09468 C 0.07409 0.09954 0.07474 0.1044 0.07552 0.10949 C 0.07604 0.11389 0.07709 0.11829 0.07748 0.12292 C 0.078 0.13125 0.078 0.13958 0.07852 0.14792 C 0.078 0.16019 0.07539 0.25023 0.07344 0.26366 C 0.07084 0.28218 0.06433 0.29884 0.06068 0.31713 C 0.05404 0.34977 0.0569 0.33704 0.05274 0.35556 C 0.05248 0.36713 0.05222 0.37847 0.05183 0.38958 C 0.05157 0.39722 0.05078 0.40463 0.05078 0.41204 C 0.05078 0.4456 0.05143 0.47917 0.05183 0.51273 C 0.05117 0.52708 0.05157 0.54144 0.04974 0.55579 C 0.04844 0.5669 0.0474 0.57431 0.04675 0.58542 C 0.04662 0.58912 0.04675 0.59213 0.04675 0.59583 L 0.04675 0.59607 " pathEditMode="relative" rAng="0" ptsTypes="AAAAAAAAAAAAAAAAAAAA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1.48148E-6 L 0.00782 0.61018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00117 0.6238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6.25E-7 0.00023 C 0.00339 -0.01319 0.00599 -0.02685 0.01081 -0.03958 C 0.02591 -0.08194 0.02396 -0.06829 0.03698 -0.09629 C 0.04089 -0.10463 0.04336 -0.11412 0.04779 -0.12199 C 0.06445 -0.15116 0.06524 -0.14583 0.08268 -0.16736 C 0.09024 -0.17639 0.0974 -0.18611 0.10469 -0.1956 C 0.1082 -0.20046 0.1112 -0.20648 0.11563 -0.20972 L 0.13086 -0.22106 C 0.13451 -0.22014 0.1388 -0.22106 0.1418 -0.21829 C 0.14635 -0.21412 0.14935 -0.20717 0.1526 -0.20139 C 0.1638 -0.18194 0.16237 -0.18148 0.17044 -0.15602 C 0.16641 -0.01342 0.17357 -0.11528 0.16367 -0.05092 C 0.1612 -0.03495 0.15925 -0.01875 0.15703 -0.00278 C 0.1556 0.00949 0.1526 0.03403 0.1526 0.03426 C 0.15195 0.04838 0.15091 0.0625 0.15052 0.07662 C 0.14948 0.11158 0.14961 0.14676 0.14831 0.18171 C 0.14818 0.18727 0.14701 0.19306 0.14622 0.19861 C 0.14401 0.21296 0.1418 0.22708 0.13958 0.24121 C 0.13815 0.2507 0.13594 0.25996 0.13516 0.26968 C 0.13438 0.28171 0.13268 0.30232 0.13086 0.31505 C 0.13034 0.31875 0.12943 0.32246 0.12878 0.32639 C 0.12591 0.3706 0.12643 0.34908 0.12643 0.39167 L 0.12643 0.3919 " pathEditMode="relative" rAng="0" ptsTypes="AAAAAAAAAAAAAAAAAAAAAAAA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3.75E-6 0.00023 C -0.01875 -0.00301 -0.02904 -0.00625 -0.0487 1.48148E-6 C -0.05248 0.00092 -0.0642 0.01736 -0.06628 0.02083 C -0.0711 0.02824 -0.08008 0.04467 -0.08008 0.04491 C -0.08125 0.04954 -0.08203 0.05486 -0.0836 0.05949 C -0.08477 0.06389 -0.0875 0.06667 -0.08868 0.07129 C -0.09011 0.07592 -0.08959 0.08125 -0.09037 0.08611 C -0.09115 0.09051 -0.09297 0.09398 -0.09388 0.09792 C -0.09493 0.13842 -0.10013 0.23333 -0.09571 0.28842 C -0.09532 0.29329 -0.09336 0.29792 -0.09232 0.30301 C -0.09037 0.31875 -0.08855 0.33449 -0.08698 0.35069 C -0.08646 0.35625 -0.08594 0.3625 -0.08529 0.36829 C -0.08047 0.41412 -0.08685 0.34838 -0.08177 0.40116 C -0.08125 0.41296 -0.07982 0.42477 -0.08008 0.4368 C -0.08047 0.45254 -0.08243 0.46852 -0.0836 0.48426 C -0.08477 0.50023 -0.0849 0.50023 -0.08698 0.51389 C -0.08646 0.53588 -0.08672 0.55764 -0.08529 0.57917 C -0.0849 0.58379 -0.08295 0.58704 -0.08177 0.59097 C -0.08086 0.59491 -0.08008 0.60324 -0.08008 0.6037 L -0.08008 0.60324 " pathEditMode="relative" rAng="0" ptsTypes="AAAAAAAAAAAAAAAAAAAAA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5514E-17 4.07407E-6 L 2.25514E-17 4.07407E-6 C -0.01445 0.00972 -0.03815 0.0037 -0.04284 0.03009 C -0.05273 0.08634 -0.03633 0.14768 -0.03672 0.20671 C -0.03685 0.24375 -0.04258 0.28009 -0.04427 0.31689 C -0.04661 0.36759 -0.04583 0.33888 -0.04583 0.40277 L -0.04583 0.40301 " pathEditMode="relative" rAng="0" ptsTypes="AAAAAAA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-0.00494 0.38865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!!!фон">
            <a:extLst>
              <a:ext uri="{FF2B5EF4-FFF2-40B4-BE49-F238E27FC236}">
                <a16:creationId xmlns:a16="http://schemas.microsoft.com/office/drawing/2014/main" xmlns="" id="{1EF70040-D9FD-2FDA-9AC6-DA18DB335F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38750C-0139-AC0C-98ED-E985362C1A8D}"/>
              </a:ext>
            </a:extLst>
          </p:cNvPr>
          <p:cNvSpPr/>
          <p:nvPr/>
        </p:nvSpPr>
        <p:spPr>
          <a:xfrm>
            <a:off x="781714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0094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A51C26-6D0C-04E7-C704-B2D38EAD0DAA}"/>
              </a:ext>
            </a:extLst>
          </p:cNvPr>
          <p:cNvSpPr/>
          <p:nvPr/>
        </p:nvSpPr>
        <p:spPr>
          <a:xfrm>
            <a:off x="3608237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0094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A05F724-6218-132D-12D8-3BF83234CAC7}"/>
              </a:ext>
            </a:extLst>
          </p:cNvPr>
          <p:cNvSpPr/>
          <p:nvPr/>
        </p:nvSpPr>
        <p:spPr>
          <a:xfrm>
            <a:off x="6434760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0094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5195B6-D714-CE47-42B6-0A0D2A5232CF}"/>
              </a:ext>
            </a:extLst>
          </p:cNvPr>
          <p:cNvSpPr/>
          <p:nvPr/>
        </p:nvSpPr>
        <p:spPr>
          <a:xfrm>
            <a:off x="9261283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rgbClr val="0094B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D389FC7-B42E-FA65-A792-E9176DB82C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5991" y="108427"/>
            <a:ext cx="2127872" cy="21825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E9F1F5E-501F-3D3E-607C-5BB83FCF7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53145" y="-2101703"/>
            <a:ext cx="2127871" cy="22241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A9A6C7-DBDE-5B2E-8808-94D4E031570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7871" y="177800"/>
            <a:ext cx="2097206" cy="2298391"/>
          </a:xfrm>
          <a:prstGeom prst="rect">
            <a:avLst/>
          </a:prstGeom>
        </p:spPr>
      </p:pic>
      <p:pic>
        <p:nvPicPr>
          <p:cNvPr id="5" name="снег">
            <a:extLst>
              <a:ext uri="{FF2B5EF4-FFF2-40B4-BE49-F238E27FC236}">
                <a16:creationId xmlns:a16="http://schemas.microsoft.com/office/drawing/2014/main" xmlns="" id="{A54B1BA6-F3AC-92D4-51DF-A9E4E26B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9953408" y="407990"/>
            <a:ext cx="2396505" cy="17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D7D4AB-3F4B-CB60-1DB5-881E838717C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8366" y="1509867"/>
            <a:ext cx="2145396" cy="22241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CC0045-AAF1-281C-CC5F-F1C116801D9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51998" y="-533877"/>
            <a:ext cx="2139881" cy="21337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7403B8-6812-6C24-931A-5D3C1ECE7A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71071" y="247999"/>
            <a:ext cx="1879920" cy="202920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805FD0-A92B-37CB-0961-412DFA85AB1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781183" y="-3187532"/>
            <a:ext cx="2139881" cy="22252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9781B83-BDF5-976B-E072-793817A1B9C9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336968" y="1765215"/>
            <a:ext cx="1725318" cy="2103302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xmlns="" id="{30C3B1BD-B7BD-A387-F59D-B913D59D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113055" y="23160"/>
            <a:ext cx="2006366" cy="1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7851F1E-09B3-F413-BFEA-EC2C991AE47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3621938" y="4130876"/>
            <a:ext cx="2097206" cy="213378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8219A79-082D-28A8-5A16-97E7C8A87BA9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050256" y="-3145679"/>
            <a:ext cx="1633870" cy="98154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E86BC617-4EF6-59BC-91BB-410BAA4F7DF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6318" y="1137808"/>
            <a:ext cx="2097206" cy="23959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F9764E3F-5882-D867-1B8A-23EA2D0C4AC3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307375" y="2179635"/>
            <a:ext cx="1713124" cy="1377815"/>
          </a:xfrm>
          <a:prstGeom prst="rect">
            <a:avLst/>
          </a:prstGeom>
        </p:spPr>
      </p:pic>
      <p:pic>
        <p:nvPicPr>
          <p:cNvPr id="3" name="овощи">
            <a:extLst>
              <a:ext uri="{FF2B5EF4-FFF2-40B4-BE49-F238E27FC236}">
                <a16:creationId xmlns:a16="http://schemas.microsoft.com/office/drawing/2014/main" xmlns="" id="{528E575D-9702-424A-7A29-DCD47016A08E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-106689" y="-2488603"/>
            <a:ext cx="2097206" cy="17131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5E50641-3FBF-BC7A-D2C2-C06438592EBE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055727" y="-2354948"/>
            <a:ext cx="2077718" cy="1954808"/>
          </a:xfrm>
          <a:prstGeom prst="rect">
            <a:avLst/>
          </a:prstGeom>
        </p:spPr>
      </p:pic>
      <p:pic>
        <p:nvPicPr>
          <p:cNvPr id="27" name="бабочки">
            <a:extLst>
              <a:ext uri="{FF2B5EF4-FFF2-40B4-BE49-F238E27FC236}">
                <a16:creationId xmlns:a16="http://schemas.microsoft.com/office/drawing/2014/main" xmlns="" id="{9AA7E8E8-3EEF-C820-9899-0971F7EB0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63762" y="-2601587"/>
            <a:ext cx="2180929" cy="17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5AF1A13-E22C-7B70-BBE0-0982DE95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788126" y="-3100067"/>
            <a:ext cx="206961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40498161-B9E8-955D-F1FD-A68CF2ED8EA7}"/>
              </a:ext>
            </a:extLst>
          </p:cNvPr>
          <p:cNvSpPr/>
          <p:nvPr/>
        </p:nvSpPr>
        <p:spPr>
          <a:xfrm>
            <a:off x="779023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00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4B8B09F4-D2A6-20B5-FD28-EA747764AE44}"/>
              </a:ext>
            </a:extLst>
          </p:cNvPr>
          <p:cNvSpPr/>
          <p:nvPr/>
        </p:nvSpPr>
        <p:spPr>
          <a:xfrm>
            <a:off x="3605546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00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420E53FF-71D4-D07E-ED9F-7522D0621C6E}"/>
              </a:ext>
            </a:extLst>
          </p:cNvPr>
          <p:cNvSpPr/>
          <p:nvPr/>
        </p:nvSpPr>
        <p:spPr>
          <a:xfrm>
            <a:off x="6432069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00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5F362169-582D-C79E-63AA-4E0BC929C086}"/>
              </a:ext>
            </a:extLst>
          </p:cNvPr>
          <p:cNvSpPr/>
          <p:nvPr/>
        </p:nvSpPr>
        <p:spPr>
          <a:xfrm>
            <a:off x="9258592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rgbClr val="0094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8965DBB-C461-EAF0-5FA7-0E89BE2AAA67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611429" y="-2435433"/>
            <a:ext cx="2115495" cy="21947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61E17FE-C795-7AF1-BAC2-27ED3BE28199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2627134" y="1474523"/>
            <a:ext cx="1981372" cy="23837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E2FAC420-AE24-27EE-105C-570964B6FE7C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-2018000" y="1285493"/>
            <a:ext cx="1841152" cy="110347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6582306A-54DB-C4DE-F851-C496FC749B7F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484814" y="-2654908"/>
            <a:ext cx="2139881" cy="241422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94F20F4-E5B1-4204-EA11-67906426FB61}"/>
              </a:ext>
            </a:extLst>
          </p:cNvPr>
          <p:cNvSpPr txBox="1"/>
          <p:nvPr/>
        </p:nvSpPr>
        <p:spPr>
          <a:xfrm>
            <a:off x="-35431" y="-61889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ЗИМА</a:t>
            </a:r>
          </a:p>
        </p:txBody>
      </p:sp>
      <p:pic>
        <p:nvPicPr>
          <p:cNvPr id="30" name="Рисунок 2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36B675B9-8E18-3E4B-89B0-F371800C1BA8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1356416" y="6192034"/>
            <a:ext cx="890093" cy="719390"/>
          </a:xfrm>
          <a:prstGeom prst="rect">
            <a:avLst/>
          </a:prstGeom>
        </p:spPr>
      </p:pic>
      <p:sp>
        <p:nvSpPr>
          <p:cNvPr id="26" name="Правила">
            <a:extLst>
              <a:ext uri="{FF2B5EF4-FFF2-40B4-BE49-F238E27FC236}">
                <a16:creationId xmlns:a16="http://schemas.microsoft.com/office/drawing/2014/main" xmlns="" id="{85E0F731-6B28-B628-41B4-D349113F1C10}"/>
              </a:ext>
            </a:extLst>
          </p:cNvPr>
          <p:cNvSpPr/>
          <p:nvPr/>
        </p:nvSpPr>
        <p:spPr>
          <a:xfrm>
            <a:off x="3275455" y="59299"/>
            <a:ext cx="5641091" cy="901889"/>
          </a:xfrm>
          <a:prstGeom prst="roundRect">
            <a:avLst/>
          </a:prstGeom>
          <a:solidFill>
            <a:srgbClr val="C7E8F0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17993"/>
                </a:solidFill>
                <a:cs typeface="Cavolini" panose="03000502040302020204" pitchFamily="66" charset="0"/>
              </a:rPr>
              <a:t>Вспомни, какие приметы зимы ты называл. </a:t>
            </a:r>
          </a:p>
        </p:txBody>
      </p:sp>
      <p:sp>
        <p:nvSpPr>
          <p:cNvPr id="34" name="Вопрос">
            <a:extLst>
              <a:ext uri="{FF2B5EF4-FFF2-40B4-BE49-F238E27FC236}">
                <a16:creationId xmlns:a16="http://schemas.microsoft.com/office/drawing/2014/main" xmlns="" id="{AFD2F53A-50CB-BB75-832A-569D2077D66F}"/>
              </a:ext>
            </a:extLst>
          </p:cNvPr>
          <p:cNvSpPr/>
          <p:nvPr/>
        </p:nvSpPr>
        <p:spPr>
          <a:xfrm>
            <a:off x="11632951" y="68579"/>
            <a:ext cx="481809" cy="543325"/>
          </a:xfrm>
          <a:prstGeom prst="roundRect">
            <a:avLst/>
          </a:prstGeom>
          <a:solidFill>
            <a:srgbClr val="C7E8F0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179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698412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!!!фон">
            <a:extLst>
              <a:ext uri="{FF2B5EF4-FFF2-40B4-BE49-F238E27FC236}">
                <a16:creationId xmlns:a16="http://schemas.microsoft.com/office/drawing/2014/main" xmlns="" id="{66420A4A-2DF0-EEAE-A222-6DF22E518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38750C-0139-AC0C-98ED-E985362C1A8D}"/>
              </a:ext>
            </a:extLst>
          </p:cNvPr>
          <p:cNvSpPr/>
          <p:nvPr/>
        </p:nvSpPr>
        <p:spPr>
          <a:xfrm>
            <a:off x="781714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A51C26-6D0C-04E7-C704-B2D38EAD0DAA}"/>
              </a:ext>
            </a:extLst>
          </p:cNvPr>
          <p:cNvSpPr/>
          <p:nvPr/>
        </p:nvSpPr>
        <p:spPr>
          <a:xfrm>
            <a:off x="3608237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A05F724-6218-132D-12D8-3BF83234CAC7}"/>
              </a:ext>
            </a:extLst>
          </p:cNvPr>
          <p:cNvSpPr/>
          <p:nvPr/>
        </p:nvSpPr>
        <p:spPr>
          <a:xfrm>
            <a:off x="6434760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5195B6-D714-CE47-42B6-0A0D2A5232CF}"/>
              </a:ext>
            </a:extLst>
          </p:cNvPr>
          <p:cNvSpPr/>
          <p:nvPr/>
        </p:nvSpPr>
        <p:spPr>
          <a:xfrm>
            <a:off x="9261283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D389FC7-B42E-FA65-A792-E9176DB82C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51279" y="-2692669"/>
            <a:ext cx="2280102" cy="218255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5AF1A13-E22C-7B70-BBE0-0982DE95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52190" y="-2625325"/>
            <a:ext cx="206961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A9A6C7-DBDE-5B2E-8808-94D4E031570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421429" y="-2208915"/>
            <a:ext cx="2097206" cy="2298391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A54B1BA6-F3AC-92D4-51DF-A9E4E26B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2322076" y="696033"/>
            <a:ext cx="2396505" cy="17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D7D4AB-3F4B-CB60-1DB5-881E838717C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2197668" y="194366"/>
            <a:ext cx="1993565" cy="20667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CC0045-AAF1-281C-CC5F-F1C116801D9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33963" y="342406"/>
            <a:ext cx="2139881" cy="2133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595818-882B-F680-43E6-17A7CE9F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44607" y="-2100328"/>
            <a:ext cx="2180929" cy="17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кораблик">
            <a:extLst>
              <a:ext uri="{FF2B5EF4-FFF2-40B4-BE49-F238E27FC236}">
                <a16:creationId xmlns:a16="http://schemas.microsoft.com/office/drawing/2014/main" xmlns="" id="{B885E46C-478C-819C-B92A-6A7ACB897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5514" b="98496" l="12750" r="93000">
                        <a14:foregroundMark x1="41750" y1="7268" x2="43750" y2="5764"/>
                        <a14:foregroundMark x1="46000" y1="55388" x2="9500" y2="65414"/>
                        <a14:foregroundMark x1="9500" y1="65414" x2="11250" y2="94236"/>
                        <a14:foregroundMark x1="11250" y1="94236" x2="47750" y2="98246"/>
                        <a14:foregroundMark x1="47750" y1="98246" x2="95250" y2="92982"/>
                        <a14:foregroundMark x1="95250" y1="92982" x2="91000" y2="64160"/>
                        <a14:foregroundMark x1="91000" y1="64160" x2="74750" y2="58897"/>
                        <a14:foregroundMark x1="45000" y1="60401" x2="21500" y2="82206"/>
                        <a14:foregroundMark x1="21500" y1="82206" x2="47250" y2="77694"/>
                        <a14:foregroundMark x1="47250" y1="77694" x2="47250" y2="77694"/>
                        <a14:foregroundMark x1="68000" y1="70677" x2="81500" y2="87719"/>
                        <a14:foregroundMark x1="81500" y1="87719" x2="77750" y2="87469"/>
                        <a14:foregroundMark x1="84000" y1="89474" x2="18250" y2="93734"/>
                        <a14:foregroundMark x1="82500" y1="96992" x2="72250" y2="92481"/>
                        <a14:foregroundMark x1="76250" y1="66165" x2="89250" y2="91479"/>
                        <a14:foregroundMark x1="90000" y1="95739" x2="88750" y2="98496"/>
                        <a14:foregroundMark x1="92250" y1="96241" x2="93000" y2="98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3752" r="9969"/>
          <a:stretch/>
        </p:blipFill>
        <p:spPr bwMode="auto">
          <a:xfrm>
            <a:off x="2131168" y="1320132"/>
            <a:ext cx="1976565" cy="25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xmlns="" id="{9ABAFE29-3770-2BC0-4EEE-CD2B9AAC8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B8959FB-AA57-7293-94FA-DCC0444FB95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04266" y="-2442332"/>
            <a:ext cx="1725318" cy="2103302"/>
          </a:xfrm>
          <a:prstGeom prst="rect">
            <a:avLst/>
          </a:prstGeom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xmlns="" id="{AFE020A9-A2E4-735C-A6CB-B5D78EE36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030801" y="1932676"/>
            <a:ext cx="2006366" cy="1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B7CBD72-A75D-008A-07DF-EC2DB0C9D5B3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699569" y="-87746"/>
            <a:ext cx="2097206" cy="21337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75AC1BE-44E5-150E-A91D-FC0B628CDCCF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250788" y="609110"/>
            <a:ext cx="1633870" cy="9815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CCF4BB7-7DC6-A57C-C0ED-94A51E8F329B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37681" y="-14120"/>
            <a:ext cx="2097206" cy="239593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2B3C039-B0F9-41C9-28CA-ED9A2D5FD0F0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119729" y="-2163598"/>
            <a:ext cx="1713124" cy="13778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F42EA5F-9762-FAE0-A52C-26586EF864D6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-2018000" y="1285493"/>
            <a:ext cx="1841152" cy="11034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1923E29-5DDA-6488-48A5-634B06C1A74E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0081356" y="1352378"/>
            <a:ext cx="1981372" cy="23837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4074177-53E5-F227-CF0A-1D88785D1FE7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571852" y="-2800233"/>
            <a:ext cx="2072820" cy="2237426"/>
          </a:xfrm>
          <a:prstGeom prst="rect">
            <a:avLst/>
          </a:prstGeom>
        </p:spPr>
      </p:pic>
      <p:pic>
        <p:nvPicPr>
          <p:cNvPr id="32" name="скворечник">
            <a:extLst>
              <a:ext uri="{FF2B5EF4-FFF2-40B4-BE49-F238E27FC236}">
                <a16:creationId xmlns:a16="http://schemas.microsoft.com/office/drawing/2014/main" xmlns="" id="{F550A088-3D5B-7EE6-395E-620A00F29A45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876445" y="1493512"/>
            <a:ext cx="2115495" cy="2194750"/>
          </a:xfrm>
          <a:prstGeom prst="rect">
            <a:avLst/>
          </a:prstGeom>
        </p:spPr>
      </p:pic>
      <p:pic>
        <p:nvPicPr>
          <p:cNvPr id="35" name="Рисунок 3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C10BBF7-7336-30C9-07A7-C77A02D6278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lum bright="70000" contrast="-70000"/>
          </a:blip>
          <a:stretch>
            <a:fillRect/>
          </a:stretch>
        </p:blipFill>
        <p:spPr>
          <a:xfrm>
            <a:off x="11356416" y="6192034"/>
            <a:ext cx="890093" cy="719390"/>
          </a:xfrm>
          <a:prstGeom prst="rect">
            <a:avLst/>
          </a:prstGeom>
          <a:effectLst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9D2484-1127-FD05-33CA-36FF1AE7616E}"/>
              </a:ext>
            </a:extLst>
          </p:cNvPr>
          <p:cNvSpPr txBox="1"/>
          <p:nvPr/>
        </p:nvSpPr>
        <p:spPr>
          <a:xfrm>
            <a:off x="-35431" y="-61889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ВЕСНА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805FD0-A92B-37CB-0961-412DFA85AB1C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116388" y="1422335"/>
            <a:ext cx="2139881" cy="22252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7403B8-6812-6C24-931A-5D3C1ECE7A48}"/>
              </a:ext>
            </a:extLst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7920951" y="-153136"/>
            <a:ext cx="2139881" cy="24142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96C05A-F8BD-53B5-6B04-8C6826CD2E09}"/>
              </a:ext>
            </a:extLst>
          </p:cNvPr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2091953" y="1934881"/>
            <a:ext cx="2097206" cy="171312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A4CB4DB5-9108-4ED8-AE7E-612242679ED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78092" y="1760166"/>
            <a:ext cx="2077718" cy="19548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E9F1F5E-501F-3D3E-607C-5BB83FCF783B}"/>
              </a:ext>
            </a:extLst>
          </p:cNvPr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946744" y="1509572"/>
            <a:ext cx="2127871" cy="222412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624A3B9-AC53-C5A3-8C35-18D08A50A683}"/>
              </a:ext>
            </a:extLst>
          </p:cNvPr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0005149" y="1701643"/>
            <a:ext cx="2078916" cy="1981372"/>
          </a:xfrm>
          <a:prstGeom prst="rect">
            <a:avLst/>
          </a:prstGeom>
        </p:spPr>
      </p:pic>
      <p:sp>
        <p:nvSpPr>
          <p:cNvPr id="33" name="Правила">
            <a:extLst>
              <a:ext uri="{FF2B5EF4-FFF2-40B4-BE49-F238E27FC236}">
                <a16:creationId xmlns:a16="http://schemas.microsoft.com/office/drawing/2014/main" xmlns="" id="{ECBD9191-4956-A8AC-1BF4-CDDE6DF329DE}"/>
              </a:ext>
            </a:extLst>
          </p:cNvPr>
          <p:cNvSpPr/>
          <p:nvPr/>
        </p:nvSpPr>
        <p:spPr>
          <a:xfrm>
            <a:off x="1358334" y="59299"/>
            <a:ext cx="9475333" cy="9018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19BB9"/>
                </a:solidFill>
                <a:cs typeface="Cavolini" panose="03000502040302020204" pitchFamily="66" charset="0"/>
              </a:rPr>
              <a:t>Найди приметы весны. Помести их в кармашки, нажав на соответствующие картинки.</a:t>
            </a:r>
          </a:p>
        </p:txBody>
      </p:sp>
      <p:sp>
        <p:nvSpPr>
          <p:cNvPr id="36" name="Вопрос">
            <a:extLst>
              <a:ext uri="{FF2B5EF4-FFF2-40B4-BE49-F238E27FC236}">
                <a16:creationId xmlns:a16="http://schemas.microsoft.com/office/drawing/2014/main" xmlns="" id="{8CF4C782-2825-1252-3927-895E26DA0DF0}"/>
              </a:ext>
            </a:extLst>
          </p:cNvPr>
          <p:cNvSpPr/>
          <p:nvPr/>
        </p:nvSpPr>
        <p:spPr>
          <a:xfrm>
            <a:off x="11632951" y="68579"/>
            <a:ext cx="481809" cy="543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19B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40498161-B9E8-955D-F1FD-A68CF2ED8EA7}"/>
              </a:ext>
            </a:extLst>
          </p:cNvPr>
          <p:cNvSpPr/>
          <p:nvPr/>
        </p:nvSpPr>
        <p:spPr>
          <a:xfrm>
            <a:off x="779023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4B8B09F4-D2A6-20B5-FD28-EA747764AE44}"/>
              </a:ext>
            </a:extLst>
          </p:cNvPr>
          <p:cNvSpPr/>
          <p:nvPr/>
        </p:nvSpPr>
        <p:spPr>
          <a:xfrm>
            <a:off x="3605546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420E53FF-71D4-D07E-ED9F-7522D0621C6E}"/>
              </a:ext>
            </a:extLst>
          </p:cNvPr>
          <p:cNvSpPr/>
          <p:nvPr/>
        </p:nvSpPr>
        <p:spPr>
          <a:xfrm>
            <a:off x="6432069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5F362169-582D-C79E-63AA-4E0BC929C086}"/>
              </a:ext>
            </a:extLst>
          </p:cNvPr>
          <p:cNvSpPr/>
          <p:nvPr/>
        </p:nvSpPr>
        <p:spPr>
          <a:xfrm>
            <a:off x="9258592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5732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7 L 6.25E-7 -0.00046 C -0.00495 -0.00533 -0.00977 -0.01088 -0.01484 -0.01458 C -0.01719 -0.01621 -0.01979 -0.01621 -0.02227 -0.01736 C -0.02617 -0.01921 -0.03021 -0.02107 -0.03412 -0.02246 C -0.04297 -0.0213 -0.06419 -0.02014 -0.07552 -0.01181 C -0.08294 -0.00625 -0.08438 1.48148E-6 -0.09023 0.01018 C -0.09258 0.01412 -0.09531 0.01736 -0.09766 0.02129 C -0.10026 0.02546 -0.10234 0.03032 -0.10508 0.03495 C -0.12617 0.07037 -0.10247 0.02731 -0.12135 0.06227 C -0.12227 0.06782 -0.12305 0.07338 -0.12422 0.0787 C -0.12539 0.08379 -0.12721 0.08796 -0.12865 0.09236 C -0.12982 0.09606 -0.1306 0.09977 -0.13151 0.10347 C -0.1306 0.12639 -0.1306 0.1493 -0.12865 0.17199 C -0.12826 0.17824 -0.12526 0.18264 -0.12422 0.18866 C -0.12331 0.19398 -0.12318 0.19954 -0.12279 0.20509 C -0.11927 0.26273 -0.12318 0.21759 -0.11979 0.2544 C -0.11927 0.29653 -0.12018 0.33866 -0.11836 0.38055 C -0.1181 0.38727 -0.11198 0.39051 -0.10951 0.39167 C -0.10898 0.3919 -0.10846 0.39167 -0.10794 0.39167 L -0.10508 0.40023 L -0.10508 0.40046 " pathEditMode="relative" rAng="0" ptsTypes="AAAAAAAAAAAAAAAAAAAAAA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1551 L -0.00508 0.01551 C -0.00339 0.00856 -0.00091 0.00231 0.00013 -0.00487 C 0.00078 -0.01042 -0.00261 -0.01991 -0.00404 -0.02338 C -0.00886 -0.03426 -0.00899 -0.0301 -0.01654 -0.0382 C -0.02513 -0.04769 -0.01849 -0.04699 -0.03112 -0.05116 C -0.03698 -0.05324 -0.04297 -0.05371 -0.04883 -0.05487 C -0.05339 -0.05371 -0.05807 -0.05394 -0.06237 -0.05116 C -0.06498 -0.04977 -0.0711 -0.03704 -0.07279 -0.03449 C -0.07513 -0.03125 -0.078 -0.02917 -0.08008 -0.02524 C -0.08399 -0.01852 -0.08672 -0.00996 -0.0905 -0.00301 C -0.09336 0.00208 -0.10625 0.02338 -0.1082 0.03217 L -0.11029 0.04143 C -0.11068 0.04513 -0.11146 0.04861 -0.11133 0.05254 C -0.1112 0.05995 -0.11016 0.06736 -0.10925 0.07476 C -0.10794 0.08703 -0.10547 0.10023 -0.103 0.1118 C -0.10182 0.11782 -0.10013 0.12384 -0.09883 0.13032 C -0.09805 0.13449 -0.09753 0.13888 -0.09675 0.14328 C -0.09714 0.16041 -0.09727 0.17777 -0.09779 0.19513 C -0.09792 0.1993 -0.09805 0.20393 -0.09883 0.2081 C -0.09948 0.21134 -0.10104 0.21412 -0.10195 0.21736 C -0.1069 0.23449 -0.10065 0.21875 -0.1082 0.23588 C -0.10899 0.24004 -0.11029 0.24421 -0.11029 0.24884 C -0.11029 0.26203 -0.10768 0.26875 -0.10508 0.28032 C -0.10039 0.30162 -0.10091 0.29907 -0.09779 0.31551 C -0.09818 0.32222 -0.09844 0.32893 -0.09883 0.33588 C -0.09909 0.33888 -0.09922 0.34213 -0.09987 0.34513 C -0.10169 0.35162 -0.10469 0.35694 -0.10612 0.36365 C -0.1069 0.36666 -0.1082 0.36944 -0.1082 0.37291 C -0.10847 0.38217 -0.10755 0.39143 -0.10716 0.40069 L -0.10716 0.40069 " pathEditMode="relative" ptsTypes="AAAAAAAAAAAAAAAAAAAAAAAAAAAAAAA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1.11022E-16 0.00023 C -0.02721 -0.02408 -0.01667 -0.01922 -0.06849 -0.0044 C -0.07539 -0.00255 -0.08112 0.00625 -0.08763 0.01088 C -0.09518 0.01643 -0.10352 0.01875 -0.11068 0.02616 C -0.12617 0.04236 -0.11328 0.02824 -0.12487 0.04305 C -0.12773 0.04676 -0.13086 0.04977 -0.13359 0.0537 C -0.14128 0.06435 -0.13867 0.06458 -0.14727 0.07824 C -0.16068 0.1 -0.13958 0.06504 -0.1599 0.1044 C -0.16172 0.1081 -0.16471 0.11296 -0.16628 0.11805 C -0.16693 0.1206 -0.16732 0.12315 -0.16784 0.12569 C -0.1681 0.13194 -0.16849 0.13796 -0.16849 0.14421 C -0.16927 0.16921 -0.16862 0.19444 -0.17018 0.21921 C -0.17057 0.22477 -0.17422 0.23449 -0.17422 0.23472 C -0.17448 0.23703 -0.17448 0.23981 -0.175 0.24213 C -0.17539 0.24491 -0.17695 0.24699 -0.17721 0.24977 C -0.17852 0.25787 -0.17891 0.2662 -0.17969 0.2743 C -0.17995 0.27685 -0.17982 0.27986 -0.1806 0.28194 C -0.18125 0.28449 -0.18216 0.28703 -0.18294 0.28958 C -0.18333 0.29166 -0.18385 0.29398 -0.18451 0.29583 C -0.18594 0.30046 -0.18763 0.30509 -0.18932 0.30972 C -0.18971 0.31319 -0.1901 0.3169 -0.19076 0.32037 C -0.1918 0.32546 -0.19414 0.33148 -0.1957 0.33565 C -0.19596 0.33819 -0.19648 0.34074 -0.19648 0.34328 C -0.19609 0.34953 -0.19479 0.35787 -0.19245 0.36319 C -0.19141 0.36551 -0.19023 0.36736 -0.18932 0.36944 C -0.18841 0.3743 -0.18659 0.38194 -0.18607 0.38773 C -0.18568 0.39236 -0.18568 0.39699 -0.18529 0.40162 C -0.18503 0.40324 -0.18451 0.40625 -0.18451 0.40648 L -0.18451 0.40625 " pathEditMode="relative" rAng="0" ptsTypes="AAAAAAAAAAAAAAAAAAAAAAAAAAAAAA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0795 0.4018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-0.01597 L -0.00326 -0.01597 C -0.02005 -0.01666 -0.03672 -0.01527 -0.05339 -0.01828 C -0.06237 -0.0199 -0.0707 -0.02754 -0.07969 -0.02986 C -0.08828 -0.03217 -0.09727 -0.03148 -0.10599 -0.03217 C -0.16771 -0.02314 -0.10872 -0.03634 -0.16523 -0.01134 C -0.19635 0.00255 -0.1957 -0.01226 -0.23229 0.01227 C -0.23932 0.0169 -0.24648 0.02084 -0.25339 0.02616 C -0.26602 0.03611 -0.27786 0.05232 -0.28893 0.06598 C -0.29753 0.07662 -0.29805 0.07639 -0.30469 0.08936 C -0.30742 0.09468 -0.31016 0.1 -0.31263 0.10579 C -0.31693 0.11598 -0.31732 0.12176 -0.32057 0.1338 C -0.32305 0.14329 -0.32617 0.15209 -0.32839 0.16181 C -0.33177 0.17686 -0.32995 0.16991 -0.33372 0.18287 C -0.33411 0.18774 -0.33437 0.19236 -0.33503 0.19699 C -0.33581 0.20324 -0.3375 0.20926 -0.33763 0.21574 C -0.33802 0.25324 -0.33763 0.29074 -0.33633 0.32801 C -0.33594 0.34005 -0.33346 0.35139 -0.33229 0.3632 C -0.33125 0.37477 -0.3306 0.38658 -0.32969 0.39815 C -0.33021 0.41297 -0.33008 0.42801 -0.33099 0.4426 C -0.33216 0.45857 -0.33581 0.45903 -0.34023 0.47315 C -0.34453 0.48681 -0.34753 0.50186 -0.35208 0.51528 L -0.35599 0.52686 C -0.36003 0.56204 -0.36172 0.56135 -0.35872 0.59723 C -0.35794 0.60579 -0.35417 0.6132 -0.35208 0.62061 C -0.35104 0.62431 -0.35026 0.62824 -0.34948 0.63218 C -0.34896 0.63449 -0.34818 0.63936 -0.34818 0.63936 L -0.34818 0.63936 " pathEditMode="relative" ptsTypes="AAAAAAAAAAAAAAAAAAAAAAAAAAAA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1064 L -0.00286 -0.01064 C -0.0069 -0.01458 -0.01067 -0.01898 -0.01471 -0.02245 C -0.0164 -0.02384 -0.01823 -0.02384 -0.02005 -0.02477 C -0.03997 -0.03449 -0.01797 -0.02453 -0.03971 -0.03402 L -0.0582 -0.03171 C -0.06536 -0.02662 -0.07304 -0.00879 -0.07916 0.00093 C -0.08125 0.0044 -0.08359 0.00718 -0.0858 0.01042 C -0.08724 0.02593 -0.08828 0.02986 -0.0858 0.04769 C -0.08502 0.05278 -0.08333 0.05741 -0.0819 0.06181 C -0.07851 0.0713 -0.07526 0.08102 -0.07135 0.08982 C -0.06953 0.09375 -0.06758 0.09723 -0.06601 0.10162 C -0.06406 0.10741 -0.06276 0.11412 -0.0608 0.12037 C -0.05872 0.12662 -0.05612 0.13241 -0.05416 0.13912 C -0.05299 0.14329 -0.04961 0.16574 -0.04896 0.16945 C -0.04935 0.17732 -0.04922 0.18519 -0.05026 0.19283 C -0.05104 0.19792 -0.05299 0.20209 -0.05416 0.20695 C -0.0556 0.21227 -0.0569 0.21783 -0.0582 0.22315 C -0.05859 0.22801 -0.05872 0.23264 -0.0595 0.23727 C -0.06093 0.24699 -0.06315 0.25209 -0.06601 0.26065 C -0.06523 0.27639 -0.06484 0.2919 -0.06341 0.30741 C -0.06315 0.31088 -0.06159 0.31366 -0.0608 0.3169 C -0.06028 0.31922 -0.05989 0.32153 -0.0595 0.32385 C -0.05898 0.3301 -0.05807 0.33635 -0.0582 0.3426 C -0.05846 0.3551 -0.05963 0.3676 -0.0608 0.3801 C -0.06276 0.40255 -0.06211 0.36574 -0.06211 0.39885 L -0.06211 0.39885 " pathEditMode="relative" ptsTypes="AAAAAAAAAAAAAAAAAAAAAAAAAAA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!!!фон">
            <a:extLst>
              <a:ext uri="{FF2B5EF4-FFF2-40B4-BE49-F238E27FC236}">
                <a16:creationId xmlns:a16="http://schemas.microsoft.com/office/drawing/2014/main" xmlns="" id="{66420A4A-2DF0-EEAE-A222-6DF22E518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38750C-0139-AC0C-98ED-E985362C1A8D}"/>
              </a:ext>
            </a:extLst>
          </p:cNvPr>
          <p:cNvSpPr/>
          <p:nvPr/>
        </p:nvSpPr>
        <p:spPr>
          <a:xfrm>
            <a:off x="781714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A51C26-6D0C-04E7-C704-B2D38EAD0DAA}"/>
              </a:ext>
            </a:extLst>
          </p:cNvPr>
          <p:cNvSpPr/>
          <p:nvPr/>
        </p:nvSpPr>
        <p:spPr>
          <a:xfrm>
            <a:off x="3608237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A05F724-6218-132D-12D8-3BF83234CAC7}"/>
              </a:ext>
            </a:extLst>
          </p:cNvPr>
          <p:cNvSpPr/>
          <p:nvPr/>
        </p:nvSpPr>
        <p:spPr>
          <a:xfrm>
            <a:off x="6434760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5195B6-D714-CE47-42B6-0A0D2A5232CF}"/>
              </a:ext>
            </a:extLst>
          </p:cNvPr>
          <p:cNvSpPr/>
          <p:nvPr/>
        </p:nvSpPr>
        <p:spPr>
          <a:xfrm>
            <a:off x="9261283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D389FC7-B42E-FA65-A792-E9176DB82C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51279" y="-2692669"/>
            <a:ext cx="2280102" cy="218255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5AF1A13-E22C-7B70-BBE0-0982DE95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52190" y="-2625325"/>
            <a:ext cx="206961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A9A6C7-DBDE-5B2E-8808-94D4E031570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21429" y="-2208915"/>
            <a:ext cx="2097206" cy="2298391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A54B1BA6-F3AC-92D4-51DF-A9E4E26B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12322076" y="696033"/>
            <a:ext cx="2396505" cy="17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D7D4AB-3F4B-CB60-1DB5-881E838717C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2197668" y="194366"/>
            <a:ext cx="1993565" cy="20667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CC0045-AAF1-281C-CC5F-F1C116801D9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33963" y="342406"/>
            <a:ext cx="2139881" cy="2133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595818-882B-F680-43E6-17A7CE9F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44607" y="-2100328"/>
            <a:ext cx="2180929" cy="17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кораблик">
            <a:extLst>
              <a:ext uri="{FF2B5EF4-FFF2-40B4-BE49-F238E27FC236}">
                <a16:creationId xmlns:a16="http://schemas.microsoft.com/office/drawing/2014/main" xmlns="" id="{B885E46C-478C-819C-B92A-6A7ACB897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5514" b="98496" l="12750" r="93000">
                        <a14:foregroundMark x1="41750" y1="7268" x2="43750" y2="5764"/>
                        <a14:foregroundMark x1="46000" y1="55388" x2="9500" y2="65414"/>
                        <a14:foregroundMark x1="9500" y1="65414" x2="11250" y2="94236"/>
                        <a14:foregroundMark x1="11250" y1="94236" x2="47750" y2="98246"/>
                        <a14:foregroundMark x1="47750" y1="98246" x2="95250" y2="92982"/>
                        <a14:foregroundMark x1="95250" y1="92982" x2="91000" y2="64160"/>
                        <a14:foregroundMark x1="91000" y1="64160" x2="74750" y2="58897"/>
                        <a14:foregroundMark x1="45000" y1="60401" x2="21500" y2="82206"/>
                        <a14:foregroundMark x1="21500" y1="82206" x2="47250" y2="77694"/>
                        <a14:foregroundMark x1="47250" y1="77694" x2="47250" y2="77694"/>
                        <a14:foregroundMark x1="68000" y1="70677" x2="81500" y2="87719"/>
                        <a14:foregroundMark x1="81500" y1="87719" x2="77750" y2="87469"/>
                        <a14:foregroundMark x1="84000" y1="89474" x2="18250" y2="93734"/>
                        <a14:foregroundMark x1="82500" y1="96992" x2="72250" y2="92481"/>
                        <a14:foregroundMark x1="76250" y1="66165" x2="89250" y2="91479"/>
                        <a14:foregroundMark x1="90000" y1="95739" x2="88750" y2="98496"/>
                        <a14:foregroundMark x1="92250" y1="96241" x2="93000" y2="984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13752" r="9969"/>
          <a:stretch/>
        </p:blipFill>
        <p:spPr bwMode="auto">
          <a:xfrm>
            <a:off x="2131168" y="1320132"/>
            <a:ext cx="1976565" cy="258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xmlns="" id="{9ABAFE29-3770-2BC0-4EEE-CD2B9AAC8A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B8959FB-AA57-7293-94FA-DCC0444FB95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04266" y="-2442332"/>
            <a:ext cx="1725318" cy="2103302"/>
          </a:xfrm>
          <a:prstGeom prst="rect">
            <a:avLst/>
          </a:prstGeom>
        </p:spPr>
      </p:pic>
      <p:pic>
        <p:nvPicPr>
          <p:cNvPr id="26" name="Picture 8">
            <a:extLst>
              <a:ext uri="{FF2B5EF4-FFF2-40B4-BE49-F238E27FC236}">
                <a16:creationId xmlns:a16="http://schemas.microsoft.com/office/drawing/2014/main" xmlns="" id="{AFE020A9-A2E4-735C-A6CB-B5D78EE36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030801" y="1932676"/>
            <a:ext cx="2006366" cy="1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B7CBD72-A75D-008A-07DF-EC2DB0C9D5B3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48011" y="-2735455"/>
            <a:ext cx="2097206" cy="213378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75AC1BE-44E5-150E-A91D-FC0B628CDCCF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571852" y="-2129150"/>
            <a:ext cx="1633870" cy="9815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BCCF4BB7-7DC6-A57C-C0ED-94A51E8F329B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58252" y="-2933838"/>
            <a:ext cx="2097206" cy="239593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2B3C039-B0F9-41C9-28CA-ED9A2D5FD0F0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119729" y="-2163598"/>
            <a:ext cx="1713124" cy="137781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7F42EA5F-9762-FAE0-A52C-26586EF864D6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-2018000" y="1285493"/>
            <a:ext cx="1841152" cy="110347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41923E29-5DDA-6488-48A5-634B06C1A74E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081356" y="1352378"/>
            <a:ext cx="1981372" cy="23837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4074177-53E5-F227-CF0A-1D88785D1FE7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571852" y="-2800233"/>
            <a:ext cx="2072820" cy="2237426"/>
          </a:xfrm>
          <a:prstGeom prst="rect">
            <a:avLst/>
          </a:prstGeom>
        </p:spPr>
      </p:pic>
      <p:pic>
        <p:nvPicPr>
          <p:cNvPr id="32" name="скворечник">
            <a:extLst>
              <a:ext uri="{FF2B5EF4-FFF2-40B4-BE49-F238E27FC236}">
                <a16:creationId xmlns:a16="http://schemas.microsoft.com/office/drawing/2014/main" xmlns="" id="{F550A088-3D5B-7EE6-395E-620A00F29A45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876445" y="1493512"/>
            <a:ext cx="2115495" cy="21947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D9D2484-1127-FD05-33CA-36FF1AE7616E}"/>
              </a:ext>
            </a:extLst>
          </p:cNvPr>
          <p:cNvSpPr txBox="1"/>
          <p:nvPr/>
        </p:nvSpPr>
        <p:spPr>
          <a:xfrm>
            <a:off x="-35431" y="-61889"/>
            <a:ext cx="82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ВЕСНА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805FD0-A92B-37CB-0961-412DFA85AB1C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76872" y="204981"/>
            <a:ext cx="2139881" cy="22252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7403B8-6812-6C24-931A-5D3C1ECE7A48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914274" y="232975"/>
            <a:ext cx="2139881" cy="24142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96C05A-F8BD-53B5-6B04-8C6826CD2E09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2537916" y="-2331253"/>
            <a:ext cx="2097206" cy="171312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A4CB4DB5-9108-4ED8-AE7E-612242679EDD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781012" y="505826"/>
            <a:ext cx="2077718" cy="195480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E9F1F5E-501F-3D3E-607C-5BB83FCF783B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44046" y="-3045245"/>
            <a:ext cx="2127871" cy="222412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4624A3B9-AC53-C5A3-8C35-18D08A50A683}"/>
              </a:ext>
            </a:extLst>
          </p:cNvPr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10087309" y="-2519274"/>
            <a:ext cx="2078916" cy="1981372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40498161-B9E8-955D-F1FD-A68CF2ED8EA7}"/>
              </a:ext>
            </a:extLst>
          </p:cNvPr>
          <p:cNvSpPr/>
          <p:nvPr/>
        </p:nvSpPr>
        <p:spPr>
          <a:xfrm>
            <a:off x="779023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4B8B09F4-D2A6-20B5-FD28-EA747764AE44}"/>
              </a:ext>
            </a:extLst>
          </p:cNvPr>
          <p:cNvSpPr/>
          <p:nvPr/>
        </p:nvSpPr>
        <p:spPr>
          <a:xfrm>
            <a:off x="3605546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420E53FF-71D4-D07E-ED9F-7522D0621C6E}"/>
              </a:ext>
            </a:extLst>
          </p:cNvPr>
          <p:cNvSpPr/>
          <p:nvPr/>
        </p:nvSpPr>
        <p:spPr>
          <a:xfrm>
            <a:off x="6432069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5F362169-582D-C79E-63AA-4E0BC929C086}"/>
              </a:ext>
            </a:extLst>
          </p:cNvPr>
          <p:cNvSpPr/>
          <p:nvPr/>
        </p:nvSpPr>
        <p:spPr>
          <a:xfrm>
            <a:off x="9258592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146503A-DE58-BC83-98DB-3E2F29142B1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lum bright="70000" contrast="-70000"/>
          </a:blip>
          <a:stretch>
            <a:fillRect/>
          </a:stretch>
        </p:blipFill>
        <p:spPr>
          <a:xfrm>
            <a:off x="11356416" y="6192034"/>
            <a:ext cx="890093" cy="719390"/>
          </a:xfrm>
          <a:prstGeom prst="rect">
            <a:avLst/>
          </a:prstGeom>
          <a:effectLst/>
        </p:spPr>
      </p:pic>
      <p:sp>
        <p:nvSpPr>
          <p:cNvPr id="35" name="Правила">
            <a:extLst>
              <a:ext uri="{FF2B5EF4-FFF2-40B4-BE49-F238E27FC236}">
                <a16:creationId xmlns:a16="http://schemas.microsoft.com/office/drawing/2014/main" xmlns="" id="{9BE79F18-086B-93FC-E280-E2C16B24D69E}"/>
              </a:ext>
            </a:extLst>
          </p:cNvPr>
          <p:cNvSpPr/>
          <p:nvPr/>
        </p:nvSpPr>
        <p:spPr>
          <a:xfrm>
            <a:off x="3275455" y="59299"/>
            <a:ext cx="5641091" cy="9018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B0F0"/>
                </a:solidFill>
                <a:cs typeface="Cavolini" panose="03000502040302020204" pitchFamily="66" charset="0"/>
              </a:rPr>
              <a:t>Вспомни, какие приметы весны ты называл. </a:t>
            </a:r>
          </a:p>
        </p:txBody>
      </p:sp>
      <p:sp>
        <p:nvSpPr>
          <p:cNvPr id="36" name="Вопрос">
            <a:extLst>
              <a:ext uri="{FF2B5EF4-FFF2-40B4-BE49-F238E27FC236}">
                <a16:creationId xmlns:a16="http://schemas.microsoft.com/office/drawing/2014/main" xmlns="" id="{A5DEF860-55C9-6483-40EC-DBB504EBB0B7}"/>
              </a:ext>
            </a:extLst>
          </p:cNvPr>
          <p:cNvSpPr/>
          <p:nvPr/>
        </p:nvSpPr>
        <p:spPr>
          <a:xfrm>
            <a:off x="11632951" y="68579"/>
            <a:ext cx="481809" cy="5433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7348344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!!!фон">
            <a:extLst>
              <a:ext uri="{FF2B5EF4-FFF2-40B4-BE49-F238E27FC236}">
                <a16:creationId xmlns:a16="http://schemas.microsoft.com/office/drawing/2014/main" xmlns="" id="{C3C5BFAD-9861-F1B8-3042-EBFAB639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38750C-0139-AC0C-98ED-E985362C1A8D}"/>
              </a:ext>
            </a:extLst>
          </p:cNvPr>
          <p:cNvSpPr/>
          <p:nvPr/>
        </p:nvSpPr>
        <p:spPr>
          <a:xfrm>
            <a:off x="781714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A51C26-6D0C-04E7-C704-B2D38EAD0DAA}"/>
              </a:ext>
            </a:extLst>
          </p:cNvPr>
          <p:cNvSpPr/>
          <p:nvPr/>
        </p:nvSpPr>
        <p:spPr>
          <a:xfrm>
            <a:off x="3608237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A05F724-6218-132D-12D8-3BF83234CAC7}"/>
              </a:ext>
            </a:extLst>
          </p:cNvPr>
          <p:cNvSpPr/>
          <p:nvPr/>
        </p:nvSpPr>
        <p:spPr>
          <a:xfrm>
            <a:off x="6434760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5195B6-D714-CE47-42B6-0A0D2A5232CF}"/>
              </a:ext>
            </a:extLst>
          </p:cNvPr>
          <p:cNvSpPr/>
          <p:nvPr/>
        </p:nvSpPr>
        <p:spPr>
          <a:xfrm>
            <a:off x="9261283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D389FC7-B42E-FA65-A792-E9176DB82C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433202" y="-2002628"/>
            <a:ext cx="2280102" cy="21825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E9F1F5E-501F-3D3E-607C-5BB83FCF78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76837" y="1816720"/>
            <a:ext cx="2127871" cy="22241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E038310-F2C7-D461-5FE1-23F92DF2CC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60653" y="1783494"/>
            <a:ext cx="1786159" cy="206674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A9A6C7-DBDE-5B2E-8808-94D4E031570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4099" y="144871"/>
            <a:ext cx="2097206" cy="2298391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A54B1BA6-F3AC-92D4-51DF-A9E4E26B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3387310" y="335342"/>
            <a:ext cx="2396505" cy="17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CC0045-AAF1-281C-CC5F-F1C116801D9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533963" y="342406"/>
            <a:ext cx="2139881" cy="21337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7403B8-6812-6C24-931A-5D3C1ECE7A48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853099" y="3133437"/>
            <a:ext cx="2139881" cy="2414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805FD0-A92B-37CB-0961-412DFA85AB1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-193529" y="-2379743"/>
            <a:ext cx="2139881" cy="2225233"/>
          </a:xfrm>
          <a:prstGeom prst="rect">
            <a:avLst/>
          </a:prstGeom>
        </p:spPr>
      </p:pic>
      <p:pic>
        <p:nvPicPr>
          <p:cNvPr id="3" name="бабочки">
            <a:extLst>
              <a:ext uri="{FF2B5EF4-FFF2-40B4-BE49-F238E27FC236}">
                <a16:creationId xmlns:a16="http://schemas.microsoft.com/office/drawing/2014/main" xmlns="" id="{AB595818-882B-F680-43E6-17A7CE9F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83488" y="1947028"/>
            <a:ext cx="2180929" cy="17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23FFCB-4E5C-7EC1-36DC-BAFB61AF1AB4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206645" y="1726688"/>
            <a:ext cx="1725318" cy="210330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7015F921-D12D-9B19-AD89-8E04955F2C3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55077" y="-2016697"/>
            <a:ext cx="2077718" cy="1954808"/>
          </a:xfrm>
          <a:prstGeom prst="rect">
            <a:avLst/>
          </a:prstGeom>
        </p:spPr>
      </p:pic>
      <p:pic>
        <p:nvPicPr>
          <p:cNvPr id="2056" name="солнце">
            <a:extLst>
              <a:ext uri="{FF2B5EF4-FFF2-40B4-BE49-F238E27FC236}">
                <a16:creationId xmlns:a16="http://schemas.microsoft.com/office/drawing/2014/main" xmlns="" id="{EFA7BEC8-3BDB-6AEC-66F9-46B84ABCC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1184" y="189988"/>
            <a:ext cx="2006366" cy="1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9CD603-C55A-CBC5-E3DC-5F63E09090B0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63184" y="-64423"/>
            <a:ext cx="2097206" cy="213378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DD7B2CE-357A-AF02-55E2-A9A391C6C1B6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021842" y="-1857465"/>
            <a:ext cx="1713124" cy="1377815"/>
          </a:xfrm>
          <a:prstGeom prst="rect">
            <a:avLst/>
          </a:prstGeom>
        </p:spPr>
      </p:pic>
      <p:pic>
        <p:nvPicPr>
          <p:cNvPr id="26" name="Рисунок 2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7055B35-B26B-64DB-C9ED-A8BC7D2BE0A0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356416" y="6192034"/>
            <a:ext cx="890093" cy="719390"/>
          </a:xfrm>
          <a:prstGeom prst="rect">
            <a:avLst/>
          </a:prstGeom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8EF73DD-9DFA-A790-E60E-BCDD8A45E9D0}"/>
              </a:ext>
            </a:extLst>
          </p:cNvPr>
          <p:cNvSpPr txBox="1"/>
          <p:nvPr/>
        </p:nvSpPr>
        <p:spPr>
          <a:xfrm>
            <a:off x="-35431" y="-61889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ЛЕТО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F1F5FAB-2F20-F3D9-3240-B98A5B7C5D31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338660" y="1516734"/>
            <a:ext cx="2030144" cy="2426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D7D4AB-3F4B-CB60-1DB5-881E838717CB}"/>
              </a:ext>
            </a:extLst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18955" y="248400"/>
            <a:ext cx="1993565" cy="20667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321478C-F263-ACA5-90EC-AC0E64754E75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412191" y="2254977"/>
            <a:ext cx="1841152" cy="110347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5AF1A13-E22C-7B70-BBE0-0982DE95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7019" y="1665838"/>
            <a:ext cx="206961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CAA86D3-A5E9-494C-EF09-33BD4F8B88BC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9736517" y="2432284"/>
            <a:ext cx="1633870" cy="9815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D33C681-110D-8190-1B16-AE4C1734B4C8}"/>
              </a:ext>
            </a:extLst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9728979" y="1455433"/>
            <a:ext cx="2097206" cy="2395936"/>
          </a:xfrm>
          <a:prstGeom prst="rect">
            <a:avLst/>
          </a:prstGeom>
        </p:spPr>
      </p:pic>
      <p:sp>
        <p:nvSpPr>
          <p:cNvPr id="30" name="Правила">
            <a:extLst>
              <a:ext uri="{FF2B5EF4-FFF2-40B4-BE49-F238E27FC236}">
                <a16:creationId xmlns:a16="http://schemas.microsoft.com/office/drawing/2014/main" xmlns="" id="{626E4FF5-0DF1-3CD4-3C51-0F2A56FEF8DD}"/>
              </a:ext>
            </a:extLst>
          </p:cNvPr>
          <p:cNvSpPr/>
          <p:nvPr/>
        </p:nvSpPr>
        <p:spPr>
          <a:xfrm>
            <a:off x="1358334" y="59299"/>
            <a:ext cx="9475333" cy="901889"/>
          </a:xfrm>
          <a:prstGeom prst="roundRect">
            <a:avLst/>
          </a:prstGeom>
          <a:solidFill>
            <a:srgbClr val="F8FBE5"/>
          </a:solidFill>
          <a:ln w="38100">
            <a:solidFill>
              <a:srgbClr val="54882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4882F"/>
                </a:solidFill>
                <a:cs typeface="Cavolini" panose="03000502040302020204" pitchFamily="66" charset="0"/>
              </a:rPr>
              <a:t>Найди </a:t>
            </a:r>
            <a:r>
              <a:rPr lang="ru-RU" b="1">
                <a:solidFill>
                  <a:srgbClr val="54882F"/>
                </a:solidFill>
                <a:cs typeface="Cavolini" panose="03000502040302020204" pitchFamily="66" charset="0"/>
              </a:rPr>
              <a:t>приметы лета. </a:t>
            </a:r>
            <a:r>
              <a:rPr lang="ru-RU" b="1" dirty="0">
                <a:solidFill>
                  <a:srgbClr val="54882F"/>
                </a:solidFill>
                <a:cs typeface="Cavolini" panose="03000502040302020204" pitchFamily="66" charset="0"/>
              </a:rPr>
              <a:t>Помести их в кармашки, нажав на соответствующие картинки.</a:t>
            </a:r>
          </a:p>
        </p:txBody>
      </p:sp>
      <p:sp>
        <p:nvSpPr>
          <p:cNvPr id="31" name="Вопрос">
            <a:extLst>
              <a:ext uri="{FF2B5EF4-FFF2-40B4-BE49-F238E27FC236}">
                <a16:creationId xmlns:a16="http://schemas.microsoft.com/office/drawing/2014/main" xmlns="" id="{47BF3D82-9F13-A468-F42B-70131F116675}"/>
              </a:ext>
            </a:extLst>
          </p:cNvPr>
          <p:cNvSpPr/>
          <p:nvPr/>
        </p:nvSpPr>
        <p:spPr>
          <a:xfrm>
            <a:off x="11632951" y="68579"/>
            <a:ext cx="481809" cy="543325"/>
          </a:xfrm>
          <a:prstGeom prst="roundRect">
            <a:avLst/>
          </a:prstGeom>
          <a:solidFill>
            <a:srgbClr val="F8FBE5"/>
          </a:solidFill>
          <a:ln w="38100">
            <a:solidFill>
              <a:srgbClr val="54882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548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40498161-B9E8-955D-F1FD-A68CF2ED8EA7}"/>
              </a:ext>
            </a:extLst>
          </p:cNvPr>
          <p:cNvSpPr/>
          <p:nvPr/>
        </p:nvSpPr>
        <p:spPr>
          <a:xfrm>
            <a:off x="779023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4B8B09F4-D2A6-20B5-FD28-EA747764AE44}"/>
              </a:ext>
            </a:extLst>
          </p:cNvPr>
          <p:cNvSpPr/>
          <p:nvPr/>
        </p:nvSpPr>
        <p:spPr>
          <a:xfrm>
            <a:off x="3605546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420E53FF-71D4-D07E-ED9F-7522D0621C6E}"/>
              </a:ext>
            </a:extLst>
          </p:cNvPr>
          <p:cNvSpPr/>
          <p:nvPr/>
        </p:nvSpPr>
        <p:spPr>
          <a:xfrm>
            <a:off x="6432069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5F362169-582D-C79E-63AA-4E0BC929C086}"/>
              </a:ext>
            </a:extLst>
          </p:cNvPr>
          <p:cNvSpPr/>
          <p:nvPr/>
        </p:nvSpPr>
        <p:spPr>
          <a:xfrm>
            <a:off x="9258592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14030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324 L 0.00157 -0.00301 C -0.00156 -0.0081 -0.00429 -0.01412 -0.00781 -0.01806 C -0.04713 -0.06204 -0.01419 -0.02269 -0.03281 -0.03843 C -0.04948 -0.05232 -0.03841 -0.04769 -0.05052 -0.05139 C -0.05338 -0.05394 -0.05599 -0.05695 -0.05885 -0.0588 C -0.07252 -0.06736 -0.09023 -0.06134 -0.1026 -0.06065 C -0.10468 -0.0588 -0.10703 -0.05764 -0.10885 -0.05509 C -0.11198 -0.0507 -0.11445 -0.04514 -0.11718 -0.04028 L -0.12239 -0.03102 C -0.13046 -0.01667 -0.13528 -0.01019 -0.1401 0.01157 C -0.14153 0.01782 -0.14323 0.02384 -0.14427 0.03009 C -0.14531 0.03565 -0.1457 0.0412 -0.14635 0.04676 C -0.14869 0.06597 -0.14765 0.06157 -0.14948 0.09305 C -0.14987 0.09815 -0.15039 0.10301 -0.15052 0.10787 C -0.15143 0.12338 -0.15195 0.13889 -0.1526 0.15416 C -0.15195 0.16852 -0.1526 0.1831 -0.15052 0.19676 C -0.14908 0.20764 -0.14466 0.21643 -0.14218 0.22639 C -0.13906 0.23981 -0.13854 0.2412 -0.13593 0.25602 C -0.13398 0.26829 -0.13398 0.2706 -0.13281 0.28194 C -0.13255 0.29004 -0.13177 0.29815 -0.13177 0.30602 C -0.13177 0.31412 -0.13268 0.32222 -0.13281 0.33009 C -0.13307 0.33565 -0.13281 0.3412 -0.13281 0.34699 L -0.13281 0.34722 " pathEditMode="relative" rAng="0" ptsTypes="AAAAAAAAAAAAAAAAAAAAAAAA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5325 0.58403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6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2.70833E-6 0.00023 C 0.05091 -0.01227 0.02487 -0.0081 0.12253 0.00232 C 0.12448 0.00255 0.12591 0.00556 0.12761 0.00718 C 0.13047 0.01412 0.13269 0.0213 0.13555 0.02824 C 0.14011 0.03935 0.14584 0.04884 0.14974 0.06088 C 0.153 0.07107 0.15417 0.08264 0.15612 0.09375 C 0.15951 0.11158 0.16563 0.14746 0.16563 0.14769 C 0.16472 0.17153 0.16563 0.19607 0.16367 0.21991 C 0.16354 0.22824 0.15951 0.23519 0.15873 0.24329 C 0.15742 0.2581 0.15782 0.27315 0.15755 0.28773 C 0.15742 0.28959 0.15521 0.32477 0.15508 0.32755 C 0.1543 0.33241 0.15313 0.33681 0.15209 0.34167 C 0.15157 0.3456 0.15144 0.34954 0.15091 0.35347 L 0.15091 0.35371 " pathEditMode="relative" rAng="0" ptsTypes="AAAAAAAAAAAAAAA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463 L -0.00208 0.00463 L 0.02773 0.01181 C 0.03073 0.01274 0.03372 0.0132 0.03672 0.01436 C 0.03932 0.01528 0.0418 0.0169 0.0444 0.01806 L 0.07487 0.03033 C 0.07539 0.03125 0.07591 0.03195 0.0763 0.03288 C 0.08021 0.04491 0.07982 0.04538 0.0819 0.0588 C 0.08568 0.10973 0.08463 0.08913 0.08607 0.12061 C 0.08503 0.1338 0.08437 0.147 0.0832 0.15996 C 0.0776 0.22153 0.08281 0.1426 0.07904 0.2007 C 0.07851 0.20857 0.07825 0.21644 0.07773 0.22431 C 0.07682 0.2345 0.07487 0.2551 0.07487 0.2551 C 0.07448 0.26575 0.07409 0.27778 0.07279 0.28843 C 0.07187 0.29584 0.07057 0.30325 0.0694 0.31065 C 0.06888 0.31343 0.06823 0.31621 0.06797 0.31922 C 0.06771 0.32176 0.06745 0.32408 0.06732 0.32663 C 0.06654 0.33496 0.06601 0.34306 0.06523 0.35139 C 0.06471 0.35625 0.06367 0.36112 0.06315 0.36621 C 0.06081 0.38542 0.06094 0.38704 0.05963 0.40695 C 0.06055 0.42616 0.0612 0.44561 0.06237 0.46482 C 0.0625 0.46713 0.06419 0.46899 0.0638 0.47107 C 0.06029 0.49283 0.05469 0.51343 0.0513 0.53519 L 0.04922 0.54885 C 0.04896 0.55371 0.04883 0.5588 0.04857 0.56366 C 0.04831 0.56737 0.04779 0.57107 0.04779 0.57477 C 0.04779 0.57963 0.04818 0.58473 0.04857 0.58959 C 0.0487 0.59121 0.04883 0.59283 0.04922 0.59445 C 0.05143 0.60417 0.0513 0.59885 0.0513 0.60301 L 0.0513 0.60301 " pathEditMode="relative" ptsTypes="AAAAAAAAAAAAAAAAAAAAAAAAAAAA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3.75E-6 0.00023 C 0.01368 -0.00973 0.02631 -0.0257 0.04128 -0.02894 C 0.05326 -0.03148 0.06589 -0.025 0.07735 -0.01736 C 0.09076 -0.00834 0.11732 0.02615 0.13073 0.04305 C 0.13399 0.05486 0.14558 0.09236 0.1461 0.10902 C 0.14701 0.13356 0.14597 0.15879 0.1444 0.18356 C 0.14401 0.19097 0.13633 0.2324 0.13425 0.24097 C 0.1323 0.24907 0.12904 0.25602 0.12722 0.26412 C 0.12331 0.28171 0.12149 0.30115 0.11693 0.31875 C 0.11342 0.33194 0.11003 0.34537 0.10651 0.35879 C 0.10547 0.36342 0.10417 0.36852 0.10313 0.37314 C 0.10261 0.37615 0.10157 0.3787 0.10144 0.38171 C 0.10105 0.3868 0.10144 0.3912 0.10144 0.39629 L 0.10144 0.39676 " pathEditMode="relative" rAng="0" ptsTypes="AAAAAAAAAAAAAAA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3.75E-6 0.00023 C 0.01368 -0.00973 0.02631 -0.0257 0.04128 -0.02894 C 0.05326 -0.03148 0.06589 -0.025 0.07735 -0.01736 C 0.09076 -0.00834 0.11732 0.02615 0.13073 0.04305 C 0.13399 0.05486 0.14558 0.09236 0.1461 0.10902 C 0.14701 0.13356 0.14597 0.15879 0.1444 0.18356 C 0.14401 0.19097 0.13633 0.2324 0.13425 0.24097 C 0.1323 0.24907 0.12904 0.25602 0.12722 0.26412 C 0.12331 0.28171 0.12149 0.30115 0.11693 0.31875 C 0.11342 0.33194 0.11003 0.34537 0.10651 0.35879 C 0.10547 0.36342 0.10417 0.36852 0.10313 0.37314 C 0.10261 0.37615 0.10157 0.3787 0.10144 0.38171 C 0.10105 0.3868 0.10144 0.3912 0.10144 0.39629 L 0.10144 0.39676 " pathEditMode="relative" rAng="0" ptsTypes="AAAAAAAAAAAAAAA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0.00023 C -0.00638 0.04051 -0.0138 0.08079 -0.01901 0.12199 C -0.02448 0.16551 -0.03216 0.26644 -0.03607 0.31482 L -0.03763 0.37176 L -0.03763 0.37199 " pathEditMode="relative" rAng="0" ptsTypes="AAAAAA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" y="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L -0.02291 0.3828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!!!фон">
            <a:extLst>
              <a:ext uri="{FF2B5EF4-FFF2-40B4-BE49-F238E27FC236}">
                <a16:creationId xmlns:a16="http://schemas.microsoft.com/office/drawing/2014/main" xmlns="" id="{C3C5BFAD-9861-F1B8-3042-EBFAB639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B38750C-0139-AC0C-98ED-E985362C1A8D}"/>
              </a:ext>
            </a:extLst>
          </p:cNvPr>
          <p:cNvSpPr/>
          <p:nvPr/>
        </p:nvSpPr>
        <p:spPr>
          <a:xfrm>
            <a:off x="781714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A51C26-6D0C-04E7-C704-B2D38EAD0DAA}"/>
              </a:ext>
            </a:extLst>
          </p:cNvPr>
          <p:cNvSpPr/>
          <p:nvPr/>
        </p:nvSpPr>
        <p:spPr>
          <a:xfrm>
            <a:off x="3608237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A05F724-6218-132D-12D8-3BF83234CAC7}"/>
              </a:ext>
            </a:extLst>
          </p:cNvPr>
          <p:cNvSpPr/>
          <p:nvPr/>
        </p:nvSpPr>
        <p:spPr>
          <a:xfrm>
            <a:off x="6434760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4C5195B6-D714-CE47-42B6-0A0D2A5232CF}"/>
              </a:ext>
            </a:extLst>
          </p:cNvPr>
          <p:cNvSpPr/>
          <p:nvPr/>
        </p:nvSpPr>
        <p:spPr>
          <a:xfrm>
            <a:off x="9261283" y="4041134"/>
            <a:ext cx="2139783" cy="2639066"/>
          </a:xfrm>
          <a:prstGeom prst="rect">
            <a:avLst/>
          </a:prstGeom>
          <a:solidFill>
            <a:srgbClr val="FFFFFF">
              <a:alpha val="60000"/>
            </a:srgbClr>
          </a:solidFill>
          <a:ln w="952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70C0"/>
                </a:solidFill>
              </a:ln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D389FC7-B42E-FA65-A792-E9176DB82C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433202" y="-2002628"/>
            <a:ext cx="2280102" cy="21825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E9F1F5E-501F-3D3E-607C-5BB83FCF78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714170" y="1639791"/>
            <a:ext cx="2127871" cy="22241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E038310-F2C7-D461-5FE1-23F92DF2CC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84155" y="307443"/>
            <a:ext cx="1786159" cy="2066744"/>
          </a:xfrm>
          <a:prstGeom prst="rect">
            <a:avLst/>
          </a:prstGeom>
        </p:spPr>
      </p:pic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40498161-B9E8-955D-F1FD-A68CF2ED8EA7}"/>
              </a:ext>
            </a:extLst>
          </p:cNvPr>
          <p:cNvSpPr/>
          <p:nvPr/>
        </p:nvSpPr>
        <p:spPr>
          <a:xfrm>
            <a:off x="779023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4B8B09F4-D2A6-20B5-FD28-EA747764AE44}"/>
              </a:ext>
            </a:extLst>
          </p:cNvPr>
          <p:cNvSpPr/>
          <p:nvPr/>
        </p:nvSpPr>
        <p:spPr>
          <a:xfrm>
            <a:off x="3605546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xmlns="" id="{420E53FF-71D4-D07E-ED9F-7522D0621C6E}"/>
              </a:ext>
            </a:extLst>
          </p:cNvPr>
          <p:cNvSpPr/>
          <p:nvPr/>
        </p:nvSpPr>
        <p:spPr>
          <a:xfrm>
            <a:off x="6432069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0A9A6C7-DBDE-5B2E-8808-94D4E031570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34966" y="-2696527"/>
            <a:ext cx="2097206" cy="2298391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A54B1BA6-F3AC-92D4-51DF-A9E4E26B6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3932258" y="-2080180"/>
            <a:ext cx="2396505" cy="179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CC0045-AAF1-281C-CC5F-F1C116801D90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33963" y="342406"/>
            <a:ext cx="2139881" cy="213378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7403B8-6812-6C24-931A-5D3C1ECE7A4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853099" y="3133437"/>
            <a:ext cx="2139881" cy="2414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805FD0-A92B-37CB-0961-412DFA85AB1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93529" y="-2379743"/>
            <a:ext cx="2139881" cy="2225233"/>
          </a:xfrm>
          <a:prstGeom prst="rect">
            <a:avLst/>
          </a:prstGeom>
        </p:spPr>
      </p:pic>
      <p:pic>
        <p:nvPicPr>
          <p:cNvPr id="3" name="бабочки">
            <a:extLst>
              <a:ext uri="{FF2B5EF4-FFF2-40B4-BE49-F238E27FC236}">
                <a16:creationId xmlns:a16="http://schemas.microsoft.com/office/drawing/2014/main" xmlns="" id="{AB595818-882B-F680-43E6-17A7CE9FC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81280" y="390751"/>
            <a:ext cx="2180929" cy="174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A23FFCB-4E5C-7EC1-36DC-BAFB61AF1AB4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339072" y="-2636819"/>
            <a:ext cx="1725318" cy="210330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7015F921-D12D-9B19-AD89-8E04955F2C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55077" y="-2016697"/>
            <a:ext cx="2077718" cy="1954808"/>
          </a:xfrm>
          <a:prstGeom prst="rect">
            <a:avLst/>
          </a:prstGeom>
        </p:spPr>
      </p:pic>
      <p:pic>
        <p:nvPicPr>
          <p:cNvPr id="2056" name="солнце">
            <a:extLst>
              <a:ext uri="{FF2B5EF4-FFF2-40B4-BE49-F238E27FC236}">
                <a16:creationId xmlns:a16="http://schemas.microsoft.com/office/drawing/2014/main" xmlns="" id="{EFA7BEC8-3BDB-6AEC-66F9-46B84ABCC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962" y="106948"/>
            <a:ext cx="2006366" cy="19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9CD603-C55A-CBC5-E3DC-5F63E09090B0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54127" y="1566791"/>
            <a:ext cx="2097206" cy="213378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ADD7B2CE-357A-AF02-55E2-A9A391C6C1B6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021842" y="-1857465"/>
            <a:ext cx="1713124" cy="137781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8EF73DD-9DFA-A790-E60E-BCDD8A45E9D0}"/>
              </a:ext>
            </a:extLst>
          </p:cNvPr>
          <p:cNvSpPr txBox="1"/>
          <p:nvPr/>
        </p:nvSpPr>
        <p:spPr>
          <a:xfrm>
            <a:off x="-35431" y="-61889"/>
            <a:ext cx="706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ЛЕТО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F1F5FAB-2F20-F3D9-3240-B98A5B7C5D31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981588" y="91049"/>
            <a:ext cx="2030144" cy="2426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D7D4AB-3F4B-CB60-1DB5-881E838717CB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94367" y="-2978073"/>
            <a:ext cx="1993565" cy="206672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321478C-F263-ACA5-90EC-AC0E64754E75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507142" y="2315828"/>
            <a:ext cx="1841152" cy="1103472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15AF1A13-E22C-7B70-BBE0-0982DE955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15530" y="-2260758"/>
            <a:ext cx="2069618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CAA86D3-A5E9-494C-EF09-33BD4F8B88BC}"/>
              </a:ext>
            </a:extLst>
          </p:cNvPr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071745" y="2297698"/>
            <a:ext cx="1633870" cy="98154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D33C681-110D-8190-1B16-AE4C1734B4C8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10489335" y="-2745299"/>
            <a:ext cx="2097206" cy="2395936"/>
          </a:xfrm>
          <a:prstGeom prst="rect">
            <a:avLst/>
          </a:prstGeom>
        </p:spPr>
      </p:pic>
      <p:pic>
        <p:nvPicPr>
          <p:cNvPr id="30" name="Рисунок 29">
            <a:hlinkClick r:id="" action="ppaction://hlinkshowjump?jump=endshow"/>
            <a:extLst>
              <a:ext uri="{FF2B5EF4-FFF2-40B4-BE49-F238E27FC236}">
                <a16:creationId xmlns:a16="http://schemas.microsoft.com/office/drawing/2014/main" xmlns="" id="{868B3FBB-6EF1-A2CB-06CE-1FFACBD8BAF1}"/>
              </a:ext>
            </a:extLst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1356416" y="6192034"/>
            <a:ext cx="890093" cy="719390"/>
          </a:xfrm>
          <a:prstGeom prst="rect">
            <a:avLst/>
          </a:prstGeom>
        </p:spPr>
      </p:pic>
      <p:sp>
        <p:nvSpPr>
          <p:cNvPr id="26" name="Правила">
            <a:extLst>
              <a:ext uri="{FF2B5EF4-FFF2-40B4-BE49-F238E27FC236}">
                <a16:creationId xmlns:a16="http://schemas.microsoft.com/office/drawing/2014/main" xmlns="" id="{58817786-9BE9-E025-FC72-3879C36DE24E}"/>
              </a:ext>
            </a:extLst>
          </p:cNvPr>
          <p:cNvSpPr/>
          <p:nvPr/>
        </p:nvSpPr>
        <p:spPr>
          <a:xfrm>
            <a:off x="3275455" y="59299"/>
            <a:ext cx="5641091" cy="901889"/>
          </a:xfrm>
          <a:prstGeom prst="roundRect">
            <a:avLst/>
          </a:prstGeom>
          <a:solidFill>
            <a:srgbClr val="F8FBE5"/>
          </a:solidFill>
          <a:ln w="38100">
            <a:solidFill>
              <a:srgbClr val="54882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54882F"/>
                </a:solidFill>
                <a:cs typeface="Cavolini" panose="03000502040302020204" pitchFamily="66" charset="0"/>
              </a:rPr>
              <a:t>Вспомни, какие приметы лета ты называл. </a:t>
            </a:r>
          </a:p>
        </p:txBody>
      </p:sp>
      <p:sp>
        <p:nvSpPr>
          <p:cNvPr id="31" name="Вопрос">
            <a:extLst>
              <a:ext uri="{FF2B5EF4-FFF2-40B4-BE49-F238E27FC236}">
                <a16:creationId xmlns:a16="http://schemas.microsoft.com/office/drawing/2014/main" xmlns="" id="{794FCF87-8DB9-589F-9C08-DB6D8D74446A}"/>
              </a:ext>
            </a:extLst>
          </p:cNvPr>
          <p:cNvSpPr/>
          <p:nvPr/>
        </p:nvSpPr>
        <p:spPr>
          <a:xfrm>
            <a:off x="11632951" y="68579"/>
            <a:ext cx="481809" cy="543325"/>
          </a:xfrm>
          <a:prstGeom prst="roundRect">
            <a:avLst/>
          </a:prstGeom>
          <a:solidFill>
            <a:srgbClr val="F8FBE5"/>
          </a:solidFill>
          <a:ln w="38100">
            <a:solidFill>
              <a:srgbClr val="54882F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5488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xmlns="" id="{5F362169-582D-C79E-63AA-4E0BC929C086}"/>
              </a:ext>
            </a:extLst>
          </p:cNvPr>
          <p:cNvSpPr/>
          <p:nvPr/>
        </p:nvSpPr>
        <p:spPr>
          <a:xfrm>
            <a:off x="9258592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xmlns="" id="{ED7DF47C-DE1A-5EA6-0F47-565EEF28CF7A}"/>
              </a:ext>
            </a:extLst>
          </p:cNvPr>
          <p:cNvSpPr/>
          <p:nvPr/>
        </p:nvSpPr>
        <p:spPr>
          <a:xfrm>
            <a:off x="790936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: фигура 32">
            <a:extLst>
              <a:ext uri="{FF2B5EF4-FFF2-40B4-BE49-F238E27FC236}">
                <a16:creationId xmlns:a16="http://schemas.microsoft.com/office/drawing/2014/main" xmlns="" id="{D13D3E12-8C95-D6EA-0485-D9AE6AB934EB}"/>
              </a:ext>
            </a:extLst>
          </p:cNvPr>
          <p:cNvSpPr/>
          <p:nvPr/>
        </p:nvSpPr>
        <p:spPr>
          <a:xfrm>
            <a:off x="3617459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xmlns="" id="{7ED718DC-6849-F43C-258A-362B31DE681F}"/>
              </a:ext>
            </a:extLst>
          </p:cNvPr>
          <p:cNvSpPr/>
          <p:nvPr/>
        </p:nvSpPr>
        <p:spPr>
          <a:xfrm>
            <a:off x="6443982" y="4038600"/>
            <a:ext cx="2139783" cy="2639066"/>
          </a:xfrm>
          <a:custGeom>
            <a:avLst/>
            <a:gdLst>
              <a:gd name="connsiteX0" fmla="*/ 0 w 3048000"/>
              <a:gd name="connsiteY0" fmla="*/ 0 h 3759200"/>
              <a:gd name="connsiteX1" fmla="*/ 727392 w 3048000"/>
              <a:gd name="connsiteY1" fmla="*/ 0 h 3759200"/>
              <a:gd name="connsiteX2" fmla="*/ 1524000 w 3048000"/>
              <a:gd name="connsiteY2" fmla="*/ 457200 h 3759200"/>
              <a:gd name="connsiteX3" fmla="*/ 2320608 w 3048000"/>
              <a:gd name="connsiteY3" fmla="*/ 0 h 3759200"/>
              <a:gd name="connsiteX4" fmla="*/ 3048000 w 3048000"/>
              <a:gd name="connsiteY4" fmla="*/ 0 h 3759200"/>
              <a:gd name="connsiteX5" fmla="*/ 3048000 w 3048000"/>
              <a:gd name="connsiteY5" fmla="*/ 3759200 h 3759200"/>
              <a:gd name="connsiteX6" fmla="*/ 0 w 3048000"/>
              <a:gd name="connsiteY6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48000" h="3759200">
                <a:moveTo>
                  <a:pt x="0" y="0"/>
                </a:moveTo>
                <a:lnTo>
                  <a:pt x="727392" y="0"/>
                </a:lnTo>
                <a:cubicBezTo>
                  <a:pt x="727392" y="252505"/>
                  <a:pt x="1084046" y="457200"/>
                  <a:pt x="1524000" y="457200"/>
                </a:cubicBezTo>
                <a:cubicBezTo>
                  <a:pt x="1963954" y="457200"/>
                  <a:pt x="2320608" y="252505"/>
                  <a:pt x="2320608" y="0"/>
                </a:cubicBezTo>
                <a:lnTo>
                  <a:pt x="3048000" y="0"/>
                </a:lnTo>
                <a:lnTo>
                  <a:pt x="3048000" y="3759200"/>
                </a:lnTo>
                <a:lnTo>
                  <a:pt x="0" y="3759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bg1">
                  <a:alpha val="10000"/>
                </a:schemeClr>
              </a:gs>
              <a:gs pos="70000">
                <a:srgbClr val="F6F8FC">
                  <a:alpha val="9804"/>
                </a:srgbClr>
              </a:gs>
              <a:gs pos="100000">
                <a:srgbClr val="FFFFFF"/>
              </a:gs>
            </a:gsLst>
            <a:lin ang="108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5531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110</Words>
  <Application>Microsoft Office PowerPoint</Application>
  <PresentationFormat>Произвольный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ЕН</dc:creator>
  <cp:lastModifiedBy>Loader</cp:lastModifiedBy>
  <cp:revision>49</cp:revision>
  <dcterms:created xsi:type="dcterms:W3CDTF">2023-10-14T21:19:21Z</dcterms:created>
  <dcterms:modified xsi:type="dcterms:W3CDTF">2023-11-03T20:31:04Z</dcterms:modified>
</cp:coreProperties>
</file>