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2"/>
    <a:srgbClr val="000000"/>
    <a:srgbClr val="FFFFFF"/>
    <a:srgbClr val="E0E0E2"/>
    <a:srgbClr val="FF5023"/>
    <a:srgbClr val="EE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3020" autoAdjust="0"/>
  </p:normalViewPr>
  <p:slideViewPr>
    <p:cSldViewPr snapToGrid="0" showGuides="1">
      <p:cViewPr varScale="1">
        <p:scale>
          <a:sx n="55" d="100"/>
          <a:sy n="55" d="100"/>
        </p:scale>
        <p:origin x="1024" y="4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CDA02-71C6-5ADA-5307-8898CCB7D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16ED2D-F73E-BBB2-E718-1F179E76A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1E6D2-8036-D43A-0216-9DD476DA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D9A55-AE43-47F5-742A-AE01291E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8DA62-41EB-5DEF-8995-554E58F5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64E22-7598-0D2D-40D8-EA15BB71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ED91D7-743A-6B1F-0E1E-258B8956D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148A6-41AD-C52A-BB6E-4003C62E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2F4CA-8D7E-4B25-380F-E39ECA40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0DE87-7887-950B-7AEF-B378BFD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64F393-89BB-1732-BEF8-D5592EFF8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55D0E3-D724-A99A-1075-60F79E160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1D12E-64A4-FBA0-80E7-4BB8A349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C2409-23EF-4050-5DF0-0DBD91C2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4E70-AC69-E97E-31ED-BAD0B4D6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A81B6-137C-82B3-A0F2-6DF1087A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57022-2B61-3FF9-9CBF-15998B61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C164F-59BC-D067-E9B6-6055BAE3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51E6F-A100-55F4-39DF-066DACDE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C41FA-D1A8-6AD8-8E6D-33D570F1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5D07A-2F3A-EFDF-3B2D-4C26F802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DE207-4EF7-E31F-05C7-21884D8B4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D5F16-44DB-7F95-A176-73565251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8EC91-4B06-1D4B-B5A0-94A7146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B7A6D-8D83-5D28-0517-75009032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1FC3-8C84-2FA1-D0E6-2C1BE96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5B653-FBA9-3BAE-D4A5-7B9453B0D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EEE20B-EC42-5DC7-0322-EE430F01B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58AA8F-0986-703D-5116-5E60B4D1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A1B71-D8A2-3622-1F59-F17489B9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0F9D2B-98E6-6261-7F4E-BE2BAB63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5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4FC7-8886-38FD-C3A9-A2B54CA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32E6-F34E-EB99-4590-05780252B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A4C15-0A82-DDD9-B9D4-8E20CF168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1B40D-E398-BCFA-176B-5567DE478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2C24A-40B6-266E-70A1-3179953F7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CF7BF3-8EC8-9A72-9E2A-73154AB0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4125AE-52A9-3E3D-361A-7BB36E94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EBCD95-52AC-AE0A-7DD8-B188CDE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8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BE46-9C9C-8998-5449-FC63F866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5D7BD1-DDE7-4337-D168-8009251E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86949-EE65-48D1-8987-D8A4B6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B1703-375C-AEFB-C584-BC7049B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0B92B-31C4-23B4-CFF0-25D33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EDDDB8-80F1-66DF-B7C5-752C3A68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F52FFD-79FE-0C28-9CA8-B309A41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898F-7A2B-1BF8-22BF-E200BB48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989DC-DBBD-DABE-B739-077714E8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BABEA1-C5CF-4FCE-31C2-EADC272FC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C68665-62B5-5D6B-BB28-158FACB2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3D9B6-DCB8-309E-4A28-8786C5AA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B85D80-B674-E0E9-780C-B2C9632B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0FD5E-0CEC-53DC-C6FD-1B672DEF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3970F5-2EA1-CA00-AD5D-928080135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C0A472-37D2-F8C8-7AFD-029E61F3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6BF13-AC9D-106F-6CAB-57086C11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1519A-0F46-20B4-8EA8-B4769FD7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13734-018D-295D-7F30-49496CFD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853EA-AC7E-473E-5D86-B2B1441F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1DAE5-0E61-FBD1-2095-EAE5734F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D4735-2D28-28CD-184D-F20E9AEC3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C9D7-FC61-4569-B1D1-02E9827FC1F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17A23-8FCF-2810-386C-36392456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0EFE6-674D-EBCA-8676-2DA5EDE01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png"/><Relationship Id="rId18" Type="http://schemas.openxmlformats.org/officeDocument/2006/relationships/image" Target="../media/image18.png"/><Relationship Id="rId26" Type="http://schemas.openxmlformats.org/officeDocument/2006/relationships/image" Target="../media/image29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4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23" Type="http://schemas.openxmlformats.org/officeDocument/2006/relationships/image" Target="../media/image27.png"/><Relationship Id="rId28" Type="http://schemas.openxmlformats.org/officeDocument/2006/relationships/image" Target="../media/image13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6.png"/><Relationship Id="rId22" Type="http://schemas.openxmlformats.org/officeDocument/2006/relationships/image" Target="../media/image26.png"/><Relationship Id="rId2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175B05B-4B1D-71D7-35D5-9B7AD57E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2419405" y="7231295"/>
            <a:ext cx="2017951" cy="262760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CC0D0593-8331-7D0A-FA56-58E560CF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2872" y="7419374"/>
            <a:ext cx="2017951" cy="2627604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1644AEF-5C79-AFD2-F4D7-15DF1ECD3559}"/>
              </a:ext>
            </a:extLst>
          </p:cNvPr>
          <p:cNvGrpSpPr/>
          <p:nvPr/>
        </p:nvGrpSpPr>
        <p:grpSpPr>
          <a:xfrm>
            <a:off x="87571" y="6053393"/>
            <a:ext cx="1626040" cy="4015690"/>
            <a:chOff x="950746" y="2425690"/>
            <a:chExt cx="1626040" cy="401569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054F828C-DB4D-BEAC-C249-6AE9D30CBCC5}"/>
                </a:ext>
              </a:extLst>
            </p:cNvPr>
            <p:cNvGrpSpPr/>
            <p:nvPr/>
          </p:nvGrpSpPr>
          <p:grpSpPr>
            <a:xfrm rot="1080000">
              <a:off x="950746" y="2425690"/>
              <a:ext cx="1626040" cy="4015690"/>
              <a:chOff x="3915674" y="-2890671"/>
              <a:chExt cx="3676718" cy="9080071"/>
            </a:xfrm>
          </p:grpSpPr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FFBD9052-2594-A279-C335-6454528B1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8" name="Прямоугольник 107">
                <a:extLst>
                  <a:ext uri="{FF2B5EF4-FFF2-40B4-BE49-F238E27FC236}">
                    <a16:creationId xmlns:a16="http://schemas.microsoft.com/office/drawing/2014/main" id="{7FEE75CF-BC6B-99E4-8E14-929821FD490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F8EF41A-7FEE-BDE4-2D3C-8A388FD81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0950" y="4708634"/>
              <a:ext cx="837558" cy="1253654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CC9EA97-D93D-D98E-2D89-192CB33E2B38}"/>
              </a:ext>
            </a:extLst>
          </p:cNvPr>
          <p:cNvGrpSpPr/>
          <p:nvPr/>
        </p:nvGrpSpPr>
        <p:grpSpPr>
          <a:xfrm>
            <a:off x="-897889" y="6052067"/>
            <a:ext cx="1631918" cy="4006162"/>
            <a:chOff x="-34714" y="2424364"/>
            <a:chExt cx="1631918" cy="4006162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ADD70EC-F524-CF57-43F0-C17D31A363D3}"/>
                </a:ext>
              </a:extLst>
            </p:cNvPr>
            <p:cNvGrpSpPr/>
            <p:nvPr/>
          </p:nvGrpSpPr>
          <p:grpSpPr>
            <a:xfrm rot="20580000" flipH="1">
              <a:off x="-34714" y="2424364"/>
              <a:ext cx="1631918" cy="4006162"/>
              <a:chOff x="3915674" y="-2890671"/>
              <a:chExt cx="3690009" cy="9058528"/>
            </a:xfrm>
          </p:grpSpPr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id="{ABFE425C-D759-1170-3CD1-B8455D97B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AA6D29DD-1521-4958-6940-6DF9E7539B0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25E2551-EB4F-F0D9-3339-BD1D32E28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231"/>
            <a:stretch/>
          </p:blipFill>
          <p:spPr>
            <a:xfrm>
              <a:off x="257700" y="4708634"/>
              <a:ext cx="1018854" cy="1253654"/>
            </a:xfrm>
            <a:prstGeom prst="rect">
              <a:avLst/>
            </a:prstGeom>
          </p:spPr>
        </p:pic>
      </p:grpSp>
      <p:sp>
        <p:nvSpPr>
          <p:cNvPr id="71" name="Овал 70">
            <a:extLst>
              <a:ext uri="{FF2B5EF4-FFF2-40B4-BE49-F238E27FC236}">
                <a16:creationId xmlns:a16="http://schemas.microsoft.com/office/drawing/2014/main" id="{1ACD6312-E183-C476-7384-68C476B79FC2}"/>
              </a:ext>
            </a:extLst>
          </p:cNvPr>
          <p:cNvSpPr/>
          <p:nvPr/>
        </p:nvSpPr>
        <p:spPr>
          <a:xfrm>
            <a:off x="-608423" y="7717394"/>
            <a:ext cx="2008557" cy="2440373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1795B62-E08F-DD0E-5C25-69928EC8A8DF}"/>
              </a:ext>
            </a:extLst>
          </p:cNvPr>
          <p:cNvGrpSpPr/>
          <p:nvPr/>
        </p:nvGrpSpPr>
        <p:grpSpPr>
          <a:xfrm>
            <a:off x="3207591" y="6116029"/>
            <a:ext cx="1760844" cy="4015690"/>
            <a:chOff x="3156164" y="983270"/>
            <a:chExt cx="1760844" cy="401569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3F7E0BD-7C6D-E488-7AF2-E9BA5E0900F3}"/>
                </a:ext>
              </a:extLst>
            </p:cNvPr>
            <p:cNvGrpSpPr/>
            <p:nvPr/>
          </p:nvGrpSpPr>
          <p:grpSpPr>
            <a:xfrm rot="2460853">
              <a:off x="3290968" y="983270"/>
              <a:ext cx="1626040" cy="4015690"/>
              <a:chOff x="3915674" y="-2890671"/>
              <a:chExt cx="3676718" cy="9080071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EBC07E45-8683-E18A-E300-B07D8A1BDA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9AC546F6-2A2B-1DD7-C7EA-5705A54CF38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3" name="Рисунок 72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3B58299E-B488-98A5-5D98-AADE9A4C1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06389">
              <a:off x="3156164" y="3184329"/>
              <a:ext cx="823733" cy="158055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73E4515-83D8-B4CF-AE2F-06ED02A3F43D}"/>
              </a:ext>
            </a:extLst>
          </p:cNvPr>
          <p:cNvGrpSpPr/>
          <p:nvPr/>
        </p:nvGrpSpPr>
        <p:grpSpPr>
          <a:xfrm>
            <a:off x="2437517" y="5731061"/>
            <a:ext cx="1631918" cy="4006162"/>
            <a:chOff x="2386090" y="598302"/>
            <a:chExt cx="1631918" cy="4006162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07089A73-41CF-F676-9543-24B21F16D030}"/>
                </a:ext>
              </a:extLst>
            </p:cNvPr>
            <p:cNvGrpSpPr/>
            <p:nvPr/>
          </p:nvGrpSpPr>
          <p:grpSpPr>
            <a:xfrm rot="360853" flipH="1">
              <a:off x="2386090" y="598302"/>
              <a:ext cx="1631918" cy="4006162"/>
              <a:chOff x="3915674" y="-2890671"/>
              <a:chExt cx="3690009" cy="9058528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A2ADA5F-CA8D-F7A5-EC1A-BFDA45B61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845416C-4A39-3702-EA37-4D3A1DB0F16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4" name="Рисунок 73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928A9F-2351-7456-FA6C-123D15C5F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 rot="1406389">
              <a:off x="2518885" y="2887478"/>
              <a:ext cx="728952" cy="1580550"/>
            </a:xfrm>
            <a:prstGeom prst="rect">
              <a:avLst/>
            </a:prstGeom>
          </p:spPr>
        </p:pic>
      </p:grpSp>
      <p:sp>
        <p:nvSpPr>
          <p:cNvPr id="85" name="Овал 84">
            <a:extLst>
              <a:ext uri="{FF2B5EF4-FFF2-40B4-BE49-F238E27FC236}">
                <a16:creationId xmlns:a16="http://schemas.microsoft.com/office/drawing/2014/main" id="{5EC9CBC3-9815-4BBB-8791-75B6C195CC3C}"/>
              </a:ext>
            </a:extLst>
          </p:cNvPr>
          <p:cNvSpPr/>
          <p:nvPr/>
        </p:nvSpPr>
        <p:spPr>
          <a:xfrm rot="727256">
            <a:off x="2365026" y="7608467"/>
            <a:ext cx="2045783" cy="230459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Рисунок 2050">
            <a:extLst>
              <a:ext uri="{FF2B5EF4-FFF2-40B4-BE49-F238E27FC236}">
                <a16:creationId xmlns:a16="http://schemas.microsoft.com/office/drawing/2014/main" id="{89DF8CBD-48D8-3BD7-1688-D9AD2CD93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316">
            <a:off x="8665250" y="7109886"/>
            <a:ext cx="2017951" cy="2627604"/>
          </a:xfrm>
          <a:prstGeom prst="rect">
            <a:avLst/>
          </a:prstGeom>
        </p:spPr>
      </p:pic>
      <p:grpSp>
        <p:nvGrpSpPr>
          <p:cNvPr id="2053" name="Группа 2052">
            <a:extLst>
              <a:ext uri="{FF2B5EF4-FFF2-40B4-BE49-F238E27FC236}">
                <a16:creationId xmlns:a16="http://schemas.microsoft.com/office/drawing/2014/main" id="{CA70312B-5DC8-F55C-FD9E-FC1CF3F247A5}"/>
              </a:ext>
            </a:extLst>
          </p:cNvPr>
          <p:cNvGrpSpPr/>
          <p:nvPr/>
        </p:nvGrpSpPr>
        <p:grpSpPr>
          <a:xfrm>
            <a:off x="9257672" y="5675017"/>
            <a:ext cx="1626040" cy="4015690"/>
            <a:chOff x="8520676" y="1431325"/>
            <a:chExt cx="1626040" cy="4015690"/>
          </a:xfrm>
        </p:grpSpPr>
        <p:grpSp>
          <p:nvGrpSpPr>
            <p:cNvPr id="2054" name="Группа 2053">
              <a:extLst>
                <a:ext uri="{FF2B5EF4-FFF2-40B4-BE49-F238E27FC236}">
                  <a16:creationId xmlns:a16="http://schemas.microsoft.com/office/drawing/2014/main" id="{A4CAAA90-0086-2687-1133-EF3CD9679E1C}"/>
                </a:ext>
              </a:extLst>
            </p:cNvPr>
            <p:cNvGrpSpPr/>
            <p:nvPr/>
          </p:nvGrpSpPr>
          <p:grpSpPr>
            <a:xfrm rot="555316">
              <a:off x="8520676" y="1431325"/>
              <a:ext cx="1626040" cy="4015690"/>
              <a:chOff x="3915674" y="-2890671"/>
              <a:chExt cx="3676718" cy="9080071"/>
            </a:xfrm>
          </p:grpSpPr>
          <p:pic>
            <p:nvPicPr>
              <p:cNvPr id="2061" name="Рисунок 2060">
                <a:extLst>
                  <a:ext uri="{FF2B5EF4-FFF2-40B4-BE49-F238E27FC236}">
                    <a16:creationId xmlns:a16="http://schemas.microsoft.com/office/drawing/2014/main" id="{8DB23815-0597-E03C-2732-516518F0FC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063" name="Прямоугольник 2062">
                <a:extLst>
                  <a:ext uri="{FF2B5EF4-FFF2-40B4-BE49-F238E27FC236}">
                    <a16:creationId xmlns:a16="http://schemas.microsoft.com/office/drawing/2014/main" id="{4F3BD6FF-26CA-F29C-C858-CAA001ED29F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5" name="Рисунок 205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C1BE3117-D329-F5CF-2508-B654400C9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20936" flipH="1">
              <a:off x="8960779" y="3559616"/>
              <a:ext cx="666040" cy="1691286"/>
            </a:xfrm>
            <a:prstGeom prst="rect">
              <a:avLst/>
            </a:prstGeom>
          </p:spPr>
        </p:pic>
      </p:grpSp>
      <p:grpSp>
        <p:nvGrpSpPr>
          <p:cNvPr id="2066" name="Группа 2065">
            <a:extLst>
              <a:ext uri="{FF2B5EF4-FFF2-40B4-BE49-F238E27FC236}">
                <a16:creationId xmlns:a16="http://schemas.microsoft.com/office/drawing/2014/main" id="{A7B08764-69A9-49CD-0AE7-A808C14F9DBF}"/>
              </a:ext>
            </a:extLst>
          </p:cNvPr>
          <p:cNvGrpSpPr/>
          <p:nvPr/>
        </p:nvGrpSpPr>
        <p:grpSpPr>
          <a:xfrm>
            <a:off x="8282708" y="5823137"/>
            <a:ext cx="1631918" cy="4006162"/>
            <a:chOff x="7545712" y="1579445"/>
            <a:chExt cx="1631918" cy="4006162"/>
          </a:xfrm>
        </p:grpSpPr>
        <p:grpSp>
          <p:nvGrpSpPr>
            <p:cNvPr id="2069" name="Группа 2068">
              <a:extLst>
                <a:ext uri="{FF2B5EF4-FFF2-40B4-BE49-F238E27FC236}">
                  <a16:creationId xmlns:a16="http://schemas.microsoft.com/office/drawing/2014/main" id="{C5C7C448-CEB4-09DD-7713-E2F153D9BFE5}"/>
                </a:ext>
              </a:extLst>
            </p:cNvPr>
            <p:cNvGrpSpPr/>
            <p:nvPr/>
          </p:nvGrpSpPr>
          <p:grpSpPr>
            <a:xfrm rot="20055316" flipH="1">
              <a:off x="7545712" y="1579445"/>
              <a:ext cx="1631918" cy="4006162"/>
              <a:chOff x="3915674" y="-2890671"/>
              <a:chExt cx="3690009" cy="9058528"/>
            </a:xfrm>
          </p:grpSpPr>
          <p:pic>
            <p:nvPicPr>
              <p:cNvPr id="2071" name="Рисунок 2070">
                <a:extLst>
                  <a:ext uri="{FF2B5EF4-FFF2-40B4-BE49-F238E27FC236}">
                    <a16:creationId xmlns:a16="http://schemas.microsoft.com/office/drawing/2014/main" id="{FE5B2C85-A5BD-930F-0FDF-BC3D10885C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072" name="Прямоугольник 2071">
                <a:extLst>
                  <a:ext uri="{FF2B5EF4-FFF2-40B4-BE49-F238E27FC236}">
                    <a16:creationId xmlns:a16="http://schemas.microsoft.com/office/drawing/2014/main" id="{EDC75116-777B-4C61-1C1B-3AC166A9BED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0" name="Рисунок 206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7715AB16-542B-42F1-6EEC-2515E1E2B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96275" flipH="1">
              <a:off x="8360731" y="3646338"/>
              <a:ext cx="635917" cy="1691286"/>
            </a:xfrm>
            <a:prstGeom prst="rect">
              <a:avLst/>
            </a:prstGeom>
          </p:spPr>
        </p:pic>
      </p:grpSp>
      <p:sp>
        <p:nvSpPr>
          <p:cNvPr id="2073" name="Овал 2072">
            <a:extLst>
              <a:ext uri="{FF2B5EF4-FFF2-40B4-BE49-F238E27FC236}">
                <a16:creationId xmlns:a16="http://schemas.microsoft.com/office/drawing/2014/main" id="{9E4A0AB8-3892-22D7-AC9B-A519BB3A6F03}"/>
              </a:ext>
            </a:extLst>
          </p:cNvPr>
          <p:cNvSpPr/>
          <p:nvPr/>
        </p:nvSpPr>
        <p:spPr>
          <a:xfrm>
            <a:off x="8742579" y="7717394"/>
            <a:ext cx="1932977" cy="19083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B0A0F6-E3CE-E594-DF26-A5CA68B484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9991" y="690657"/>
            <a:ext cx="6785436" cy="186553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CCC2528A-85B9-CFD4-69BB-67C3A769B16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23602" y="2700857"/>
            <a:ext cx="2792426" cy="2048434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5E515AEF-1C51-0078-DF05-91283A92E47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097" y="93684"/>
            <a:ext cx="576185" cy="538784"/>
          </a:xfrm>
          <a:prstGeom prst="rect">
            <a:avLst/>
          </a:prstGeom>
        </p:spPr>
      </p:pic>
      <p:pic>
        <p:nvPicPr>
          <p:cNvPr id="37" name="Рисунок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80D0F8-2F9B-EC55-3F10-8A835E8E369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69395" y="6321167"/>
            <a:ext cx="522527" cy="5145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B4607-C699-DB12-3A4B-9F02A32B1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423947" y="91663"/>
            <a:ext cx="2017951" cy="262760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3B1FEF1-FF5F-6369-3413-CCB9F28215C4}"/>
              </a:ext>
            </a:extLst>
          </p:cNvPr>
          <p:cNvSpPr/>
          <p:nvPr/>
        </p:nvSpPr>
        <p:spPr>
          <a:xfrm>
            <a:off x="-2363868" y="981825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F818DC5-DE57-4B4C-38ED-96EFF938E5D1}"/>
              </a:ext>
            </a:extLst>
          </p:cNvPr>
          <p:cNvGrpSpPr/>
          <p:nvPr/>
        </p:nvGrpSpPr>
        <p:grpSpPr>
          <a:xfrm>
            <a:off x="-2740026" y="111471"/>
            <a:ext cx="4006163" cy="1631919"/>
            <a:chOff x="230177" y="138567"/>
            <a:chExt cx="4006163" cy="1631919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0EF9F28-33E8-AF6E-7970-AAC6298DA172}"/>
                </a:ext>
              </a:extLst>
            </p:cNvPr>
            <p:cNvGrpSpPr/>
            <p:nvPr/>
          </p:nvGrpSpPr>
          <p:grpSpPr>
            <a:xfrm rot="4380000" flipH="1">
              <a:off x="1417299" y="-1048555"/>
              <a:ext cx="1631919" cy="4006163"/>
              <a:chOff x="3915674" y="-2890671"/>
              <a:chExt cx="3690011" cy="9058529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32B611D5-2C1D-3691-AA2B-2E3751FAB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7" y="1338958"/>
                <a:ext cx="2307928" cy="4828900"/>
              </a:xfrm>
              <a:prstGeom prst="rect">
                <a:avLst/>
              </a:prstGeom>
            </p:spPr>
          </p:pic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B38E41AB-DB6E-7014-0A11-216F92B7120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FFF3E55C-14A0-BE32-7C0F-D4BEA726E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4992" y="259532"/>
              <a:ext cx="642001" cy="172800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B2AD0142-EA4D-0DF5-2F23-0872AC0F776A}"/>
              </a:ext>
            </a:extLst>
          </p:cNvPr>
          <p:cNvGrpSpPr/>
          <p:nvPr/>
        </p:nvGrpSpPr>
        <p:grpSpPr>
          <a:xfrm>
            <a:off x="-2750879" y="1096932"/>
            <a:ext cx="4015690" cy="1626040"/>
            <a:chOff x="219324" y="1124028"/>
            <a:chExt cx="4015690" cy="162604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8A0A428B-3828-7D4D-07C2-505454FC37D1}"/>
                </a:ext>
              </a:extLst>
            </p:cNvPr>
            <p:cNvGrpSpPr/>
            <p:nvPr/>
          </p:nvGrpSpPr>
          <p:grpSpPr>
            <a:xfrm rot="6480000">
              <a:off x="1414149" y="-70797"/>
              <a:ext cx="1626040" cy="4015690"/>
              <a:chOff x="3915674" y="-2890671"/>
              <a:chExt cx="3676718" cy="9080071"/>
            </a:xfrm>
          </p:grpSpPr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6AE988AB-785F-8195-9A8E-12E63E855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9DE064CC-0AE4-B653-6EEA-18F05DFA5F2E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9C0CBDC8-E49C-5E8E-764D-34C16D115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60000">
              <a:off x="873888" y="913297"/>
              <a:ext cx="713543" cy="1728270"/>
            </a:xfrm>
            <a:prstGeom prst="rect">
              <a:avLst/>
            </a:prstGeom>
          </p:spPr>
        </p:pic>
      </p:grpSp>
      <p:sp>
        <p:nvSpPr>
          <p:cNvPr id="60" name="Овал 59">
            <a:extLst>
              <a:ext uri="{FF2B5EF4-FFF2-40B4-BE49-F238E27FC236}">
                <a16:creationId xmlns:a16="http://schemas.microsoft.com/office/drawing/2014/main" id="{C2F124EE-27D8-2D74-EA29-8CE98F84CE48}"/>
              </a:ext>
            </a:extLst>
          </p:cNvPr>
          <p:cNvSpPr/>
          <p:nvPr/>
        </p:nvSpPr>
        <p:spPr>
          <a:xfrm>
            <a:off x="-2823602" y="335003"/>
            <a:ext cx="2045783" cy="21147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1CB8C22-9F60-F653-8894-8CB5D1A7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049500" y="-3031870"/>
            <a:ext cx="2017951" cy="2627604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5B4B7D5-64A9-C909-8CE4-8500DBE21808}"/>
              </a:ext>
            </a:extLst>
          </p:cNvPr>
          <p:cNvSpPr/>
          <p:nvPr/>
        </p:nvSpPr>
        <p:spPr>
          <a:xfrm>
            <a:off x="4778478" y="-286165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92FDB9E-3057-F25B-5914-B22A1B2089F3}"/>
              </a:ext>
            </a:extLst>
          </p:cNvPr>
          <p:cNvGrpSpPr/>
          <p:nvPr/>
        </p:nvGrpSpPr>
        <p:grpSpPr>
          <a:xfrm>
            <a:off x="4720550" y="-3043121"/>
            <a:ext cx="1631918" cy="4006162"/>
            <a:chOff x="4800914" y="190299"/>
            <a:chExt cx="1631918" cy="4006162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E9DB72F6-B822-6A73-706C-CEB65A55F14D}"/>
                </a:ext>
              </a:extLst>
            </p:cNvPr>
            <p:cNvGrpSpPr/>
            <p:nvPr/>
          </p:nvGrpSpPr>
          <p:grpSpPr>
            <a:xfrm rot="9780000" flipH="1">
              <a:off x="4800914" y="190299"/>
              <a:ext cx="1631918" cy="4006162"/>
              <a:chOff x="3915674" y="-2890671"/>
              <a:chExt cx="3690009" cy="9058528"/>
            </a:xfrm>
          </p:grpSpPr>
          <p:pic>
            <p:nvPicPr>
              <p:cNvPr id="94" name="Рисунок 93">
                <a:extLst>
                  <a:ext uri="{FF2B5EF4-FFF2-40B4-BE49-F238E27FC236}">
                    <a16:creationId xmlns:a16="http://schemas.microsoft.com/office/drawing/2014/main" id="{26E02CDF-A8BD-8CEA-BC63-73A4BCC3D1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id="{4F2FA394-2E48-F7E3-C2E6-B63816E1211C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792894-176F-234E-11F1-D3FB0DCE7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11"/>
            <a:stretch/>
          </p:blipFill>
          <p:spPr>
            <a:xfrm flipV="1">
              <a:off x="5126567" y="849643"/>
              <a:ext cx="905933" cy="775871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BABDAC5F-BB01-EABD-BB2B-2FE561338D32}"/>
              </a:ext>
            </a:extLst>
          </p:cNvPr>
          <p:cNvGrpSpPr/>
          <p:nvPr/>
        </p:nvGrpSpPr>
        <p:grpSpPr>
          <a:xfrm>
            <a:off x="3741506" y="-3053975"/>
            <a:ext cx="1626040" cy="4015690"/>
            <a:chOff x="3821332" y="179445"/>
            <a:chExt cx="1626040" cy="4015690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68F14730-D07B-E5BF-B24A-ED85A6303A9C}"/>
                </a:ext>
              </a:extLst>
            </p:cNvPr>
            <p:cNvGrpSpPr/>
            <p:nvPr/>
          </p:nvGrpSpPr>
          <p:grpSpPr>
            <a:xfrm rot="11880000">
              <a:off x="3821332" y="179445"/>
              <a:ext cx="1626040" cy="4015690"/>
              <a:chOff x="3915674" y="-2890671"/>
              <a:chExt cx="3676718" cy="9080071"/>
            </a:xfrm>
          </p:grpSpPr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E76E669F-142F-D815-431B-977A609FE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3DBF1D20-4F73-5027-8E1C-C6E5E5F91C5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76F1FCB-7DAB-D849-3145-96C607EC7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621" t="-3483"/>
            <a:stretch/>
          </p:blipFill>
          <p:spPr>
            <a:xfrm flipV="1">
              <a:off x="4203678" y="848654"/>
              <a:ext cx="951323" cy="810903"/>
            </a:xfrm>
            <a:prstGeom prst="rect">
              <a:avLst/>
            </a:prstGeom>
          </p:spPr>
        </p:pic>
      </p:grpSp>
      <p:sp>
        <p:nvSpPr>
          <p:cNvPr id="122" name="Овал 121">
            <a:extLst>
              <a:ext uri="{FF2B5EF4-FFF2-40B4-BE49-F238E27FC236}">
                <a16:creationId xmlns:a16="http://schemas.microsoft.com/office/drawing/2014/main" id="{FDA60DBF-B86D-0743-B7D0-D7F4E553A007}"/>
              </a:ext>
            </a:extLst>
          </p:cNvPr>
          <p:cNvSpPr/>
          <p:nvPr/>
        </p:nvSpPr>
        <p:spPr>
          <a:xfrm>
            <a:off x="3938834" y="-3194848"/>
            <a:ext cx="2183383" cy="24336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8" name="Рисунок 2097">
            <a:extLst>
              <a:ext uri="{FF2B5EF4-FFF2-40B4-BE49-F238E27FC236}">
                <a16:creationId xmlns:a16="http://schemas.microsoft.com/office/drawing/2014/main" id="{6052833F-995B-4B0F-2046-85B3497AA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008003" y="-34923"/>
            <a:ext cx="2017951" cy="2627604"/>
          </a:xfrm>
          <a:prstGeom prst="rect">
            <a:avLst/>
          </a:prstGeom>
        </p:spPr>
      </p:pic>
      <p:sp>
        <p:nvSpPr>
          <p:cNvPr id="2099" name="Прямоугольник 2098">
            <a:extLst>
              <a:ext uri="{FF2B5EF4-FFF2-40B4-BE49-F238E27FC236}">
                <a16:creationId xmlns:a16="http://schemas.microsoft.com/office/drawing/2014/main" id="{6DE1756B-B908-448C-BB0F-ECE544DBB766}"/>
              </a:ext>
            </a:extLst>
          </p:cNvPr>
          <p:cNvSpPr/>
          <p:nvPr/>
        </p:nvSpPr>
        <p:spPr>
          <a:xfrm>
            <a:off x="14427434" y="86500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grpSp>
        <p:nvGrpSpPr>
          <p:cNvPr id="2100" name="Группа 2099">
            <a:extLst>
              <a:ext uri="{FF2B5EF4-FFF2-40B4-BE49-F238E27FC236}">
                <a16:creationId xmlns:a16="http://schemas.microsoft.com/office/drawing/2014/main" id="{D1CCB620-40A6-0ED4-155F-3C704F5CC3FF}"/>
              </a:ext>
            </a:extLst>
          </p:cNvPr>
          <p:cNvGrpSpPr/>
          <p:nvPr/>
        </p:nvGrpSpPr>
        <p:grpSpPr>
          <a:xfrm>
            <a:off x="11337195" y="-38627"/>
            <a:ext cx="4015690" cy="1626038"/>
            <a:chOff x="7875538" y="136780"/>
            <a:chExt cx="4015690" cy="1626038"/>
          </a:xfrm>
        </p:grpSpPr>
        <p:grpSp>
          <p:nvGrpSpPr>
            <p:cNvPr id="2101" name="Группа 2100">
              <a:extLst>
                <a:ext uri="{FF2B5EF4-FFF2-40B4-BE49-F238E27FC236}">
                  <a16:creationId xmlns:a16="http://schemas.microsoft.com/office/drawing/2014/main" id="{3BBF4D69-2D41-E1BB-FFCF-3DA3AA4B4A18}"/>
                </a:ext>
              </a:extLst>
            </p:cNvPr>
            <p:cNvGrpSpPr/>
            <p:nvPr/>
          </p:nvGrpSpPr>
          <p:grpSpPr>
            <a:xfrm rot="17280000">
              <a:off x="9070364" y="-1058046"/>
              <a:ext cx="1626038" cy="4015690"/>
              <a:chOff x="3915674" y="-2890671"/>
              <a:chExt cx="3676714" cy="9080071"/>
            </a:xfrm>
          </p:grpSpPr>
          <p:pic>
            <p:nvPicPr>
              <p:cNvPr id="2103" name="Рисунок 2102">
                <a:extLst>
                  <a:ext uri="{FF2B5EF4-FFF2-40B4-BE49-F238E27FC236}">
                    <a16:creationId xmlns:a16="http://schemas.microsoft.com/office/drawing/2014/main" id="{7EBBE0C5-A8C2-31DF-9B95-AE8AA20FA4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2104" name="Прямоугольник 2103">
                <a:extLst>
                  <a:ext uri="{FF2B5EF4-FFF2-40B4-BE49-F238E27FC236}">
                    <a16:creationId xmlns:a16="http://schemas.microsoft.com/office/drawing/2014/main" id="{747B6932-D971-E179-F508-7F1E710F1AD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02" name="Рисунок 2101">
              <a:extLst>
                <a:ext uri="{FF2B5EF4-FFF2-40B4-BE49-F238E27FC236}">
                  <a16:creationId xmlns:a16="http://schemas.microsoft.com/office/drawing/2014/main" id="{25D8D5EC-736F-F774-8E5B-BEC98C1CE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60000">
              <a:off x="10482132" y="247335"/>
              <a:ext cx="697404" cy="1739864"/>
            </a:xfrm>
            <a:prstGeom prst="rect">
              <a:avLst/>
            </a:prstGeom>
          </p:spPr>
        </p:pic>
      </p:grpSp>
      <p:grpSp>
        <p:nvGrpSpPr>
          <p:cNvPr id="2105" name="Группа 2104">
            <a:extLst>
              <a:ext uri="{FF2B5EF4-FFF2-40B4-BE49-F238E27FC236}">
                <a16:creationId xmlns:a16="http://schemas.microsoft.com/office/drawing/2014/main" id="{B2368FB5-7A88-4143-CE53-6E27AC350D1C}"/>
              </a:ext>
            </a:extLst>
          </p:cNvPr>
          <p:cNvGrpSpPr/>
          <p:nvPr/>
        </p:nvGrpSpPr>
        <p:grpSpPr>
          <a:xfrm>
            <a:off x="11335869" y="940953"/>
            <a:ext cx="4006162" cy="1631918"/>
            <a:chOff x="7874212" y="1116360"/>
            <a:chExt cx="4006162" cy="1631918"/>
          </a:xfrm>
        </p:grpSpPr>
        <p:grpSp>
          <p:nvGrpSpPr>
            <p:cNvPr id="2106" name="Группа 2105">
              <a:extLst>
                <a:ext uri="{FF2B5EF4-FFF2-40B4-BE49-F238E27FC236}">
                  <a16:creationId xmlns:a16="http://schemas.microsoft.com/office/drawing/2014/main" id="{8A28295B-28D1-FAF8-EA0F-13C3B0EDF0EE}"/>
                </a:ext>
              </a:extLst>
            </p:cNvPr>
            <p:cNvGrpSpPr/>
            <p:nvPr/>
          </p:nvGrpSpPr>
          <p:grpSpPr>
            <a:xfrm rot="15180000" flipH="1">
              <a:off x="9061334" y="-70762"/>
              <a:ext cx="1631918" cy="4006162"/>
              <a:chOff x="3915674" y="-2890671"/>
              <a:chExt cx="3690009" cy="9058528"/>
            </a:xfrm>
          </p:grpSpPr>
          <p:pic>
            <p:nvPicPr>
              <p:cNvPr id="2108" name="Рисунок 2107">
                <a:extLst>
                  <a:ext uri="{FF2B5EF4-FFF2-40B4-BE49-F238E27FC236}">
                    <a16:creationId xmlns:a16="http://schemas.microsoft.com/office/drawing/2014/main" id="{B34CE6CD-5EDB-88FD-533E-D8261DC496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109" name="Прямоугольник 2108">
                <a:extLst>
                  <a:ext uri="{FF2B5EF4-FFF2-40B4-BE49-F238E27FC236}">
                    <a16:creationId xmlns:a16="http://schemas.microsoft.com/office/drawing/2014/main" id="{6A86CD3D-6702-8AD8-F2BB-25E817DD352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07" name="Рисунок 2106">
              <a:extLst>
                <a:ext uri="{FF2B5EF4-FFF2-40B4-BE49-F238E27FC236}">
                  <a16:creationId xmlns:a16="http://schemas.microsoft.com/office/drawing/2014/main" id="{F0E4B266-D0AD-39DE-1F56-374B58EFF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0488222" y="904906"/>
              <a:ext cx="675177" cy="1741725"/>
            </a:xfrm>
            <a:prstGeom prst="rect">
              <a:avLst/>
            </a:prstGeom>
          </p:spPr>
        </p:pic>
      </p:grpSp>
      <p:sp>
        <p:nvSpPr>
          <p:cNvPr id="2110" name="Овал 2109">
            <a:extLst>
              <a:ext uri="{FF2B5EF4-FFF2-40B4-BE49-F238E27FC236}">
                <a16:creationId xmlns:a16="http://schemas.microsoft.com/office/drawing/2014/main" id="{712EECCA-3B06-3931-C31F-CDC4AA053A5A}"/>
              </a:ext>
            </a:extLst>
          </p:cNvPr>
          <p:cNvSpPr/>
          <p:nvPr/>
        </p:nvSpPr>
        <p:spPr>
          <a:xfrm>
            <a:off x="13095965" y="269903"/>
            <a:ext cx="2393648" cy="186566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11" name="Рисунок 2110">
            <a:extLst>
              <a:ext uri="{FF2B5EF4-FFF2-40B4-BE49-F238E27FC236}">
                <a16:creationId xmlns:a16="http://schemas.microsoft.com/office/drawing/2014/main" id="{7688E6BA-98B7-0A36-FBDF-FDE72DFBB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7148">
            <a:off x="7383388" y="-2622227"/>
            <a:ext cx="2017951" cy="2627604"/>
          </a:xfrm>
          <a:prstGeom prst="rect">
            <a:avLst/>
          </a:prstGeom>
        </p:spPr>
      </p:pic>
      <p:sp>
        <p:nvSpPr>
          <p:cNvPr id="2112" name="Прямоугольник 2111">
            <a:extLst>
              <a:ext uri="{FF2B5EF4-FFF2-40B4-BE49-F238E27FC236}">
                <a16:creationId xmlns:a16="http://schemas.microsoft.com/office/drawing/2014/main" id="{F2412B5E-AFA5-374B-B8A0-0471C6F3C187}"/>
              </a:ext>
            </a:extLst>
          </p:cNvPr>
          <p:cNvSpPr/>
          <p:nvPr/>
        </p:nvSpPr>
        <p:spPr>
          <a:xfrm>
            <a:off x="7786735" y="-2346034"/>
            <a:ext cx="529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grpSp>
        <p:nvGrpSpPr>
          <p:cNvPr id="2113" name="Группа 2112">
            <a:extLst>
              <a:ext uri="{FF2B5EF4-FFF2-40B4-BE49-F238E27FC236}">
                <a16:creationId xmlns:a16="http://schemas.microsoft.com/office/drawing/2014/main" id="{1DF7C29F-D7B3-61C6-B9E4-86B36278A72A}"/>
              </a:ext>
            </a:extLst>
          </p:cNvPr>
          <p:cNvGrpSpPr/>
          <p:nvPr/>
        </p:nvGrpSpPr>
        <p:grpSpPr>
          <a:xfrm>
            <a:off x="7346887" y="-2479690"/>
            <a:ext cx="1780130" cy="4015690"/>
            <a:chOff x="6822226" y="193197"/>
            <a:chExt cx="1780130" cy="4015690"/>
          </a:xfrm>
        </p:grpSpPr>
        <p:grpSp>
          <p:nvGrpSpPr>
            <p:cNvPr id="2114" name="Группа 2113">
              <a:extLst>
                <a:ext uri="{FF2B5EF4-FFF2-40B4-BE49-F238E27FC236}">
                  <a16:creationId xmlns:a16="http://schemas.microsoft.com/office/drawing/2014/main" id="{C082C8A6-6EFE-7322-0901-D02F6F0DD54F}"/>
                </a:ext>
              </a:extLst>
            </p:cNvPr>
            <p:cNvGrpSpPr/>
            <p:nvPr/>
          </p:nvGrpSpPr>
          <p:grpSpPr>
            <a:xfrm rot="9987148">
              <a:off x="6976316" y="193197"/>
              <a:ext cx="1626040" cy="4015690"/>
              <a:chOff x="3915674" y="-2890671"/>
              <a:chExt cx="3676718" cy="9080071"/>
            </a:xfrm>
          </p:grpSpPr>
          <p:pic>
            <p:nvPicPr>
              <p:cNvPr id="2116" name="Рисунок 2115">
                <a:extLst>
                  <a:ext uri="{FF2B5EF4-FFF2-40B4-BE49-F238E27FC236}">
                    <a16:creationId xmlns:a16="http://schemas.microsoft.com/office/drawing/2014/main" id="{E5B8DC3D-109B-FA0B-2C49-48A93C715B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117" name="Прямоугольник 2116">
                <a:extLst>
                  <a:ext uri="{FF2B5EF4-FFF2-40B4-BE49-F238E27FC236}">
                    <a16:creationId xmlns:a16="http://schemas.microsoft.com/office/drawing/2014/main" id="{EA703678-A9BC-C59B-07A7-8D9AB1DE9682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15" name="Рисунок 2114">
              <a:extLst>
                <a:ext uri="{FF2B5EF4-FFF2-40B4-BE49-F238E27FC236}">
                  <a16:creationId xmlns:a16="http://schemas.microsoft.com/office/drawing/2014/main" id="{1863181B-0F50-7BC3-53FC-DE38AFDDB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8939838" flipV="1">
              <a:off x="6822226" y="532021"/>
              <a:ext cx="904069" cy="1451853"/>
            </a:xfrm>
            <a:prstGeom prst="rect">
              <a:avLst/>
            </a:prstGeom>
          </p:spPr>
        </p:pic>
      </p:grpSp>
      <p:grpSp>
        <p:nvGrpSpPr>
          <p:cNvPr id="2118" name="Группа 2117">
            <a:extLst>
              <a:ext uri="{FF2B5EF4-FFF2-40B4-BE49-F238E27FC236}">
                <a16:creationId xmlns:a16="http://schemas.microsoft.com/office/drawing/2014/main" id="{5830B625-5535-A26D-E957-B5EFC94270BE}"/>
              </a:ext>
            </a:extLst>
          </p:cNvPr>
          <p:cNvGrpSpPr/>
          <p:nvPr/>
        </p:nvGrpSpPr>
        <p:grpSpPr>
          <a:xfrm>
            <a:off x="7151413" y="-2698528"/>
            <a:ext cx="4006162" cy="2533771"/>
            <a:chOff x="6626752" y="-25641"/>
            <a:chExt cx="4006162" cy="2533771"/>
          </a:xfrm>
        </p:grpSpPr>
        <p:grpSp>
          <p:nvGrpSpPr>
            <p:cNvPr id="2119" name="Группа 2118">
              <a:extLst>
                <a:ext uri="{FF2B5EF4-FFF2-40B4-BE49-F238E27FC236}">
                  <a16:creationId xmlns:a16="http://schemas.microsoft.com/office/drawing/2014/main" id="{DB13D1F3-1B6D-E587-E557-B6EED7C98E12}"/>
                </a:ext>
              </a:extLst>
            </p:cNvPr>
            <p:cNvGrpSpPr/>
            <p:nvPr/>
          </p:nvGrpSpPr>
          <p:grpSpPr>
            <a:xfrm rot="7887148" flipH="1">
              <a:off x="7813874" y="-310910"/>
              <a:ext cx="1631918" cy="4006162"/>
              <a:chOff x="3915674" y="-2890671"/>
              <a:chExt cx="3690009" cy="9058528"/>
            </a:xfrm>
          </p:grpSpPr>
          <p:pic>
            <p:nvPicPr>
              <p:cNvPr id="2121" name="Рисунок 2120">
                <a:extLst>
                  <a:ext uri="{FF2B5EF4-FFF2-40B4-BE49-F238E27FC236}">
                    <a16:creationId xmlns:a16="http://schemas.microsoft.com/office/drawing/2014/main" id="{1F78E1FF-3E68-00A8-B49F-E7C2191398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122" name="Прямоугольник 2121">
                <a:extLst>
                  <a:ext uri="{FF2B5EF4-FFF2-40B4-BE49-F238E27FC236}">
                    <a16:creationId xmlns:a16="http://schemas.microsoft.com/office/drawing/2014/main" id="{781CA5AC-D189-C484-1EEF-E72B318A8DCD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20" name="Рисунок 2119">
              <a:extLst>
                <a:ext uri="{FF2B5EF4-FFF2-40B4-BE49-F238E27FC236}">
                  <a16:creationId xmlns:a16="http://schemas.microsoft.com/office/drawing/2014/main" id="{1A8F7199-7301-B719-ADBE-FC35439C3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213"/>
            <a:stretch/>
          </p:blipFill>
          <p:spPr>
            <a:xfrm rot="8887046" flipV="1">
              <a:off x="7538762" y="-25641"/>
              <a:ext cx="936142" cy="1542066"/>
            </a:xfrm>
            <a:prstGeom prst="rect">
              <a:avLst/>
            </a:prstGeom>
          </p:spPr>
        </p:pic>
      </p:grpSp>
      <p:sp>
        <p:nvSpPr>
          <p:cNvPr id="2123" name="Овал 2122">
            <a:extLst>
              <a:ext uri="{FF2B5EF4-FFF2-40B4-BE49-F238E27FC236}">
                <a16:creationId xmlns:a16="http://schemas.microsoft.com/office/drawing/2014/main" id="{A4ACBDC8-EAE9-D91D-2C99-25F0B56ED194}"/>
              </a:ext>
            </a:extLst>
          </p:cNvPr>
          <p:cNvSpPr/>
          <p:nvPr/>
        </p:nvSpPr>
        <p:spPr>
          <a:xfrm>
            <a:off x="7133046" y="-2651947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24" name="Рисунок 2123">
            <a:extLst>
              <a:ext uri="{FF2B5EF4-FFF2-40B4-BE49-F238E27FC236}">
                <a16:creationId xmlns:a16="http://schemas.microsoft.com/office/drawing/2014/main" id="{D6334B0C-45AA-7964-8703-161E5535E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55" y="-2885616"/>
            <a:ext cx="2017951" cy="2627604"/>
          </a:xfrm>
          <a:prstGeom prst="rect">
            <a:avLst/>
          </a:prstGeom>
        </p:spPr>
      </p:pic>
      <p:sp>
        <p:nvSpPr>
          <p:cNvPr id="2125" name="Прямоугольник 2124">
            <a:extLst>
              <a:ext uri="{FF2B5EF4-FFF2-40B4-BE49-F238E27FC236}">
                <a16:creationId xmlns:a16="http://schemas.microsoft.com/office/drawing/2014/main" id="{118C00F3-E332-991A-DE08-924C2FE82531}"/>
              </a:ext>
            </a:extLst>
          </p:cNvPr>
          <p:cNvSpPr/>
          <p:nvPr/>
        </p:nvSpPr>
        <p:spPr>
          <a:xfrm>
            <a:off x="6525929" y="-1296904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grpSp>
        <p:nvGrpSpPr>
          <p:cNvPr id="2126" name="Группа 2125">
            <a:extLst>
              <a:ext uri="{FF2B5EF4-FFF2-40B4-BE49-F238E27FC236}">
                <a16:creationId xmlns:a16="http://schemas.microsoft.com/office/drawing/2014/main" id="{5DD301EA-7100-F903-F148-4C952FD8DA70}"/>
              </a:ext>
            </a:extLst>
          </p:cNvPr>
          <p:cNvGrpSpPr/>
          <p:nvPr/>
        </p:nvGrpSpPr>
        <p:grpSpPr>
          <a:xfrm>
            <a:off x="6492998" y="-4251597"/>
            <a:ext cx="1626040" cy="4015690"/>
            <a:chOff x="5768012" y="749217"/>
            <a:chExt cx="1626040" cy="4015690"/>
          </a:xfrm>
        </p:grpSpPr>
        <p:grpSp>
          <p:nvGrpSpPr>
            <p:cNvPr id="2127" name="Группа 2126">
              <a:extLst>
                <a:ext uri="{FF2B5EF4-FFF2-40B4-BE49-F238E27FC236}">
                  <a16:creationId xmlns:a16="http://schemas.microsoft.com/office/drawing/2014/main" id="{B1C9BB31-20B2-73BE-5959-FE0868655B16}"/>
                </a:ext>
              </a:extLst>
            </p:cNvPr>
            <p:cNvGrpSpPr/>
            <p:nvPr/>
          </p:nvGrpSpPr>
          <p:grpSpPr>
            <a:xfrm rot="1080000">
              <a:off x="5768012" y="749217"/>
              <a:ext cx="1626040" cy="4015690"/>
              <a:chOff x="3915674" y="-2890671"/>
              <a:chExt cx="3676718" cy="9080071"/>
            </a:xfrm>
          </p:grpSpPr>
          <p:pic>
            <p:nvPicPr>
              <p:cNvPr id="2129" name="Рисунок 2128">
                <a:extLst>
                  <a:ext uri="{FF2B5EF4-FFF2-40B4-BE49-F238E27FC236}">
                    <a16:creationId xmlns:a16="http://schemas.microsoft.com/office/drawing/2014/main" id="{20EA49BC-3BAC-9E3C-9546-CF16B4A1F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30" name="Прямоугольник 2129">
                <a:extLst>
                  <a:ext uri="{FF2B5EF4-FFF2-40B4-BE49-F238E27FC236}">
                    <a16:creationId xmlns:a16="http://schemas.microsoft.com/office/drawing/2014/main" id="{ADAB4534-5B50-A360-1517-6E27094C897D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28" name="Рисунок 2127">
              <a:extLst>
                <a:ext uri="{FF2B5EF4-FFF2-40B4-BE49-F238E27FC236}">
                  <a16:creationId xmlns:a16="http://schemas.microsoft.com/office/drawing/2014/main" id="{1FF1E13D-B15D-4FCC-739C-30D7CE636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889" r="-6952"/>
            <a:stretch/>
          </p:blipFill>
          <p:spPr>
            <a:xfrm rot="60000">
              <a:off x="6067009" y="2791407"/>
              <a:ext cx="816512" cy="1594418"/>
            </a:xfrm>
            <a:prstGeom prst="rect">
              <a:avLst/>
            </a:prstGeom>
          </p:spPr>
        </p:pic>
      </p:grpSp>
      <p:grpSp>
        <p:nvGrpSpPr>
          <p:cNvPr id="2131" name="Группа 2130">
            <a:extLst>
              <a:ext uri="{FF2B5EF4-FFF2-40B4-BE49-F238E27FC236}">
                <a16:creationId xmlns:a16="http://schemas.microsoft.com/office/drawing/2014/main" id="{66FAEB5F-AD39-866D-D886-3278BDABE69C}"/>
              </a:ext>
            </a:extLst>
          </p:cNvPr>
          <p:cNvGrpSpPr/>
          <p:nvPr/>
        </p:nvGrpSpPr>
        <p:grpSpPr>
          <a:xfrm>
            <a:off x="5507538" y="-4252923"/>
            <a:ext cx="1631918" cy="4006162"/>
            <a:chOff x="4782552" y="747891"/>
            <a:chExt cx="1631918" cy="4006162"/>
          </a:xfrm>
        </p:grpSpPr>
        <p:grpSp>
          <p:nvGrpSpPr>
            <p:cNvPr id="2132" name="Группа 2131">
              <a:extLst>
                <a:ext uri="{FF2B5EF4-FFF2-40B4-BE49-F238E27FC236}">
                  <a16:creationId xmlns:a16="http://schemas.microsoft.com/office/drawing/2014/main" id="{AE6770AA-AC5B-A943-2647-5FF7FD49DC0D}"/>
                </a:ext>
              </a:extLst>
            </p:cNvPr>
            <p:cNvGrpSpPr/>
            <p:nvPr/>
          </p:nvGrpSpPr>
          <p:grpSpPr>
            <a:xfrm rot="20580000" flipH="1">
              <a:off x="4782552" y="747891"/>
              <a:ext cx="1631918" cy="4006162"/>
              <a:chOff x="3915674" y="-2890671"/>
              <a:chExt cx="3690009" cy="9058528"/>
            </a:xfrm>
          </p:grpSpPr>
          <p:pic>
            <p:nvPicPr>
              <p:cNvPr id="2134" name="Рисунок 2133">
                <a:extLst>
                  <a:ext uri="{FF2B5EF4-FFF2-40B4-BE49-F238E27FC236}">
                    <a16:creationId xmlns:a16="http://schemas.microsoft.com/office/drawing/2014/main" id="{732BCF27-0740-A565-6110-F99948A92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35" name="Прямоугольник 2134">
                <a:extLst>
                  <a:ext uri="{FF2B5EF4-FFF2-40B4-BE49-F238E27FC236}">
                    <a16:creationId xmlns:a16="http://schemas.microsoft.com/office/drawing/2014/main" id="{352F2CE7-B5C1-C936-E60D-2DBD37E2C6D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33" name="Рисунок 2132">
              <a:extLst>
                <a:ext uri="{FF2B5EF4-FFF2-40B4-BE49-F238E27FC236}">
                  <a16:creationId xmlns:a16="http://schemas.microsoft.com/office/drawing/2014/main" id="{E1BF2EB6-05C0-FD3F-4C81-E136FC5F0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913" t="-4234" b="-3354"/>
            <a:stretch/>
          </p:blipFill>
          <p:spPr>
            <a:xfrm>
              <a:off x="5300647" y="2826860"/>
              <a:ext cx="795161" cy="1608426"/>
            </a:xfrm>
            <a:prstGeom prst="rect">
              <a:avLst/>
            </a:prstGeom>
          </p:spPr>
        </p:pic>
      </p:grpSp>
      <p:sp>
        <p:nvSpPr>
          <p:cNvPr id="2136" name="Овал 2135">
            <a:extLst>
              <a:ext uri="{FF2B5EF4-FFF2-40B4-BE49-F238E27FC236}">
                <a16:creationId xmlns:a16="http://schemas.microsoft.com/office/drawing/2014/main" id="{F49C2AF0-4957-8D25-B50E-0683BBF21D88}"/>
              </a:ext>
            </a:extLst>
          </p:cNvPr>
          <p:cNvSpPr/>
          <p:nvPr/>
        </p:nvSpPr>
        <p:spPr>
          <a:xfrm>
            <a:off x="5677706" y="-2955958"/>
            <a:ext cx="2393648" cy="278333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37" name="Рисунок 2136">
            <a:extLst>
              <a:ext uri="{FF2B5EF4-FFF2-40B4-BE49-F238E27FC236}">
                <a16:creationId xmlns:a16="http://schemas.microsoft.com/office/drawing/2014/main" id="{DBE3C87A-FF91-4417-C109-B00D9A006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3382335" y="7070859"/>
            <a:ext cx="2017951" cy="2627604"/>
          </a:xfrm>
          <a:prstGeom prst="rect">
            <a:avLst/>
          </a:prstGeom>
        </p:spPr>
      </p:pic>
      <p:sp>
        <p:nvSpPr>
          <p:cNvPr id="2138" name="Прямоугольник 2137">
            <a:extLst>
              <a:ext uri="{FF2B5EF4-FFF2-40B4-BE49-F238E27FC236}">
                <a16:creationId xmlns:a16="http://schemas.microsoft.com/office/drawing/2014/main" id="{BE848342-6926-82B2-873D-665A3BA99A3B}"/>
              </a:ext>
            </a:extLst>
          </p:cNvPr>
          <p:cNvSpPr/>
          <p:nvPr/>
        </p:nvSpPr>
        <p:spPr>
          <a:xfrm>
            <a:off x="3838561" y="8592943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grpSp>
        <p:nvGrpSpPr>
          <p:cNvPr id="2139" name="Группа 2138">
            <a:extLst>
              <a:ext uri="{FF2B5EF4-FFF2-40B4-BE49-F238E27FC236}">
                <a16:creationId xmlns:a16="http://schemas.microsoft.com/office/drawing/2014/main" id="{AB91D59F-B997-EB4E-5413-5EE057A0CDB7}"/>
              </a:ext>
            </a:extLst>
          </p:cNvPr>
          <p:cNvGrpSpPr/>
          <p:nvPr/>
        </p:nvGrpSpPr>
        <p:grpSpPr>
          <a:xfrm>
            <a:off x="3395560" y="5623141"/>
            <a:ext cx="1616146" cy="3983663"/>
            <a:chOff x="4021613" y="2724124"/>
            <a:chExt cx="1631911" cy="4006153"/>
          </a:xfrm>
        </p:grpSpPr>
        <p:grpSp>
          <p:nvGrpSpPr>
            <p:cNvPr id="2140" name="Группа 2139">
              <a:extLst>
                <a:ext uri="{FF2B5EF4-FFF2-40B4-BE49-F238E27FC236}">
                  <a16:creationId xmlns:a16="http://schemas.microsoft.com/office/drawing/2014/main" id="{ECAFCB34-2414-1061-8B13-B9D446B03F09}"/>
                </a:ext>
              </a:extLst>
            </p:cNvPr>
            <p:cNvGrpSpPr/>
            <p:nvPr/>
          </p:nvGrpSpPr>
          <p:grpSpPr>
            <a:xfrm rot="360853" flipH="1">
              <a:off x="4021613" y="2724124"/>
              <a:ext cx="1631911" cy="4006153"/>
              <a:chOff x="3915674" y="-2890671"/>
              <a:chExt cx="3689994" cy="9058507"/>
            </a:xfrm>
          </p:grpSpPr>
          <p:pic>
            <p:nvPicPr>
              <p:cNvPr id="2142" name="Рисунок 2141">
                <a:extLst>
                  <a:ext uri="{FF2B5EF4-FFF2-40B4-BE49-F238E27FC236}">
                    <a16:creationId xmlns:a16="http://schemas.microsoft.com/office/drawing/2014/main" id="{92EC577D-AAEA-6A8B-2903-B58AD13AD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40" y="1338936"/>
                <a:ext cx="2307928" cy="48289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43" name="Прямоугольник 2142">
                <a:extLst>
                  <a:ext uri="{FF2B5EF4-FFF2-40B4-BE49-F238E27FC236}">
                    <a16:creationId xmlns:a16="http://schemas.microsoft.com/office/drawing/2014/main" id="{3F9E4963-7376-F2C6-29BC-8D9D72EA1F9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41" name="Рисунок 2140">
              <a:extLst>
                <a:ext uri="{FF2B5EF4-FFF2-40B4-BE49-F238E27FC236}">
                  <a16:creationId xmlns:a16="http://schemas.microsoft.com/office/drawing/2014/main" id="{8BF37DB5-ED99-5D91-7683-6605E42E2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 rot="1400754">
              <a:off x="4268361" y="4765688"/>
              <a:ext cx="664923" cy="18354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44" name="Группа 2143">
            <a:extLst>
              <a:ext uri="{FF2B5EF4-FFF2-40B4-BE49-F238E27FC236}">
                <a16:creationId xmlns:a16="http://schemas.microsoft.com/office/drawing/2014/main" id="{5B273AFE-E9F7-E422-EF99-0FA739A6819E}"/>
              </a:ext>
            </a:extLst>
          </p:cNvPr>
          <p:cNvGrpSpPr/>
          <p:nvPr/>
        </p:nvGrpSpPr>
        <p:grpSpPr>
          <a:xfrm>
            <a:off x="4193826" y="5993988"/>
            <a:ext cx="1738075" cy="4002270"/>
            <a:chOff x="4829433" y="3114694"/>
            <a:chExt cx="1738075" cy="4002270"/>
          </a:xfrm>
        </p:grpSpPr>
        <p:grpSp>
          <p:nvGrpSpPr>
            <p:cNvPr id="2145" name="Группа 2144">
              <a:extLst>
                <a:ext uri="{FF2B5EF4-FFF2-40B4-BE49-F238E27FC236}">
                  <a16:creationId xmlns:a16="http://schemas.microsoft.com/office/drawing/2014/main" id="{3D04999C-25C7-F3E7-6CB3-BF2B58DC8805}"/>
                </a:ext>
              </a:extLst>
            </p:cNvPr>
            <p:cNvGrpSpPr/>
            <p:nvPr/>
          </p:nvGrpSpPr>
          <p:grpSpPr>
            <a:xfrm rot="2460853">
              <a:off x="4929406" y="3114694"/>
              <a:ext cx="1638102" cy="4002270"/>
              <a:chOff x="3915674" y="-2890671"/>
              <a:chExt cx="3703995" cy="9049726"/>
            </a:xfrm>
          </p:grpSpPr>
          <p:pic>
            <p:nvPicPr>
              <p:cNvPr id="2147" name="Рисунок 2146">
                <a:extLst>
                  <a:ext uri="{FF2B5EF4-FFF2-40B4-BE49-F238E27FC236}">
                    <a16:creationId xmlns:a16="http://schemas.microsoft.com/office/drawing/2014/main" id="{27E2B3CC-A771-0025-A09F-04683ECC0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79874" y="1356376"/>
                <a:ext cx="2339795" cy="480267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48" name="Прямоугольник 2147">
                <a:extLst>
                  <a:ext uri="{FF2B5EF4-FFF2-40B4-BE49-F238E27FC236}">
                    <a16:creationId xmlns:a16="http://schemas.microsoft.com/office/drawing/2014/main" id="{D126BE80-A5A6-D7CE-7133-801040214D32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46" name="Рисунок 2145">
              <a:extLst>
                <a:ext uri="{FF2B5EF4-FFF2-40B4-BE49-F238E27FC236}">
                  <a16:creationId xmlns:a16="http://schemas.microsoft.com/office/drawing/2014/main" id="{A1E6F15B-27D8-DB70-027E-640795F08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96"/>
            <a:stretch/>
          </p:blipFill>
          <p:spPr>
            <a:xfrm rot="1425721">
              <a:off x="4829433" y="5088293"/>
              <a:ext cx="620559" cy="1800000"/>
            </a:xfrm>
            <a:prstGeom prst="rect">
              <a:avLst/>
            </a:prstGeom>
            <a:effectLst/>
          </p:spPr>
        </p:pic>
      </p:grpSp>
      <p:sp>
        <p:nvSpPr>
          <p:cNvPr id="2149" name="Овал 2148">
            <a:extLst>
              <a:ext uri="{FF2B5EF4-FFF2-40B4-BE49-F238E27FC236}">
                <a16:creationId xmlns:a16="http://schemas.microsoft.com/office/drawing/2014/main" id="{75A6A590-4B58-D964-E1F0-56A1838EC54F}"/>
              </a:ext>
            </a:extLst>
          </p:cNvPr>
          <p:cNvSpPr/>
          <p:nvPr/>
        </p:nvSpPr>
        <p:spPr>
          <a:xfrm>
            <a:off x="3195814" y="7567284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" name="Рисунок 2149">
            <a:extLst>
              <a:ext uri="{FF2B5EF4-FFF2-40B4-BE49-F238E27FC236}">
                <a16:creationId xmlns:a16="http://schemas.microsoft.com/office/drawing/2014/main" id="{982C790C-AF58-BEF5-96DA-4107F0248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47835">
            <a:off x="9840962" y="6913731"/>
            <a:ext cx="2017951" cy="2627604"/>
          </a:xfrm>
          <a:prstGeom prst="rect">
            <a:avLst/>
          </a:prstGeom>
        </p:spPr>
      </p:pic>
      <p:sp>
        <p:nvSpPr>
          <p:cNvPr id="2151" name="Прямоугольник 2150">
            <a:extLst>
              <a:ext uri="{FF2B5EF4-FFF2-40B4-BE49-F238E27FC236}">
                <a16:creationId xmlns:a16="http://schemas.microsoft.com/office/drawing/2014/main" id="{799F8867-CB34-D29B-419B-0968850CBCFE}"/>
              </a:ext>
            </a:extLst>
          </p:cNvPr>
          <p:cNvSpPr/>
          <p:nvPr/>
        </p:nvSpPr>
        <p:spPr>
          <a:xfrm>
            <a:off x="11138880" y="7387471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grpSp>
        <p:nvGrpSpPr>
          <p:cNvPr id="2152" name="Группа 2151">
            <a:extLst>
              <a:ext uri="{FF2B5EF4-FFF2-40B4-BE49-F238E27FC236}">
                <a16:creationId xmlns:a16="http://schemas.microsoft.com/office/drawing/2014/main" id="{A43E3F4F-3DF7-A29B-F313-3F1A35F75069}"/>
              </a:ext>
            </a:extLst>
          </p:cNvPr>
          <p:cNvGrpSpPr/>
          <p:nvPr/>
        </p:nvGrpSpPr>
        <p:grpSpPr>
          <a:xfrm>
            <a:off x="8002530" y="7448289"/>
            <a:ext cx="4015690" cy="1626038"/>
            <a:chOff x="7905490" y="4987302"/>
            <a:chExt cx="4015690" cy="1626038"/>
          </a:xfrm>
        </p:grpSpPr>
        <p:grpSp>
          <p:nvGrpSpPr>
            <p:cNvPr id="2153" name="Группа 2152">
              <a:extLst>
                <a:ext uri="{FF2B5EF4-FFF2-40B4-BE49-F238E27FC236}">
                  <a16:creationId xmlns:a16="http://schemas.microsoft.com/office/drawing/2014/main" id="{DB8EAE30-AB51-60C9-04D6-450A7E162FD3}"/>
                </a:ext>
              </a:extLst>
            </p:cNvPr>
            <p:cNvGrpSpPr/>
            <p:nvPr/>
          </p:nvGrpSpPr>
          <p:grpSpPr>
            <a:xfrm rot="14927835">
              <a:off x="9100316" y="3792476"/>
              <a:ext cx="1626038" cy="4015690"/>
              <a:chOff x="3915674" y="-2890671"/>
              <a:chExt cx="3676714" cy="9080071"/>
            </a:xfrm>
          </p:grpSpPr>
          <p:pic>
            <p:nvPicPr>
              <p:cNvPr id="2155" name="Рисунок 2154">
                <a:extLst>
                  <a:ext uri="{FF2B5EF4-FFF2-40B4-BE49-F238E27FC236}">
                    <a16:creationId xmlns:a16="http://schemas.microsoft.com/office/drawing/2014/main" id="{0EDCCABE-458D-5535-034E-EAE371921D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2156" name="Прямоугольник 2155">
                <a:extLst>
                  <a:ext uri="{FF2B5EF4-FFF2-40B4-BE49-F238E27FC236}">
                    <a16:creationId xmlns:a16="http://schemas.microsoft.com/office/drawing/2014/main" id="{31DACA90-A316-C328-3554-EF809A09501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54" name="Рисунок 2153">
              <a:extLst>
                <a:ext uri="{FF2B5EF4-FFF2-40B4-BE49-F238E27FC236}">
                  <a16:creationId xmlns:a16="http://schemas.microsoft.com/office/drawing/2014/main" id="{995204D9-ECD5-F100-8B7A-D92B8B5AC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96" t="-3168" r="-2600"/>
            <a:stretch/>
          </p:blipFill>
          <p:spPr>
            <a:xfrm rot="19262559">
              <a:off x="9907168" y="5048179"/>
              <a:ext cx="1855141" cy="577850"/>
            </a:xfrm>
            <a:prstGeom prst="rect">
              <a:avLst/>
            </a:prstGeom>
          </p:spPr>
        </p:pic>
      </p:grpSp>
      <p:grpSp>
        <p:nvGrpSpPr>
          <p:cNvPr id="2157" name="Группа 2156">
            <a:extLst>
              <a:ext uri="{FF2B5EF4-FFF2-40B4-BE49-F238E27FC236}">
                <a16:creationId xmlns:a16="http://schemas.microsoft.com/office/drawing/2014/main" id="{D7FDEBBB-5BEA-BF57-1E66-D482F4373502}"/>
              </a:ext>
            </a:extLst>
          </p:cNvPr>
          <p:cNvGrpSpPr/>
          <p:nvPr/>
        </p:nvGrpSpPr>
        <p:grpSpPr>
          <a:xfrm>
            <a:off x="9810714" y="7023445"/>
            <a:ext cx="2407646" cy="4006162"/>
            <a:chOff x="9713674" y="4562458"/>
            <a:chExt cx="2407646" cy="4006162"/>
          </a:xfrm>
        </p:grpSpPr>
        <p:grpSp>
          <p:nvGrpSpPr>
            <p:cNvPr id="2158" name="Группа 2157">
              <a:extLst>
                <a:ext uri="{FF2B5EF4-FFF2-40B4-BE49-F238E27FC236}">
                  <a16:creationId xmlns:a16="http://schemas.microsoft.com/office/drawing/2014/main" id="{CB3B58CD-48F1-F168-70FF-F4A4BBD0FF1C}"/>
                </a:ext>
              </a:extLst>
            </p:cNvPr>
            <p:cNvGrpSpPr/>
            <p:nvPr/>
          </p:nvGrpSpPr>
          <p:grpSpPr>
            <a:xfrm rot="12827835" flipH="1">
              <a:off x="9713674" y="4562458"/>
              <a:ext cx="1631918" cy="4006162"/>
              <a:chOff x="3915674" y="-2890671"/>
              <a:chExt cx="3690009" cy="9058528"/>
            </a:xfrm>
          </p:grpSpPr>
          <p:pic>
            <p:nvPicPr>
              <p:cNvPr id="2160" name="Рисунок 2159">
                <a:extLst>
                  <a:ext uri="{FF2B5EF4-FFF2-40B4-BE49-F238E27FC236}">
                    <a16:creationId xmlns:a16="http://schemas.microsoft.com/office/drawing/2014/main" id="{2E65819B-A1F4-BBD2-77BF-E217842D70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161" name="Прямоугольник 2160">
                <a:extLst>
                  <a:ext uri="{FF2B5EF4-FFF2-40B4-BE49-F238E27FC236}">
                    <a16:creationId xmlns:a16="http://schemas.microsoft.com/office/drawing/2014/main" id="{AB31CE60-825B-618D-F8E6-D354A136876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59" name="Рисунок 2158">
              <a:extLst>
                <a:ext uri="{FF2B5EF4-FFF2-40B4-BE49-F238E27FC236}">
                  <a16:creationId xmlns:a16="http://schemas.microsoft.com/office/drawing/2014/main" id="{07F569C6-7F08-D9E2-FC19-70271473F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47" r="-1531" b="-11014"/>
            <a:stretch/>
          </p:blipFill>
          <p:spPr>
            <a:xfrm rot="19250896">
              <a:off x="10279510" y="5472918"/>
              <a:ext cx="1841810" cy="677900"/>
            </a:xfrm>
            <a:prstGeom prst="rect">
              <a:avLst/>
            </a:prstGeom>
          </p:spPr>
        </p:pic>
      </p:grpSp>
      <p:sp>
        <p:nvSpPr>
          <p:cNvPr id="2162" name="Овал 2161">
            <a:extLst>
              <a:ext uri="{FF2B5EF4-FFF2-40B4-BE49-F238E27FC236}">
                <a16:creationId xmlns:a16="http://schemas.microsoft.com/office/drawing/2014/main" id="{325DC817-5B1C-A194-043E-DC1FDB8DCC5F}"/>
              </a:ext>
            </a:extLst>
          </p:cNvPr>
          <p:cNvSpPr/>
          <p:nvPr/>
        </p:nvSpPr>
        <p:spPr>
          <a:xfrm>
            <a:off x="10131334" y="7008285"/>
            <a:ext cx="1995525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BE00B4-BC1D-78C7-49D9-956457EF260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71190" y="5172140"/>
            <a:ext cx="2249619" cy="1201016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A170C1-3DB8-DA67-E100-78255F47B58B}"/>
              </a:ext>
            </a:extLst>
          </p:cNvPr>
          <p:cNvSpPr/>
          <p:nvPr/>
        </p:nvSpPr>
        <p:spPr>
          <a:xfrm>
            <a:off x="633844" y="225262"/>
            <a:ext cx="10924313" cy="5794912"/>
          </a:xfrm>
          <a:custGeom>
            <a:avLst/>
            <a:gdLst>
              <a:gd name="connsiteX0" fmla="*/ 0 w 10924313"/>
              <a:gd name="connsiteY0" fmla="*/ 475067 h 5794912"/>
              <a:gd name="connsiteX1" fmla="*/ 475067 w 10924313"/>
              <a:gd name="connsiteY1" fmla="*/ 0 h 5794912"/>
              <a:gd name="connsiteX2" fmla="*/ 1140012 w 10924313"/>
              <a:gd name="connsiteY2" fmla="*/ 0 h 5794912"/>
              <a:gd name="connsiteX3" fmla="*/ 2004441 w 10924313"/>
              <a:gd name="connsiteY3" fmla="*/ 0 h 5794912"/>
              <a:gd name="connsiteX4" fmla="*/ 2669386 w 10924313"/>
              <a:gd name="connsiteY4" fmla="*/ 0 h 5794912"/>
              <a:gd name="connsiteX5" fmla="*/ 3035106 w 10924313"/>
              <a:gd name="connsiteY5" fmla="*/ 0 h 5794912"/>
              <a:gd name="connsiteX6" fmla="*/ 3700052 w 10924313"/>
              <a:gd name="connsiteY6" fmla="*/ 0 h 5794912"/>
              <a:gd name="connsiteX7" fmla="*/ 4564480 w 10924313"/>
              <a:gd name="connsiteY7" fmla="*/ 0 h 5794912"/>
              <a:gd name="connsiteX8" fmla="*/ 4930200 w 10924313"/>
              <a:gd name="connsiteY8" fmla="*/ 0 h 5794912"/>
              <a:gd name="connsiteX9" fmla="*/ 5295920 w 10924313"/>
              <a:gd name="connsiteY9" fmla="*/ 0 h 5794912"/>
              <a:gd name="connsiteX10" fmla="*/ 6160349 w 10924313"/>
              <a:gd name="connsiteY10" fmla="*/ 0 h 5794912"/>
              <a:gd name="connsiteX11" fmla="*/ 6526069 w 10924313"/>
              <a:gd name="connsiteY11" fmla="*/ 0 h 5794912"/>
              <a:gd name="connsiteX12" fmla="*/ 6991531 w 10924313"/>
              <a:gd name="connsiteY12" fmla="*/ 0 h 5794912"/>
              <a:gd name="connsiteX13" fmla="*/ 7756218 w 10924313"/>
              <a:gd name="connsiteY13" fmla="*/ 0 h 5794912"/>
              <a:gd name="connsiteX14" fmla="*/ 8520905 w 10924313"/>
              <a:gd name="connsiteY14" fmla="*/ 0 h 5794912"/>
              <a:gd name="connsiteX15" fmla="*/ 9086108 w 10924313"/>
              <a:gd name="connsiteY15" fmla="*/ 0 h 5794912"/>
              <a:gd name="connsiteX16" fmla="*/ 9651312 w 10924313"/>
              <a:gd name="connsiteY16" fmla="*/ 0 h 5794912"/>
              <a:gd name="connsiteX17" fmla="*/ 10449246 w 10924313"/>
              <a:gd name="connsiteY17" fmla="*/ 0 h 5794912"/>
              <a:gd name="connsiteX18" fmla="*/ 10924313 w 10924313"/>
              <a:gd name="connsiteY18" fmla="*/ 475067 h 5794912"/>
              <a:gd name="connsiteX19" fmla="*/ 10924313 w 10924313"/>
              <a:gd name="connsiteY19" fmla="*/ 1215626 h 5794912"/>
              <a:gd name="connsiteX20" fmla="*/ 10924313 w 10924313"/>
              <a:gd name="connsiteY20" fmla="*/ 1956185 h 5794912"/>
              <a:gd name="connsiteX21" fmla="*/ 10924313 w 10924313"/>
              <a:gd name="connsiteY21" fmla="*/ 2502953 h 5794912"/>
              <a:gd name="connsiteX22" fmla="*/ 10924313 w 10924313"/>
              <a:gd name="connsiteY22" fmla="*/ 3098168 h 5794912"/>
              <a:gd name="connsiteX23" fmla="*/ 10924313 w 10924313"/>
              <a:gd name="connsiteY23" fmla="*/ 3790279 h 5794912"/>
              <a:gd name="connsiteX24" fmla="*/ 10924313 w 10924313"/>
              <a:gd name="connsiteY24" fmla="*/ 4482391 h 5794912"/>
              <a:gd name="connsiteX25" fmla="*/ 10924313 w 10924313"/>
              <a:gd name="connsiteY25" fmla="*/ 5319845 h 5794912"/>
              <a:gd name="connsiteX26" fmla="*/ 10449246 w 10924313"/>
              <a:gd name="connsiteY26" fmla="*/ 5794912 h 5794912"/>
              <a:gd name="connsiteX27" fmla="*/ 9884043 w 10924313"/>
              <a:gd name="connsiteY27" fmla="*/ 5794912 h 5794912"/>
              <a:gd name="connsiteX28" fmla="*/ 9019614 w 10924313"/>
              <a:gd name="connsiteY28" fmla="*/ 5794912 h 5794912"/>
              <a:gd name="connsiteX29" fmla="*/ 8155185 w 10924313"/>
              <a:gd name="connsiteY29" fmla="*/ 5794912 h 5794912"/>
              <a:gd name="connsiteX30" fmla="*/ 7390498 w 10924313"/>
              <a:gd name="connsiteY30" fmla="*/ 5794912 h 5794912"/>
              <a:gd name="connsiteX31" fmla="*/ 6925036 w 10924313"/>
              <a:gd name="connsiteY31" fmla="*/ 5794912 h 5794912"/>
              <a:gd name="connsiteX32" fmla="*/ 6060607 w 10924313"/>
              <a:gd name="connsiteY32" fmla="*/ 5794912 h 5794912"/>
              <a:gd name="connsiteX33" fmla="*/ 5495404 w 10924313"/>
              <a:gd name="connsiteY33" fmla="*/ 5794912 h 5794912"/>
              <a:gd name="connsiteX34" fmla="*/ 4630975 w 10924313"/>
              <a:gd name="connsiteY34" fmla="*/ 5794912 h 5794912"/>
              <a:gd name="connsiteX35" fmla="*/ 3766546 w 10924313"/>
              <a:gd name="connsiteY35" fmla="*/ 5794912 h 5794912"/>
              <a:gd name="connsiteX36" fmla="*/ 3001859 w 10924313"/>
              <a:gd name="connsiteY36" fmla="*/ 5794912 h 5794912"/>
              <a:gd name="connsiteX37" fmla="*/ 2237172 w 10924313"/>
              <a:gd name="connsiteY37" fmla="*/ 5794912 h 5794912"/>
              <a:gd name="connsiteX38" fmla="*/ 1372743 w 10924313"/>
              <a:gd name="connsiteY38" fmla="*/ 5794912 h 5794912"/>
              <a:gd name="connsiteX39" fmla="*/ 475067 w 10924313"/>
              <a:gd name="connsiteY39" fmla="*/ 5794912 h 5794912"/>
              <a:gd name="connsiteX40" fmla="*/ 0 w 10924313"/>
              <a:gd name="connsiteY40" fmla="*/ 5319845 h 5794912"/>
              <a:gd name="connsiteX41" fmla="*/ 0 w 10924313"/>
              <a:gd name="connsiteY41" fmla="*/ 4627734 h 5794912"/>
              <a:gd name="connsiteX42" fmla="*/ 0 w 10924313"/>
              <a:gd name="connsiteY42" fmla="*/ 3984070 h 5794912"/>
              <a:gd name="connsiteX43" fmla="*/ 0 w 10924313"/>
              <a:gd name="connsiteY43" fmla="*/ 3195064 h 5794912"/>
              <a:gd name="connsiteX44" fmla="*/ 0 w 10924313"/>
              <a:gd name="connsiteY44" fmla="*/ 2551400 h 5794912"/>
              <a:gd name="connsiteX45" fmla="*/ 0 w 10924313"/>
              <a:gd name="connsiteY45" fmla="*/ 1907737 h 5794912"/>
              <a:gd name="connsiteX46" fmla="*/ 0 w 10924313"/>
              <a:gd name="connsiteY46" fmla="*/ 1360969 h 5794912"/>
              <a:gd name="connsiteX47" fmla="*/ 0 w 10924313"/>
              <a:gd name="connsiteY47" fmla="*/ 475067 h 579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924313" h="5794912" fill="none" extrusionOk="0">
                <a:moveTo>
                  <a:pt x="0" y="475067"/>
                </a:moveTo>
                <a:cubicBezTo>
                  <a:pt x="11303" y="160843"/>
                  <a:pt x="205214" y="-64592"/>
                  <a:pt x="475067" y="0"/>
                </a:cubicBezTo>
                <a:cubicBezTo>
                  <a:pt x="616895" y="13030"/>
                  <a:pt x="868132" y="-10624"/>
                  <a:pt x="1140012" y="0"/>
                </a:cubicBezTo>
                <a:cubicBezTo>
                  <a:pt x="1411893" y="10624"/>
                  <a:pt x="1594485" y="-30707"/>
                  <a:pt x="2004441" y="0"/>
                </a:cubicBezTo>
                <a:cubicBezTo>
                  <a:pt x="2414397" y="30707"/>
                  <a:pt x="2481586" y="-570"/>
                  <a:pt x="2669386" y="0"/>
                </a:cubicBezTo>
                <a:cubicBezTo>
                  <a:pt x="2857186" y="570"/>
                  <a:pt x="2916228" y="-14747"/>
                  <a:pt x="3035106" y="0"/>
                </a:cubicBezTo>
                <a:cubicBezTo>
                  <a:pt x="3153984" y="14747"/>
                  <a:pt x="3547163" y="-3648"/>
                  <a:pt x="3700052" y="0"/>
                </a:cubicBezTo>
                <a:cubicBezTo>
                  <a:pt x="3852941" y="3648"/>
                  <a:pt x="4297364" y="19056"/>
                  <a:pt x="4564480" y="0"/>
                </a:cubicBezTo>
                <a:cubicBezTo>
                  <a:pt x="4831596" y="-19056"/>
                  <a:pt x="4797276" y="15959"/>
                  <a:pt x="4930200" y="0"/>
                </a:cubicBezTo>
                <a:cubicBezTo>
                  <a:pt x="5063124" y="-15959"/>
                  <a:pt x="5173130" y="-14175"/>
                  <a:pt x="5295920" y="0"/>
                </a:cubicBezTo>
                <a:cubicBezTo>
                  <a:pt x="5418710" y="14175"/>
                  <a:pt x="5862585" y="-15012"/>
                  <a:pt x="6160349" y="0"/>
                </a:cubicBezTo>
                <a:cubicBezTo>
                  <a:pt x="6458113" y="15012"/>
                  <a:pt x="6419087" y="-13952"/>
                  <a:pt x="6526069" y="0"/>
                </a:cubicBezTo>
                <a:cubicBezTo>
                  <a:pt x="6633051" y="13952"/>
                  <a:pt x="6822125" y="17181"/>
                  <a:pt x="6991531" y="0"/>
                </a:cubicBezTo>
                <a:cubicBezTo>
                  <a:pt x="7160937" y="-17181"/>
                  <a:pt x="7572625" y="37764"/>
                  <a:pt x="7756218" y="0"/>
                </a:cubicBezTo>
                <a:cubicBezTo>
                  <a:pt x="7939811" y="-37764"/>
                  <a:pt x="8293912" y="-7471"/>
                  <a:pt x="8520905" y="0"/>
                </a:cubicBezTo>
                <a:cubicBezTo>
                  <a:pt x="8747898" y="7471"/>
                  <a:pt x="8832186" y="25937"/>
                  <a:pt x="9086108" y="0"/>
                </a:cubicBezTo>
                <a:cubicBezTo>
                  <a:pt x="9340030" y="-25937"/>
                  <a:pt x="9369399" y="5539"/>
                  <a:pt x="9651312" y="0"/>
                </a:cubicBezTo>
                <a:cubicBezTo>
                  <a:pt x="9933225" y="-5539"/>
                  <a:pt x="10051583" y="-10274"/>
                  <a:pt x="10449246" y="0"/>
                </a:cubicBezTo>
                <a:cubicBezTo>
                  <a:pt x="10697593" y="-22818"/>
                  <a:pt x="10930518" y="217764"/>
                  <a:pt x="10924313" y="475067"/>
                </a:cubicBezTo>
                <a:cubicBezTo>
                  <a:pt x="10938214" y="629485"/>
                  <a:pt x="10958536" y="988463"/>
                  <a:pt x="10924313" y="1215626"/>
                </a:cubicBezTo>
                <a:cubicBezTo>
                  <a:pt x="10890090" y="1442789"/>
                  <a:pt x="10941012" y="1767205"/>
                  <a:pt x="10924313" y="1956185"/>
                </a:cubicBezTo>
                <a:cubicBezTo>
                  <a:pt x="10907614" y="2145165"/>
                  <a:pt x="10948105" y="2266738"/>
                  <a:pt x="10924313" y="2502953"/>
                </a:cubicBezTo>
                <a:cubicBezTo>
                  <a:pt x="10900521" y="2739168"/>
                  <a:pt x="10902452" y="2908204"/>
                  <a:pt x="10924313" y="3098168"/>
                </a:cubicBezTo>
                <a:cubicBezTo>
                  <a:pt x="10946174" y="3288133"/>
                  <a:pt x="10950788" y="3533933"/>
                  <a:pt x="10924313" y="3790279"/>
                </a:cubicBezTo>
                <a:cubicBezTo>
                  <a:pt x="10897838" y="4046625"/>
                  <a:pt x="10922513" y="4170887"/>
                  <a:pt x="10924313" y="4482391"/>
                </a:cubicBezTo>
                <a:cubicBezTo>
                  <a:pt x="10926113" y="4793895"/>
                  <a:pt x="10942172" y="4989872"/>
                  <a:pt x="10924313" y="5319845"/>
                </a:cubicBezTo>
                <a:cubicBezTo>
                  <a:pt x="10885419" y="5593626"/>
                  <a:pt x="10698005" y="5760712"/>
                  <a:pt x="10449246" y="5794912"/>
                </a:cubicBezTo>
                <a:cubicBezTo>
                  <a:pt x="10309183" y="5788258"/>
                  <a:pt x="10097326" y="5803190"/>
                  <a:pt x="9884043" y="5794912"/>
                </a:cubicBezTo>
                <a:cubicBezTo>
                  <a:pt x="9670760" y="5786634"/>
                  <a:pt x="9266658" y="5767787"/>
                  <a:pt x="9019614" y="5794912"/>
                </a:cubicBezTo>
                <a:cubicBezTo>
                  <a:pt x="8772570" y="5822037"/>
                  <a:pt x="8390422" y="5754997"/>
                  <a:pt x="8155185" y="5794912"/>
                </a:cubicBezTo>
                <a:cubicBezTo>
                  <a:pt x="7919948" y="5834827"/>
                  <a:pt x="7594653" y="5787967"/>
                  <a:pt x="7390498" y="5794912"/>
                </a:cubicBezTo>
                <a:cubicBezTo>
                  <a:pt x="7186343" y="5801857"/>
                  <a:pt x="7082563" y="5788287"/>
                  <a:pt x="6925036" y="5794912"/>
                </a:cubicBezTo>
                <a:cubicBezTo>
                  <a:pt x="6767509" y="5801537"/>
                  <a:pt x="6254015" y="5772136"/>
                  <a:pt x="6060607" y="5794912"/>
                </a:cubicBezTo>
                <a:cubicBezTo>
                  <a:pt x="5867199" y="5817688"/>
                  <a:pt x="5682373" y="5808028"/>
                  <a:pt x="5495404" y="5794912"/>
                </a:cubicBezTo>
                <a:cubicBezTo>
                  <a:pt x="5308435" y="5781796"/>
                  <a:pt x="4974067" y="5758527"/>
                  <a:pt x="4630975" y="5794912"/>
                </a:cubicBezTo>
                <a:cubicBezTo>
                  <a:pt x="4287883" y="5831297"/>
                  <a:pt x="4040997" y="5774837"/>
                  <a:pt x="3766546" y="5794912"/>
                </a:cubicBezTo>
                <a:cubicBezTo>
                  <a:pt x="3492095" y="5814987"/>
                  <a:pt x="3335853" y="5817166"/>
                  <a:pt x="3001859" y="5794912"/>
                </a:cubicBezTo>
                <a:cubicBezTo>
                  <a:pt x="2667865" y="5772658"/>
                  <a:pt x="2416486" y="5780280"/>
                  <a:pt x="2237172" y="5794912"/>
                </a:cubicBezTo>
                <a:cubicBezTo>
                  <a:pt x="2057858" y="5809544"/>
                  <a:pt x="1673327" y="5822137"/>
                  <a:pt x="1372743" y="5794912"/>
                </a:cubicBezTo>
                <a:cubicBezTo>
                  <a:pt x="1072159" y="5767687"/>
                  <a:pt x="784761" y="5778437"/>
                  <a:pt x="475067" y="5794912"/>
                </a:cubicBezTo>
                <a:cubicBezTo>
                  <a:pt x="257481" y="5818230"/>
                  <a:pt x="-7866" y="5571117"/>
                  <a:pt x="0" y="5319845"/>
                </a:cubicBezTo>
                <a:cubicBezTo>
                  <a:pt x="-24431" y="4982112"/>
                  <a:pt x="33112" y="4815180"/>
                  <a:pt x="0" y="4627734"/>
                </a:cubicBezTo>
                <a:cubicBezTo>
                  <a:pt x="-33112" y="4440288"/>
                  <a:pt x="5096" y="4231727"/>
                  <a:pt x="0" y="3984070"/>
                </a:cubicBezTo>
                <a:cubicBezTo>
                  <a:pt x="-5096" y="3736413"/>
                  <a:pt x="16798" y="3477940"/>
                  <a:pt x="0" y="3195064"/>
                </a:cubicBezTo>
                <a:cubicBezTo>
                  <a:pt x="-16798" y="2912188"/>
                  <a:pt x="-18353" y="2696418"/>
                  <a:pt x="0" y="2551400"/>
                </a:cubicBezTo>
                <a:cubicBezTo>
                  <a:pt x="18353" y="2406382"/>
                  <a:pt x="-10431" y="2070252"/>
                  <a:pt x="0" y="1907737"/>
                </a:cubicBezTo>
                <a:cubicBezTo>
                  <a:pt x="10431" y="1745222"/>
                  <a:pt x="-4830" y="1475095"/>
                  <a:pt x="0" y="1360969"/>
                </a:cubicBezTo>
                <a:cubicBezTo>
                  <a:pt x="4830" y="1246843"/>
                  <a:pt x="23923" y="670405"/>
                  <a:pt x="0" y="475067"/>
                </a:cubicBezTo>
                <a:close/>
              </a:path>
              <a:path w="10924313" h="5794912" stroke="0" extrusionOk="0">
                <a:moveTo>
                  <a:pt x="0" y="475067"/>
                </a:moveTo>
                <a:cubicBezTo>
                  <a:pt x="-12005" y="198431"/>
                  <a:pt x="172564" y="34199"/>
                  <a:pt x="475067" y="0"/>
                </a:cubicBezTo>
                <a:cubicBezTo>
                  <a:pt x="630746" y="25258"/>
                  <a:pt x="838061" y="-20503"/>
                  <a:pt x="1040270" y="0"/>
                </a:cubicBezTo>
                <a:cubicBezTo>
                  <a:pt x="1242479" y="20503"/>
                  <a:pt x="1365197" y="9162"/>
                  <a:pt x="1605474" y="0"/>
                </a:cubicBezTo>
                <a:cubicBezTo>
                  <a:pt x="1845751" y="-9162"/>
                  <a:pt x="2117590" y="32941"/>
                  <a:pt x="2370161" y="0"/>
                </a:cubicBezTo>
                <a:cubicBezTo>
                  <a:pt x="2622732" y="-32941"/>
                  <a:pt x="2674191" y="-2869"/>
                  <a:pt x="2835623" y="0"/>
                </a:cubicBezTo>
                <a:cubicBezTo>
                  <a:pt x="2997055" y="2869"/>
                  <a:pt x="3043503" y="8007"/>
                  <a:pt x="3201343" y="0"/>
                </a:cubicBezTo>
                <a:cubicBezTo>
                  <a:pt x="3359183" y="-8007"/>
                  <a:pt x="3652495" y="-8868"/>
                  <a:pt x="3766546" y="0"/>
                </a:cubicBezTo>
                <a:cubicBezTo>
                  <a:pt x="3880597" y="8868"/>
                  <a:pt x="4014968" y="-4848"/>
                  <a:pt x="4232008" y="0"/>
                </a:cubicBezTo>
                <a:cubicBezTo>
                  <a:pt x="4449048" y="4848"/>
                  <a:pt x="4538015" y="-4874"/>
                  <a:pt x="4697469" y="0"/>
                </a:cubicBezTo>
                <a:cubicBezTo>
                  <a:pt x="4856923" y="4874"/>
                  <a:pt x="5165948" y="6022"/>
                  <a:pt x="5462156" y="0"/>
                </a:cubicBezTo>
                <a:cubicBezTo>
                  <a:pt x="5758364" y="-6022"/>
                  <a:pt x="5746452" y="10318"/>
                  <a:pt x="5927618" y="0"/>
                </a:cubicBezTo>
                <a:cubicBezTo>
                  <a:pt x="6108784" y="-10318"/>
                  <a:pt x="6194348" y="-13947"/>
                  <a:pt x="6393080" y="0"/>
                </a:cubicBezTo>
                <a:cubicBezTo>
                  <a:pt x="6591812" y="13947"/>
                  <a:pt x="6918273" y="-27114"/>
                  <a:pt x="7257509" y="0"/>
                </a:cubicBezTo>
                <a:cubicBezTo>
                  <a:pt x="7596745" y="27114"/>
                  <a:pt x="7497748" y="-14812"/>
                  <a:pt x="7623229" y="0"/>
                </a:cubicBezTo>
                <a:cubicBezTo>
                  <a:pt x="7748710" y="14812"/>
                  <a:pt x="7956789" y="16687"/>
                  <a:pt x="8288174" y="0"/>
                </a:cubicBezTo>
                <a:cubicBezTo>
                  <a:pt x="8619559" y="-16687"/>
                  <a:pt x="8762431" y="-29199"/>
                  <a:pt x="8953119" y="0"/>
                </a:cubicBezTo>
                <a:cubicBezTo>
                  <a:pt x="9143808" y="29199"/>
                  <a:pt x="9361587" y="17205"/>
                  <a:pt x="9618064" y="0"/>
                </a:cubicBezTo>
                <a:cubicBezTo>
                  <a:pt x="9874541" y="-17205"/>
                  <a:pt x="10058404" y="25039"/>
                  <a:pt x="10449246" y="0"/>
                </a:cubicBezTo>
                <a:cubicBezTo>
                  <a:pt x="10713552" y="-40711"/>
                  <a:pt x="10924582" y="222996"/>
                  <a:pt x="10924313" y="475067"/>
                </a:cubicBezTo>
                <a:cubicBezTo>
                  <a:pt x="10908985" y="608242"/>
                  <a:pt x="10899339" y="939608"/>
                  <a:pt x="10924313" y="1070283"/>
                </a:cubicBezTo>
                <a:cubicBezTo>
                  <a:pt x="10949287" y="1200958"/>
                  <a:pt x="10952476" y="1451856"/>
                  <a:pt x="10924313" y="1810842"/>
                </a:cubicBezTo>
                <a:cubicBezTo>
                  <a:pt x="10896150" y="2169828"/>
                  <a:pt x="10909694" y="2339379"/>
                  <a:pt x="10924313" y="2599848"/>
                </a:cubicBezTo>
                <a:cubicBezTo>
                  <a:pt x="10938932" y="2860317"/>
                  <a:pt x="10898887" y="3027107"/>
                  <a:pt x="10924313" y="3195064"/>
                </a:cubicBezTo>
                <a:cubicBezTo>
                  <a:pt x="10949739" y="3363021"/>
                  <a:pt x="10937935" y="3473639"/>
                  <a:pt x="10924313" y="3741832"/>
                </a:cubicBezTo>
                <a:cubicBezTo>
                  <a:pt x="10910691" y="4010025"/>
                  <a:pt x="10936862" y="4057154"/>
                  <a:pt x="10924313" y="4288599"/>
                </a:cubicBezTo>
                <a:cubicBezTo>
                  <a:pt x="10911764" y="4520044"/>
                  <a:pt x="10900870" y="4906091"/>
                  <a:pt x="10924313" y="5319845"/>
                </a:cubicBezTo>
                <a:cubicBezTo>
                  <a:pt x="10921192" y="5561288"/>
                  <a:pt x="10731755" y="5819110"/>
                  <a:pt x="10449246" y="5794912"/>
                </a:cubicBezTo>
                <a:cubicBezTo>
                  <a:pt x="10296761" y="5794213"/>
                  <a:pt x="10031349" y="5828055"/>
                  <a:pt x="9784301" y="5794912"/>
                </a:cubicBezTo>
                <a:cubicBezTo>
                  <a:pt x="9537254" y="5761769"/>
                  <a:pt x="9544824" y="5772814"/>
                  <a:pt x="9318839" y="5794912"/>
                </a:cubicBezTo>
                <a:cubicBezTo>
                  <a:pt x="9092854" y="5817010"/>
                  <a:pt x="8910259" y="5806817"/>
                  <a:pt x="8653894" y="5794912"/>
                </a:cubicBezTo>
                <a:cubicBezTo>
                  <a:pt x="8397529" y="5783007"/>
                  <a:pt x="8353735" y="5804335"/>
                  <a:pt x="8088690" y="5794912"/>
                </a:cubicBezTo>
                <a:cubicBezTo>
                  <a:pt x="7823645" y="5785489"/>
                  <a:pt x="7666302" y="5817232"/>
                  <a:pt x="7523487" y="5794912"/>
                </a:cubicBezTo>
                <a:cubicBezTo>
                  <a:pt x="7380672" y="5772592"/>
                  <a:pt x="7233798" y="5809498"/>
                  <a:pt x="6958283" y="5794912"/>
                </a:cubicBezTo>
                <a:cubicBezTo>
                  <a:pt x="6682768" y="5780326"/>
                  <a:pt x="6608663" y="5811299"/>
                  <a:pt x="6393080" y="5794912"/>
                </a:cubicBezTo>
                <a:cubicBezTo>
                  <a:pt x="6177497" y="5778525"/>
                  <a:pt x="6088400" y="5786165"/>
                  <a:pt x="5827876" y="5794912"/>
                </a:cubicBezTo>
                <a:cubicBezTo>
                  <a:pt x="5567352" y="5803659"/>
                  <a:pt x="5475240" y="5792096"/>
                  <a:pt x="5362415" y="5794912"/>
                </a:cubicBezTo>
                <a:cubicBezTo>
                  <a:pt x="5249590" y="5797728"/>
                  <a:pt x="4702519" y="5756425"/>
                  <a:pt x="4497986" y="5794912"/>
                </a:cubicBezTo>
                <a:cubicBezTo>
                  <a:pt x="4293453" y="5833399"/>
                  <a:pt x="4150914" y="5802959"/>
                  <a:pt x="3833041" y="5794912"/>
                </a:cubicBezTo>
                <a:cubicBezTo>
                  <a:pt x="3515169" y="5786865"/>
                  <a:pt x="3558574" y="5816290"/>
                  <a:pt x="3367579" y="5794912"/>
                </a:cubicBezTo>
                <a:cubicBezTo>
                  <a:pt x="3176584" y="5773534"/>
                  <a:pt x="2765601" y="5805200"/>
                  <a:pt x="2503150" y="5794912"/>
                </a:cubicBezTo>
                <a:cubicBezTo>
                  <a:pt x="2240699" y="5784624"/>
                  <a:pt x="2268369" y="5793272"/>
                  <a:pt x="2137430" y="5794912"/>
                </a:cubicBezTo>
                <a:cubicBezTo>
                  <a:pt x="2006491" y="5796552"/>
                  <a:pt x="1566739" y="5834452"/>
                  <a:pt x="1273001" y="5794912"/>
                </a:cubicBezTo>
                <a:cubicBezTo>
                  <a:pt x="979263" y="5755372"/>
                  <a:pt x="678446" y="5829993"/>
                  <a:pt x="475067" y="5794912"/>
                </a:cubicBezTo>
                <a:cubicBezTo>
                  <a:pt x="252436" y="5813936"/>
                  <a:pt x="45406" y="5545981"/>
                  <a:pt x="0" y="5319845"/>
                </a:cubicBezTo>
                <a:cubicBezTo>
                  <a:pt x="11444" y="5132805"/>
                  <a:pt x="27596" y="5014204"/>
                  <a:pt x="0" y="4724629"/>
                </a:cubicBezTo>
                <a:cubicBezTo>
                  <a:pt x="-27596" y="4435054"/>
                  <a:pt x="23667" y="4230244"/>
                  <a:pt x="0" y="4080966"/>
                </a:cubicBezTo>
                <a:cubicBezTo>
                  <a:pt x="-23667" y="3931688"/>
                  <a:pt x="-15853" y="3622293"/>
                  <a:pt x="0" y="3485750"/>
                </a:cubicBezTo>
                <a:cubicBezTo>
                  <a:pt x="15853" y="3349207"/>
                  <a:pt x="-18101" y="3117986"/>
                  <a:pt x="0" y="2890535"/>
                </a:cubicBezTo>
                <a:cubicBezTo>
                  <a:pt x="18101" y="2663085"/>
                  <a:pt x="-16013" y="2585149"/>
                  <a:pt x="0" y="2295319"/>
                </a:cubicBezTo>
                <a:cubicBezTo>
                  <a:pt x="16013" y="2005489"/>
                  <a:pt x="8830" y="2000103"/>
                  <a:pt x="0" y="1748552"/>
                </a:cubicBezTo>
                <a:cubicBezTo>
                  <a:pt x="-8830" y="1497001"/>
                  <a:pt x="4625" y="971778"/>
                  <a:pt x="0" y="47506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740236008">
                  <a:prstGeom prst="roundRect">
                    <a:avLst>
                      <a:gd name="adj" fmla="val 81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Игра </a:t>
            </a:r>
            <a:r>
              <a:rPr lang="ru-RU" sz="2800" b="1" dirty="0" err="1">
                <a:solidFill>
                  <a:schemeClr val="tx1"/>
                </a:solidFill>
              </a:rPr>
              <a:t>Буквашки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предназначена для детей дошкольного возраста.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Цель: </a:t>
            </a:r>
            <a:r>
              <a:rPr lang="ru-RU" sz="2400" dirty="0">
                <a:solidFill>
                  <a:schemeClr val="tx1"/>
                </a:solidFill>
              </a:rPr>
              <a:t>дифференциация звуков [В] -  [Л] в словах.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Игровая задача: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Ребенок произносит название картинки, изображенной на букашке и определяет, какой звук есть в данном слове: В или Л.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После этого логопед кликает по букашке, она раскрывает крылышки, и ребенок увидев написанную под крыльями букву, понимает, прав он или ошибается.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Речевой материал: </a:t>
            </a:r>
            <a:r>
              <a:rPr lang="ru-RU" sz="2400" dirty="0">
                <a:solidFill>
                  <a:schemeClr val="tx1"/>
                </a:solidFill>
              </a:rPr>
              <a:t>ваза, пила, овощи, кукла, акула, тыква, халат, лодка, сова, диван.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63841 -0.012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4" y="-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u5mtu4nji5ntkyodi_wsoaiitdz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u5mtu4nji5ntkyodi_wsoaiitdz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0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2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6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8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3" dur="1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5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79" dur="1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1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8" dur="1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92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94" dur="1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1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1" dur="10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05" dur="1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7" dur="10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2" dur="1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4" dur="1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18" dur="1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20" dur="1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0F124C-8A39-378F-78E5-EB1BF008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46346" y="140484"/>
            <a:ext cx="2017951" cy="2627604"/>
          </a:xfrm>
          <a:prstGeom prst="rect">
            <a:avLst/>
          </a:prstGeom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DEA564B8-4FDD-CA6D-C025-E6351BA4D318}"/>
              </a:ext>
            </a:extLst>
          </p:cNvPr>
          <p:cNvSpPr/>
          <p:nvPr/>
        </p:nvSpPr>
        <p:spPr>
          <a:xfrm>
            <a:off x="10965777" y="1040408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CC0D0593-8331-7D0A-FA56-58E560CF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3" y="3791671"/>
            <a:ext cx="2017951" cy="2627604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CF10360-48E8-9B94-BCFE-46E8F12BB262}"/>
              </a:ext>
            </a:extLst>
          </p:cNvPr>
          <p:cNvSpPr/>
          <p:nvPr/>
        </p:nvSpPr>
        <p:spPr>
          <a:xfrm>
            <a:off x="955335" y="5370755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175B05B-4B1D-71D7-35D5-9B7AD57E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2367978" y="2098536"/>
            <a:ext cx="2017951" cy="2627604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C486289-3C3C-0034-3CCC-B0E4C4C5842B}"/>
              </a:ext>
            </a:extLst>
          </p:cNvPr>
          <p:cNvSpPr/>
          <p:nvPr/>
        </p:nvSpPr>
        <p:spPr>
          <a:xfrm>
            <a:off x="2805043" y="3607166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2CA5C99-4C88-E5C9-40DA-1AF1E6E50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47835">
            <a:off x="9743922" y="4452744"/>
            <a:ext cx="2017951" cy="2627604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7EB1E63-85A3-D31C-9C7B-0C0241570B64}"/>
              </a:ext>
            </a:extLst>
          </p:cNvPr>
          <p:cNvSpPr/>
          <p:nvPr/>
        </p:nvSpPr>
        <p:spPr>
          <a:xfrm>
            <a:off x="11041840" y="4926484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E29C8A5-DD02-AD27-5F17-148ECCEC2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6256" y="118759"/>
            <a:ext cx="2017951" cy="2627604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79D2AC1-B98E-BC63-0049-CC89980081C6}"/>
              </a:ext>
            </a:extLst>
          </p:cNvPr>
          <p:cNvSpPr/>
          <p:nvPr/>
        </p:nvSpPr>
        <p:spPr>
          <a:xfrm>
            <a:off x="606335" y="1008921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83EA1C-4EC9-B24B-CB29-EFB5F7291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4003627" y="4185584"/>
            <a:ext cx="2017951" cy="262760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6016CDA-88F0-4F9E-4EC3-B90CE0CF4B90}"/>
              </a:ext>
            </a:extLst>
          </p:cNvPr>
          <p:cNvSpPr/>
          <p:nvPr/>
        </p:nvSpPr>
        <p:spPr>
          <a:xfrm>
            <a:off x="4459853" y="5707668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36E7BB-4102-FC8B-C3D0-52B5E8668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7148">
            <a:off x="6858727" y="50660"/>
            <a:ext cx="2017951" cy="2627604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73AFFE8-7262-735E-47FB-2E15D07CA342}"/>
              </a:ext>
            </a:extLst>
          </p:cNvPr>
          <p:cNvSpPr/>
          <p:nvPr/>
        </p:nvSpPr>
        <p:spPr>
          <a:xfrm>
            <a:off x="7262074" y="326853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B4F78E1-1255-B0D2-EB6D-E11EE89A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129864" y="201550"/>
            <a:ext cx="2017951" cy="262760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ADD83B-5451-649C-CF66-E543789C0F42}"/>
              </a:ext>
            </a:extLst>
          </p:cNvPr>
          <p:cNvSpPr/>
          <p:nvPr/>
        </p:nvSpPr>
        <p:spPr>
          <a:xfrm>
            <a:off x="4858842" y="37177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36B39E-CA81-E4F3-FD0A-B36921403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0000">
            <a:off x="7928254" y="2866194"/>
            <a:ext cx="2017951" cy="26276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6E6ECD-6202-C572-75FC-553B584F7B3D}"/>
              </a:ext>
            </a:extLst>
          </p:cNvPr>
          <p:cNvSpPr/>
          <p:nvPr/>
        </p:nvSpPr>
        <p:spPr>
          <a:xfrm>
            <a:off x="8736709" y="443979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090357-7CD4-C3F7-DB8E-E91A7DB9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84" y="2115198"/>
            <a:ext cx="2017951" cy="26276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455B08-876A-A37C-26CC-7E07532A4EC8}"/>
              </a:ext>
            </a:extLst>
          </p:cNvPr>
          <p:cNvSpPr/>
          <p:nvPr/>
        </p:nvSpPr>
        <p:spPr>
          <a:xfrm>
            <a:off x="6460158" y="3703910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В</a:t>
            </a: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03628183-0AC4-42E1-A27C-F0A8A13D82F3}"/>
              </a:ext>
            </a:extLst>
          </p:cNvPr>
          <p:cNvGrpSpPr/>
          <p:nvPr/>
        </p:nvGrpSpPr>
        <p:grpSpPr>
          <a:xfrm>
            <a:off x="6427227" y="749217"/>
            <a:ext cx="1626040" cy="4015690"/>
            <a:chOff x="5768012" y="749217"/>
            <a:chExt cx="1626040" cy="4015690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C4AADD8-80E0-840E-67FB-BE63C9FCF3FB}"/>
                </a:ext>
              </a:extLst>
            </p:cNvPr>
            <p:cNvGrpSpPr/>
            <p:nvPr/>
          </p:nvGrpSpPr>
          <p:grpSpPr>
            <a:xfrm rot="1080000">
              <a:off x="5768012" y="749217"/>
              <a:ext cx="1626040" cy="4015690"/>
              <a:chOff x="3915674" y="-2890671"/>
              <a:chExt cx="3676718" cy="9080071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66E46023-18DA-D840-AB24-C863ABFEF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45CFDF-3D7E-A698-1A2E-2825226E28B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D4809CAC-C039-6CF1-7DBA-3AF030BE9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889" r="-6952"/>
            <a:stretch/>
          </p:blipFill>
          <p:spPr>
            <a:xfrm rot="60000">
              <a:off x="6067009" y="2791407"/>
              <a:ext cx="816512" cy="1594418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6BDBA90-3072-0A03-2869-54125600F882}"/>
              </a:ext>
            </a:extLst>
          </p:cNvPr>
          <p:cNvGrpSpPr/>
          <p:nvPr/>
        </p:nvGrpSpPr>
        <p:grpSpPr>
          <a:xfrm>
            <a:off x="5441767" y="747891"/>
            <a:ext cx="1631918" cy="4006162"/>
            <a:chOff x="4782552" y="747891"/>
            <a:chExt cx="1631918" cy="400616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9C8DB72-B4B9-108F-FA58-4D87239FD127}"/>
                </a:ext>
              </a:extLst>
            </p:cNvPr>
            <p:cNvGrpSpPr/>
            <p:nvPr/>
          </p:nvGrpSpPr>
          <p:grpSpPr>
            <a:xfrm rot="20580000" flipH="1">
              <a:off x="4782552" y="747891"/>
              <a:ext cx="1631918" cy="4006162"/>
              <a:chOff x="3915674" y="-2890671"/>
              <a:chExt cx="3690009" cy="905852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B3CCAFEF-0BE2-AFB9-9618-D56AF130D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91F6378-FDD0-23FF-5056-13C55CA93B33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E16065F9-1E77-6377-D359-0177E1CE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913" t="-4234" b="-3354"/>
            <a:stretch/>
          </p:blipFill>
          <p:spPr>
            <a:xfrm>
              <a:off x="5300647" y="2826860"/>
              <a:ext cx="795161" cy="1608426"/>
            </a:xfrm>
            <a:prstGeom prst="rect">
              <a:avLst/>
            </a:prstGeom>
          </p:spPr>
        </p:pic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4B0E9B71-317F-046F-9252-30FD8F298450}"/>
              </a:ext>
            </a:extLst>
          </p:cNvPr>
          <p:cNvSpPr/>
          <p:nvPr/>
        </p:nvSpPr>
        <p:spPr>
          <a:xfrm>
            <a:off x="5611935" y="2044856"/>
            <a:ext cx="2393648" cy="278333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D30B1D6-FE37-79DE-C135-393E9A5A4CEB}"/>
              </a:ext>
            </a:extLst>
          </p:cNvPr>
          <p:cNvGrpSpPr/>
          <p:nvPr/>
        </p:nvGrpSpPr>
        <p:grpSpPr>
          <a:xfrm>
            <a:off x="4016852" y="2737866"/>
            <a:ext cx="1616146" cy="3983663"/>
            <a:chOff x="4021613" y="2724124"/>
            <a:chExt cx="1631911" cy="4006153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A1CD6884-351E-9879-E255-CE8B421392D7}"/>
                </a:ext>
              </a:extLst>
            </p:cNvPr>
            <p:cNvGrpSpPr/>
            <p:nvPr/>
          </p:nvGrpSpPr>
          <p:grpSpPr>
            <a:xfrm rot="360853" flipH="1">
              <a:off x="4021613" y="2724124"/>
              <a:ext cx="1631911" cy="4006153"/>
              <a:chOff x="3915674" y="-2890671"/>
              <a:chExt cx="3689994" cy="9058507"/>
            </a:xfrm>
          </p:grpSpPr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F8671AF1-9F36-B807-CBF2-021E90164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40" y="1338936"/>
                <a:ext cx="2307928" cy="48289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26E85058-D2FF-0755-BEED-F4ED121E291D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A071294-8101-A67E-539A-BE9A6FA35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 rot="1400754">
              <a:off x="4268361" y="4765688"/>
              <a:ext cx="664923" cy="18354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6832E85-3C5D-727D-4F0A-251259AD5FD9}"/>
              </a:ext>
            </a:extLst>
          </p:cNvPr>
          <p:cNvGrpSpPr/>
          <p:nvPr/>
        </p:nvGrpSpPr>
        <p:grpSpPr>
          <a:xfrm>
            <a:off x="4815118" y="3108713"/>
            <a:ext cx="1738075" cy="4002270"/>
            <a:chOff x="4829433" y="3114694"/>
            <a:chExt cx="1738075" cy="4002270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29F2F02E-F687-7E62-F869-2F16F9D012F5}"/>
                </a:ext>
              </a:extLst>
            </p:cNvPr>
            <p:cNvGrpSpPr/>
            <p:nvPr/>
          </p:nvGrpSpPr>
          <p:grpSpPr>
            <a:xfrm rot="2460853">
              <a:off x="4929406" y="3114694"/>
              <a:ext cx="1638102" cy="4002270"/>
              <a:chOff x="3915674" y="-2890671"/>
              <a:chExt cx="3703995" cy="9049726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E4324166-C462-616A-2775-3A0E9D9C17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79874" y="1356376"/>
                <a:ext cx="2339795" cy="480267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491C9256-9465-AB4E-7C81-0C700C79EC8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392B8AD-153F-5FFE-2BE6-D10A712F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96"/>
            <a:stretch/>
          </p:blipFill>
          <p:spPr>
            <a:xfrm rot="1425721">
              <a:off x="4829433" y="5088293"/>
              <a:ext cx="620559" cy="1800000"/>
            </a:xfrm>
            <a:prstGeom prst="rect">
              <a:avLst/>
            </a:prstGeom>
            <a:effectLst/>
          </p:spPr>
        </p:pic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28433A6D-A87C-C4C7-6D6E-DB87C11C0014}"/>
              </a:ext>
            </a:extLst>
          </p:cNvPr>
          <p:cNvSpPr/>
          <p:nvPr/>
        </p:nvSpPr>
        <p:spPr>
          <a:xfrm>
            <a:off x="3817106" y="4682009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85BFCE5-022A-E02C-CF73-7DBB9963D3DB}"/>
              </a:ext>
            </a:extLst>
          </p:cNvPr>
          <p:cNvGrpSpPr/>
          <p:nvPr/>
        </p:nvGrpSpPr>
        <p:grpSpPr>
          <a:xfrm>
            <a:off x="4800914" y="190299"/>
            <a:ext cx="1631918" cy="4006162"/>
            <a:chOff x="4800914" y="190299"/>
            <a:chExt cx="1631918" cy="4006162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647BFF24-58C3-0BA7-A231-33CFEF3947A8}"/>
                </a:ext>
              </a:extLst>
            </p:cNvPr>
            <p:cNvGrpSpPr/>
            <p:nvPr/>
          </p:nvGrpSpPr>
          <p:grpSpPr>
            <a:xfrm rot="9780000" flipH="1">
              <a:off x="4800914" y="190299"/>
              <a:ext cx="1631918" cy="4006162"/>
              <a:chOff x="3915674" y="-2890671"/>
              <a:chExt cx="3690009" cy="9058528"/>
            </a:xfrm>
          </p:grpSpPr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C9A1756C-FB3B-1D43-092F-4B55D5D03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DD5C4341-0402-8A9C-9ED9-12163C3208D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6E7D596-385B-5B64-FB52-415AFE764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11"/>
            <a:stretch/>
          </p:blipFill>
          <p:spPr>
            <a:xfrm flipV="1">
              <a:off x="5126567" y="849643"/>
              <a:ext cx="905933" cy="775871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5D5D4E3-D2AA-0F01-5CA4-A18A244A382F}"/>
              </a:ext>
            </a:extLst>
          </p:cNvPr>
          <p:cNvGrpSpPr/>
          <p:nvPr/>
        </p:nvGrpSpPr>
        <p:grpSpPr>
          <a:xfrm>
            <a:off x="3821870" y="179445"/>
            <a:ext cx="1626040" cy="4015690"/>
            <a:chOff x="3821332" y="179445"/>
            <a:chExt cx="1626040" cy="4015690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FA62D7B2-A735-1F52-2CF5-2CDF320C2211}"/>
                </a:ext>
              </a:extLst>
            </p:cNvPr>
            <p:cNvGrpSpPr/>
            <p:nvPr/>
          </p:nvGrpSpPr>
          <p:grpSpPr>
            <a:xfrm rot="11880000">
              <a:off x="3821332" y="179445"/>
              <a:ext cx="1626040" cy="4015690"/>
              <a:chOff x="3915674" y="-2890671"/>
              <a:chExt cx="3676718" cy="9080071"/>
            </a:xfrm>
          </p:grpSpPr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id="{FD9442AB-C6FB-E02E-9556-C271377988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6" name="Прямоугольник 115">
                <a:extLst>
                  <a:ext uri="{FF2B5EF4-FFF2-40B4-BE49-F238E27FC236}">
                    <a16:creationId xmlns:a16="http://schemas.microsoft.com/office/drawing/2014/main" id="{84768669-A2F7-4D46-F1D5-24FCC28BCC2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D1E66BA-7C6F-8A3E-7E3E-B209994EB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621" t="-3483"/>
            <a:stretch/>
          </p:blipFill>
          <p:spPr>
            <a:xfrm flipV="1">
              <a:off x="4203678" y="848654"/>
              <a:ext cx="951323" cy="810903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CB1AA5FC-77A3-54AB-0E53-3343D8046E5E}"/>
              </a:ext>
            </a:extLst>
          </p:cNvPr>
          <p:cNvSpPr/>
          <p:nvPr/>
        </p:nvSpPr>
        <p:spPr>
          <a:xfrm>
            <a:off x="4019198" y="38572"/>
            <a:ext cx="2183383" cy="24336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1644AEF-5C79-AFD2-F4D7-15DF1ECD3559}"/>
              </a:ext>
            </a:extLst>
          </p:cNvPr>
          <p:cNvGrpSpPr/>
          <p:nvPr/>
        </p:nvGrpSpPr>
        <p:grpSpPr>
          <a:xfrm>
            <a:off x="950746" y="2425690"/>
            <a:ext cx="1626040" cy="4015690"/>
            <a:chOff x="950746" y="2425690"/>
            <a:chExt cx="1626040" cy="401569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054F828C-DB4D-BEAC-C249-6AE9D30CBCC5}"/>
                </a:ext>
              </a:extLst>
            </p:cNvPr>
            <p:cNvGrpSpPr/>
            <p:nvPr/>
          </p:nvGrpSpPr>
          <p:grpSpPr>
            <a:xfrm rot="1080000">
              <a:off x="950746" y="2425690"/>
              <a:ext cx="1626040" cy="4015690"/>
              <a:chOff x="3915674" y="-2890671"/>
              <a:chExt cx="3676718" cy="9080071"/>
            </a:xfrm>
          </p:grpSpPr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FFBD9052-2594-A279-C335-6454528B1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8" name="Прямоугольник 107">
                <a:extLst>
                  <a:ext uri="{FF2B5EF4-FFF2-40B4-BE49-F238E27FC236}">
                    <a16:creationId xmlns:a16="http://schemas.microsoft.com/office/drawing/2014/main" id="{7FEE75CF-BC6B-99E4-8E14-929821FD490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F8EF41A-7FEE-BDE4-2D3C-8A388FD81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0950" y="4708634"/>
              <a:ext cx="837558" cy="1253654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CC9EA97-D93D-D98E-2D89-192CB33E2B38}"/>
              </a:ext>
            </a:extLst>
          </p:cNvPr>
          <p:cNvGrpSpPr/>
          <p:nvPr/>
        </p:nvGrpSpPr>
        <p:grpSpPr>
          <a:xfrm>
            <a:off x="-34714" y="2424364"/>
            <a:ext cx="1631918" cy="4006162"/>
            <a:chOff x="-34714" y="2424364"/>
            <a:chExt cx="1631918" cy="4006162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ADD70EC-F524-CF57-43F0-C17D31A363D3}"/>
                </a:ext>
              </a:extLst>
            </p:cNvPr>
            <p:cNvGrpSpPr/>
            <p:nvPr/>
          </p:nvGrpSpPr>
          <p:grpSpPr>
            <a:xfrm rot="20580000" flipH="1">
              <a:off x="-34714" y="2424364"/>
              <a:ext cx="1631918" cy="4006162"/>
              <a:chOff x="3915674" y="-2890671"/>
              <a:chExt cx="3690009" cy="9058528"/>
            </a:xfrm>
          </p:grpSpPr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id="{ABFE425C-D759-1170-3CD1-B8455D97B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AA6D29DD-1521-4958-6940-6DF9E7539B0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25E2551-EB4F-F0D9-3339-BD1D32E28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231"/>
            <a:stretch/>
          </p:blipFill>
          <p:spPr>
            <a:xfrm>
              <a:off x="257700" y="4708634"/>
              <a:ext cx="1018854" cy="1253654"/>
            </a:xfrm>
            <a:prstGeom prst="rect">
              <a:avLst/>
            </a:prstGeom>
          </p:spPr>
        </p:pic>
      </p:grpSp>
      <p:sp>
        <p:nvSpPr>
          <p:cNvPr id="71" name="Овал 70">
            <a:extLst>
              <a:ext uri="{FF2B5EF4-FFF2-40B4-BE49-F238E27FC236}">
                <a16:creationId xmlns:a16="http://schemas.microsoft.com/office/drawing/2014/main" id="{1ACD6312-E183-C476-7384-68C476B79FC2}"/>
              </a:ext>
            </a:extLst>
          </p:cNvPr>
          <p:cNvSpPr/>
          <p:nvPr/>
        </p:nvSpPr>
        <p:spPr>
          <a:xfrm>
            <a:off x="254752" y="4089691"/>
            <a:ext cx="2008557" cy="2440373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1795B62-E08F-DD0E-5C25-69928EC8A8DF}"/>
              </a:ext>
            </a:extLst>
          </p:cNvPr>
          <p:cNvGrpSpPr/>
          <p:nvPr/>
        </p:nvGrpSpPr>
        <p:grpSpPr>
          <a:xfrm>
            <a:off x="3156164" y="983270"/>
            <a:ext cx="1760844" cy="4015690"/>
            <a:chOff x="3156164" y="983270"/>
            <a:chExt cx="1760844" cy="401569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3F7E0BD-7C6D-E488-7AF2-E9BA5E0900F3}"/>
                </a:ext>
              </a:extLst>
            </p:cNvPr>
            <p:cNvGrpSpPr/>
            <p:nvPr/>
          </p:nvGrpSpPr>
          <p:grpSpPr>
            <a:xfrm rot="2460853">
              <a:off x="3290968" y="983270"/>
              <a:ext cx="1626040" cy="4015690"/>
              <a:chOff x="3915674" y="-2890671"/>
              <a:chExt cx="3676718" cy="9080071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EBC07E45-8683-E18A-E300-B07D8A1BDA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9AC546F6-2A2B-1DD7-C7EA-5705A54CF38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3" name="Рисунок 72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3B58299E-B488-98A5-5D98-AADE9A4C1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06389">
              <a:off x="3156164" y="3184329"/>
              <a:ext cx="823733" cy="158055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73E4515-83D8-B4CF-AE2F-06ED02A3F43D}"/>
              </a:ext>
            </a:extLst>
          </p:cNvPr>
          <p:cNvGrpSpPr/>
          <p:nvPr/>
        </p:nvGrpSpPr>
        <p:grpSpPr>
          <a:xfrm>
            <a:off x="2386090" y="598302"/>
            <a:ext cx="1631918" cy="4006162"/>
            <a:chOff x="2386090" y="598302"/>
            <a:chExt cx="1631918" cy="4006162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07089A73-41CF-F676-9543-24B21F16D030}"/>
                </a:ext>
              </a:extLst>
            </p:cNvPr>
            <p:cNvGrpSpPr/>
            <p:nvPr/>
          </p:nvGrpSpPr>
          <p:grpSpPr>
            <a:xfrm rot="360853" flipH="1">
              <a:off x="2386090" y="598302"/>
              <a:ext cx="1631918" cy="4006162"/>
              <a:chOff x="3915674" y="-2890671"/>
              <a:chExt cx="3690009" cy="9058528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A2ADA5F-CA8D-F7A5-EC1A-BFDA45B61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845416C-4A39-3702-EA37-4D3A1DB0F16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4" name="Рисунок 73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928A9F-2351-7456-FA6C-123D15C5F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 rot="1406389">
              <a:off x="2518885" y="2887478"/>
              <a:ext cx="728952" cy="1580550"/>
            </a:xfrm>
            <a:prstGeom prst="rect">
              <a:avLst/>
            </a:prstGeom>
          </p:spPr>
        </p:pic>
      </p:grpSp>
      <p:sp>
        <p:nvSpPr>
          <p:cNvPr id="85" name="Овал 84">
            <a:extLst>
              <a:ext uri="{FF2B5EF4-FFF2-40B4-BE49-F238E27FC236}">
                <a16:creationId xmlns:a16="http://schemas.microsoft.com/office/drawing/2014/main" id="{5EC9CBC3-9815-4BBB-8791-75B6C195CC3C}"/>
              </a:ext>
            </a:extLst>
          </p:cNvPr>
          <p:cNvSpPr/>
          <p:nvPr/>
        </p:nvSpPr>
        <p:spPr>
          <a:xfrm rot="727256">
            <a:off x="2313599" y="2475708"/>
            <a:ext cx="2045783" cy="230459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17108B-2445-7DFD-BD8E-37DFA1056D69}"/>
              </a:ext>
            </a:extLst>
          </p:cNvPr>
          <p:cNvGrpSpPr/>
          <p:nvPr/>
        </p:nvGrpSpPr>
        <p:grpSpPr>
          <a:xfrm>
            <a:off x="8520676" y="1431325"/>
            <a:ext cx="1626040" cy="4015690"/>
            <a:chOff x="8520676" y="1431325"/>
            <a:chExt cx="1626040" cy="401569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8B06EBB4-85A6-8057-D92F-EC3C53EABC85}"/>
                </a:ext>
              </a:extLst>
            </p:cNvPr>
            <p:cNvGrpSpPr/>
            <p:nvPr/>
          </p:nvGrpSpPr>
          <p:grpSpPr>
            <a:xfrm rot="555316">
              <a:off x="8520676" y="1431325"/>
              <a:ext cx="1626040" cy="4015690"/>
              <a:chOff x="3915674" y="-2890671"/>
              <a:chExt cx="3676718" cy="9080071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8DAD7E14-A9AF-3FAD-3347-93DF2876B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9EE99B80-038B-51F8-5986-C81450D0C6F0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2066A00F-4B9E-1188-99CC-BD0CA5C5A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20936" flipH="1">
              <a:off x="8960779" y="3559616"/>
              <a:ext cx="666040" cy="1691286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17258DE-22BD-8871-4099-4675E11ACC23}"/>
              </a:ext>
            </a:extLst>
          </p:cNvPr>
          <p:cNvGrpSpPr/>
          <p:nvPr/>
        </p:nvGrpSpPr>
        <p:grpSpPr>
          <a:xfrm>
            <a:off x="7545712" y="1579445"/>
            <a:ext cx="1631918" cy="4006162"/>
            <a:chOff x="7545712" y="1579445"/>
            <a:chExt cx="1631918" cy="4006162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FC3A18D-223E-FC3B-D18A-2590AE628849}"/>
                </a:ext>
              </a:extLst>
            </p:cNvPr>
            <p:cNvGrpSpPr/>
            <p:nvPr/>
          </p:nvGrpSpPr>
          <p:grpSpPr>
            <a:xfrm rot="20055316" flipH="1">
              <a:off x="7545712" y="1579445"/>
              <a:ext cx="1631918" cy="4006162"/>
              <a:chOff x="3915674" y="-2890671"/>
              <a:chExt cx="3690009" cy="9058528"/>
            </a:xfrm>
          </p:grpSpPr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83B5A910-0AAA-83C7-0379-4A353C3506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03260453-5C01-2640-B451-4A48FCFFCBF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9" name="Рисунок 18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FED37C1-39E7-8D9F-96BD-0373C3644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96275" flipH="1">
              <a:off x="8360731" y="3646338"/>
              <a:ext cx="635917" cy="1691286"/>
            </a:xfrm>
            <a:prstGeom prst="rect">
              <a:avLst/>
            </a:prstGeom>
          </p:spPr>
        </p:pic>
      </p:grpSp>
      <p:sp>
        <p:nvSpPr>
          <p:cNvPr id="38" name="Овал 37">
            <a:extLst>
              <a:ext uri="{FF2B5EF4-FFF2-40B4-BE49-F238E27FC236}">
                <a16:creationId xmlns:a16="http://schemas.microsoft.com/office/drawing/2014/main" id="{57472065-6EA0-8AE7-E80B-A4A8453169A6}"/>
              </a:ext>
            </a:extLst>
          </p:cNvPr>
          <p:cNvSpPr/>
          <p:nvPr/>
        </p:nvSpPr>
        <p:spPr>
          <a:xfrm>
            <a:off x="8005583" y="3473702"/>
            <a:ext cx="1932977" cy="19083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FF4E0598-68E1-C561-2C1C-52D26595CD5D}"/>
              </a:ext>
            </a:extLst>
          </p:cNvPr>
          <p:cNvGrpSpPr/>
          <p:nvPr/>
        </p:nvGrpSpPr>
        <p:grpSpPr>
          <a:xfrm>
            <a:off x="7875538" y="136780"/>
            <a:ext cx="4015690" cy="1626038"/>
            <a:chOff x="7875538" y="136780"/>
            <a:chExt cx="4015690" cy="162603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EC273B06-470B-EF02-FE39-6726707D2562}"/>
                </a:ext>
              </a:extLst>
            </p:cNvPr>
            <p:cNvGrpSpPr/>
            <p:nvPr/>
          </p:nvGrpSpPr>
          <p:grpSpPr>
            <a:xfrm rot="17280000">
              <a:off x="9070364" y="-1058046"/>
              <a:ext cx="1626038" cy="4015690"/>
              <a:chOff x="3915674" y="-2890671"/>
              <a:chExt cx="3676714" cy="9080071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245F3C-4195-17C0-6855-D837F3860A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D04448E4-6AF7-079A-0C08-EB480596A088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5154D5C-0F7B-41AF-9968-2B94AB0A2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60000">
              <a:off x="10482132" y="247335"/>
              <a:ext cx="697404" cy="1739864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E6D1A843-9680-0B5F-43E5-CBE54FCFA416}"/>
              </a:ext>
            </a:extLst>
          </p:cNvPr>
          <p:cNvGrpSpPr/>
          <p:nvPr/>
        </p:nvGrpSpPr>
        <p:grpSpPr>
          <a:xfrm>
            <a:off x="7874212" y="1116360"/>
            <a:ext cx="4006162" cy="1631918"/>
            <a:chOff x="7874212" y="1116360"/>
            <a:chExt cx="4006162" cy="1631918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A975EB9-8B1D-6827-0C8D-463BDAB1C02C}"/>
                </a:ext>
              </a:extLst>
            </p:cNvPr>
            <p:cNvGrpSpPr/>
            <p:nvPr/>
          </p:nvGrpSpPr>
          <p:grpSpPr>
            <a:xfrm rot="15180000" flipH="1">
              <a:off x="9061334" y="-70762"/>
              <a:ext cx="1631918" cy="4006162"/>
              <a:chOff x="3915674" y="-2890671"/>
              <a:chExt cx="3690009" cy="9058528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6F71632D-2FB9-77C5-23BA-EEBF77CA3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1B1CAC3D-A987-B133-8D4C-C419AA020259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93DACF4-C652-6FEE-0181-3C4FFD03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0488222" y="904906"/>
              <a:ext cx="675177" cy="1741725"/>
            </a:xfrm>
            <a:prstGeom prst="rect">
              <a:avLst/>
            </a:prstGeom>
          </p:spPr>
        </p:pic>
      </p:grpSp>
      <p:sp>
        <p:nvSpPr>
          <p:cNvPr id="81" name="Овал 80">
            <a:extLst>
              <a:ext uri="{FF2B5EF4-FFF2-40B4-BE49-F238E27FC236}">
                <a16:creationId xmlns:a16="http://schemas.microsoft.com/office/drawing/2014/main" id="{10EB7187-E172-897F-2B89-14F2EE3E719B}"/>
              </a:ext>
            </a:extLst>
          </p:cNvPr>
          <p:cNvSpPr/>
          <p:nvPr/>
        </p:nvSpPr>
        <p:spPr>
          <a:xfrm>
            <a:off x="9634308" y="445310"/>
            <a:ext cx="2393648" cy="186566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5AB1180-235F-282D-144A-8E8B04203D58}"/>
              </a:ext>
            </a:extLst>
          </p:cNvPr>
          <p:cNvGrpSpPr/>
          <p:nvPr/>
        </p:nvGrpSpPr>
        <p:grpSpPr>
          <a:xfrm>
            <a:off x="230177" y="138567"/>
            <a:ext cx="4006163" cy="1631919"/>
            <a:chOff x="230177" y="138567"/>
            <a:chExt cx="4006163" cy="1631919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774F7222-B478-CE05-1AE1-2D636A5C90C0}"/>
                </a:ext>
              </a:extLst>
            </p:cNvPr>
            <p:cNvGrpSpPr/>
            <p:nvPr/>
          </p:nvGrpSpPr>
          <p:grpSpPr>
            <a:xfrm rot="4380000" flipH="1">
              <a:off x="1417299" y="-1048555"/>
              <a:ext cx="1631919" cy="4006163"/>
              <a:chOff x="3915674" y="-2890671"/>
              <a:chExt cx="3690011" cy="9058529"/>
            </a:xfrm>
          </p:grpSpPr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05D5203-F9AE-3055-F71E-C49139779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7" y="1338958"/>
                <a:ext cx="2307928" cy="4828900"/>
              </a:xfrm>
              <a:prstGeom prst="rect">
                <a:avLst/>
              </a:prstGeom>
            </p:spPr>
          </p:pic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8CDBB0AE-D4E6-8A17-C4B4-BD350DE1BC5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E1F39756-6B55-D585-6722-AC0F6A77F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4992" y="259532"/>
              <a:ext cx="642001" cy="172800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3C0FF33-9D58-3D03-C80A-A4685BBFD850}"/>
              </a:ext>
            </a:extLst>
          </p:cNvPr>
          <p:cNvGrpSpPr/>
          <p:nvPr/>
        </p:nvGrpSpPr>
        <p:grpSpPr>
          <a:xfrm>
            <a:off x="219324" y="1124028"/>
            <a:ext cx="4015690" cy="1626040"/>
            <a:chOff x="219324" y="1124028"/>
            <a:chExt cx="4015690" cy="162604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AB26825-BD1E-E04E-2719-4D8A5AC3B219}"/>
                </a:ext>
              </a:extLst>
            </p:cNvPr>
            <p:cNvGrpSpPr/>
            <p:nvPr/>
          </p:nvGrpSpPr>
          <p:grpSpPr>
            <a:xfrm rot="6480000">
              <a:off x="1414149" y="-70797"/>
              <a:ext cx="1626040" cy="4015690"/>
              <a:chOff x="3915674" y="-2890671"/>
              <a:chExt cx="3676718" cy="908007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B088F4A-8540-5BDD-37EF-748B5BDA6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DF35D80B-D3F1-55BC-10E1-F6AFF0C4A4B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7762C2D-3837-507D-A52D-11471C21E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60000">
              <a:off x="873888" y="913297"/>
              <a:ext cx="713543" cy="1728270"/>
            </a:xfrm>
            <a:prstGeom prst="rect">
              <a:avLst/>
            </a:prstGeom>
          </p:spPr>
        </p:pic>
      </p:grpSp>
      <p:sp>
        <p:nvSpPr>
          <p:cNvPr id="117" name="Овал 116">
            <a:extLst>
              <a:ext uri="{FF2B5EF4-FFF2-40B4-BE49-F238E27FC236}">
                <a16:creationId xmlns:a16="http://schemas.microsoft.com/office/drawing/2014/main" id="{C1872E38-3218-5EFA-DFF1-05C1A1247980}"/>
              </a:ext>
            </a:extLst>
          </p:cNvPr>
          <p:cNvSpPr/>
          <p:nvPr/>
        </p:nvSpPr>
        <p:spPr>
          <a:xfrm>
            <a:off x="146601" y="362099"/>
            <a:ext cx="2045783" cy="21147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E3F72186-8C65-6C5A-46CE-96647B7E6DDD}"/>
              </a:ext>
            </a:extLst>
          </p:cNvPr>
          <p:cNvGrpSpPr/>
          <p:nvPr/>
        </p:nvGrpSpPr>
        <p:grpSpPr>
          <a:xfrm>
            <a:off x="7905490" y="4987302"/>
            <a:ext cx="4015690" cy="1626038"/>
            <a:chOff x="7905490" y="4987302"/>
            <a:chExt cx="4015690" cy="1626038"/>
          </a:xfrm>
        </p:grpSpPr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E75EF77F-2036-46B8-BD17-23B2B644F4B6}"/>
                </a:ext>
              </a:extLst>
            </p:cNvPr>
            <p:cNvGrpSpPr/>
            <p:nvPr/>
          </p:nvGrpSpPr>
          <p:grpSpPr>
            <a:xfrm rot="14927835">
              <a:off x="9100316" y="3792476"/>
              <a:ext cx="1626038" cy="4015690"/>
              <a:chOff x="3915674" y="-2890671"/>
              <a:chExt cx="3676714" cy="9080071"/>
            </a:xfrm>
          </p:grpSpPr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D635AAA0-4B90-CD1A-17DF-7B0ECC54C7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DF815285-87E7-0AFD-4C7C-AA5A86CA9D72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6" name="Рисунок 2055">
              <a:extLst>
                <a:ext uri="{FF2B5EF4-FFF2-40B4-BE49-F238E27FC236}">
                  <a16:creationId xmlns:a16="http://schemas.microsoft.com/office/drawing/2014/main" id="{C66103C0-71CB-224B-2F30-15E73F5BB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96" t="-3168" r="-2600"/>
            <a:stretch/>
          </p:blipFill>
          <p:spPr>
            <a:xfrm rot="19262559">
              <a:off x="9907168" y="5048179"/>
              <a:ext cx="1855141" cy="577850"/>
            </a:xfrm>
            <a:prstGeom prst="rect">
              <a:avLst/>
            </a:prstGeom>
          </p:spPr>
        </p:pic>
      </p:grpSp>
      <p:grpSp>
        <p:nvGrpSpPr>
          <p:cNvPr id="2059" name="Группа 2058">
            <a:extLst>
              <a:ext uri="{FF2B5EF4-FFF2-40B4-BE49-F238E27FC236}">
                <a16:creationId xmlns:a16="http://schemas.microsoft.com/office/drawing/2014/main" id="{76897A7C-1810-6C87-9812-66C5248E5BC4}"/>
              </a:ext>
            </a:extLst>
          </p:cNvPr>
          <p:cNvGrpSpPr/>
          <p:nvPr/>
        </p:nvGrpSpPr>
        <p:grpSpPr>
          <a:xfrm>
            <a:off x="9713674" y="4562458"/>
            <a:ext cx="2407646" cy="4006162"/>
            <a:chOff x="9713674" y="4562458"/>
            <a:chExt cx="2407646" cy="4006162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0AA6FB54-72C5-0B96-1878-D536294FF6E8}"/>
                </a:ext>
              </a:extLst>
            </p:cNvPr>
            <p:cNvGrpSpPr/>
            <p:nvPr/>
          </p:nvGrpSpPr>
          <p:grpSpPr>
            <a:xfrm rot="12827835" flipH="1">
              <a:off x="9713674" y="4562458"/>
              <a:ext cx="1631918" cy="4006162"/>
              <a:chOff x="3915674" y="-2890671"/>
              <a:chExt cx="3690009" cy="9058528"/>
            </a:xfrm>
          </p:grpSpPr>
          <p:pic>
            <p:nvPicPr>
              <p:cNvPr id="97" name="Рисунок 96">
                <a:extLst>
                  <a:ext uri="{FF2B5EF4-FFF2-40B4-BE49-F238E27FC236}">
                    <a16:creationId xmlns:a16="http://schemas.microsoft.com/office/drawing/2014/main" id="{0513C31A-517C-705A-5640-09BC6E206E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8878AD29-3E7F-0AAD-EC76-C87079B80F4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7" name="Рисунок 2056">
              <a:extLst>
                <a:ext uri="{FF2B5EF4-FFF2-40B4-BE49-F238E27FC236}">
                  <a16:creationId xmlns:a16="http://schemas.microsoft.com/office/drawing/2014/main" id="{DC5FEAE6-DD1C-0CD9-1B16-0323EE4E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47" r="-1531" b="-11014"/>
            <a:stretch/>
          </p:blipFill>
          <p:spPr>
            <a:xfrm rot="19250896">
              <a:off x="10279510" y="5472918"/>
              <a:ext cx="1841810" cy="677900"/>
            </a:xfrm>
            <a:prstGeom prst="rect">
              <a:avLst/>
            </a:prstGeom>
          </p:spPr>
        </p:pic>
      </p:grpSp>
      <p:sp>
        <p:nvSpPr>
          <p:cNvPr id="2060" name="Овал 2059">
            <a:extLst>
              <a:ext uri="{FF2B5EF4-FFF2-40B4-BE49-F238E27FC236}">
                <a16:creationId xmlns:a16="http://schemas.microsoft.com/office/drawing/2014/main" id="{95BB639D-810D-AD7F-0DDE-F6EE9F582633}"/>
              </a:ext>
            </a:extLst>
          </p:cNvPr>
          <p:cNvSpPr/>
          <p:nvPr/>
        </p:nvSpPr>
        <p:spPr>
          <a:xfrm>
            <a:off x="10034294" y="4547298"/>
            <a:ext cx="1995525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5" name="Группа 2064">
            <a:extLst>
              <a:ext uri="{FF2B5EF4-FFF2-40B4-BE49-F238E27FC236}">
                <a16:creationId xmlns:a16="http://schemas.microsoft.com/office/drawing/2014/main" id="{0641F460-CAB2-20B0-D070-1FD6C47CC046}"/>
              </a:ext>
            </a:extLst>
          </p:cNvPr>
          <p:cNvGrpSpPr/>
          <p:nvPr/>
        </p:nvGrpSpPr>
        <p:grpSpPr>
          <a:xfrm>
            <a:off x="6822226" y="193197"/>
            <a:ext cx="1780130" cy="4015690"/>
            <a:chOff x="6822226" y="193197"/>
            <a:chExt cx="1780130" cy="4015690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91599EF0-C95A-66EB-95C5-DEEB80A3AC01}"/>
                </a:ext>
              </a:extLst>
            </p:cNvPr>
            <p:cNvGrpSpPr/>
            <p:nvPr/>
          </p:nvGrpSpPr>
          <p:grpSpPr>
            <a:xfrm rot="9987148">
              <a:off x="6976316" y="193197"/>
              <a:ext cx="1626040" cy="4015690"/>
              <a:chOff x="3915674" y="-2890671"/>
              <a:chExt cx="3676718" cy="9080071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D0E43B11-87CC-2314-9793-CF73A95C5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0F6E5D-C222-5780-647D-FB3AF7979F5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2" name="Рисунок 2061">
              <a:extLst>
                <a:ext uri="{FF2B5EF4-FFF2-40B4-BE49-F238E27FC236}">
                  <a16:creationId xmlns:a16="http://schemas.microsoft.com/office/drawing/2014/main" id="{62E323B7-6B92-FC9C-AB8F-F8E10D91D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8939838" flipV="1">
              <a:off x="6822226" y="532021"/>
              <a:ext cx="904069" cy="1451853"/>
            </a:xfrm>
            <a:prstGeom prst="rect">
              <a:avLst/>
            </a:prstGeom>
          </p:spPr>
        </p:pic>
      </p:grpSp>
      <p:grpSp>
        <p:nvGrpSpPr>
          <p:cNvPr id="2067" name="Группа 2066">
            <a:extLst>
              <a:ext uri="{FF2B5EF4-FFF2-40B4-BE49-F238E27FC236}">
                <a16:creationId xmlns:a16="http://schemas.microsoft.com/office/drawing/2014/main" id="{4224CC7E-BD04-7385-5541-4EA692B2C51F}"/>
              </a:ext>
            </a:extLst>
          </p:cNvPr>
          <p:cNvGrpSpPr/>
          <p:nvPr/>
        </p:nvGrpSpPr>
        <p:grpSpPr>
          <a:xfrm>
            <a:off x="6626752" y="-25641"/>
            <a:ext cx="4006162" cy="2533771"/>
            <a:chOff x="6626752" y="-25641"/>
            <a:chExt cx="4006162" cy="253377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3D1669DE-00FA-8F60-ACA3-332B7F63E2FE}"/>
                </a:ext>
              </a:extLst>
            </p:cNvPr>
            <p:cNvGrpSpPr/>
            <p:nvPr/>
          </p:nvGrpSpPr>
          <p:grpSpPr>
            <a:xfrm rot="7887148" flipH="1">
              <a:off x="7813874" y="-310910"/>
              <a:ext cx="1631918" cy="4006162"/>
              <a:chOff x="3915674" y="-2890671"/>
              <a:chExt cx="3690009" cy="9058528"/>
            </a:xfrm>
          </p:grpSpPr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35AEAB28-C951-08C5-DCAB-9111E348D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0D3514ED-2D17-E87F-BA79-4E1993DBD4D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4" name="Рисунок 2063">
              <a:extLst>
                <a:ext uri="{FF2B5EF4-FFF2-40B4-BE49-F238E27FC236}">
                  <a16:creationId xmlns:a16="http://schemas.microsoft.com/office/drawing/2014/main" id="{E3D6184C-9EF7-957E-85F9-5F77E326A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213"/>
            <a:stretch/>
          </p:blipFill>
          <p:spPr>
            <a:xfrm rot="8887046" flipV="1">
              <a:off x="7538762" y="-25641"/>
              <a:ext cx="936142" cy="1542066"/>
            </a:xfrm>
            <a:prstGeom prst="rect">
              <a:avLst/>
            </a:prstGeom>
          </p:spPr>
        </p:pic>
      </p:grpSp>
      <p:sp>
        <p:nvSpPr>
          <p:cNvPr id="2068" name="Овал 2067">
            <a:extLst>
              <a:ext uri="{FF2B5EF4-FFF2-40B4-BE49-F238E27FC236}">
                <a16:creationId xmlns:a16="http://schemas.microsoft.com/office/drawing/2014/main" id="{B60E8DB3-4B40-4F85-3DCA-FE19B2A93DB1}"/>
              </a:ext>
            </a:extLst>
          </p:cNvPr>
          <p:cNvSpPr/>
          <p:nvPr/>
        </p:nvSpPr>
        <p:spPr>
          <a:xfrm>
            <a:off x="6608385" y="20940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6EA1A9B5-90C8-9F42-6234-C5E5B3EB742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42190" y="-1745177"/>
            <a:ext cx="6785436" cy="186553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95D11262-AE3B-27AD-64BD-A83E7B357346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7083" y="2735368"/>
            <a:ext cx="2792426" cy="2048434"/>
          </a:xfrm>
          <a:prstGeom prst="rect">
            <a:avLst/>
          </a:prstGeom>
        </p:spPr>
      </p:pic>
      <p:pic>
        <p:nvPicPr>
          <p:cNvPr id="2054" name="Рисунок 205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A1820D2-2CB1-18BE-B812-C4A0E3059B19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69395" y="6321167"/>
            <a:ext cx="522527" cy="5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  <p:sndAc>
          <p:stSnd>
            <p:snd r:embed="rId2" name="otu5mtu4nji5ntkyodi_wsoaiitdzeg.wav"/>
          </p:stSnd>
        </p:sndAc>
      </p:transition>
    </mc:Choice>
    <mc:Fallback xmlns="">
      <p:transition spd="slow" advClick="0">
        <p:fade/>
        <p:sndAc>
          <p:stSnd>
            <p:snd r:embed="rId29" name="otu5mtu4nji5ntkyodi_wsoaiitdz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2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2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114</Words>
  <Application>Microsoft Office PowerPoint</Application>
  <PresentationFormat>Широкоэкранный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Буквашки_В-Л</dc:title>
  <dc:creator>ЕН</dc:creator>
  <cp:keywords>логопедия</cp:keywords>
  <cp:lastModifiedBy>ЕН</cp:lastModifiedBy>
  <cp:revision>53</cp:revision>
  <dcterms:created xsi:type="dcterms:W3CDTF">2023-05-01T20:01:50Z</dcterms:created>
  <dcterms:modified xsi:type="dcterms:W3CDTF">2023-05-22T11:32:02Z</dcterms:modified>
  <cp:category>дифференциация</cp:category>
</cp:coreProperties>
</file>