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2"/>
    <a:srgbClr val="000000"/>
    <a:srgbClr val="FFFFFF"/>
    <a:srgbClr val="E0E0E2"/>
    <a:srgbClr val="FF5023"/>
    <a:srgbClr val="EE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3020" autoAdjust="0"/>
  </p:normalViewPr>
  <p:slideViewPr>
    <p:cSldViewPr snapToGrid="0" showGuides="1">
      <p:cViewPr varScale="1">
        <p:scale>
          <a:sx n="53" d="100"/>
          <a:sy n="53" d="100"/>
        </p:scale>
        <p:origin x="1068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CDA02-71C6-5ADA-5307-8898CCB7D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16ED2D-F73E-BBB2-E718-1F179E76A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1E6D2-8036-D43A-0216-9DD476DA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D9A55-AE43-47F5-742A-AE01291E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8DA62-41EB-5DEF-8995-554E58F5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64E22-7598-0D2D-40D8-EA15BB71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ED91D7-743A-6B1F-0E1E-258B8956D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148A6-41AD-C52A-BB6E-4003C62E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2F4CA-8D7E-4B25-380F-E39ECA40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0DE87-7887-950B-7AEF-B378BFD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64F393-89BB-1732-BEF8-D5592EFF8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55D0E3-D724-A99A-1075-60F79E160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1D12E-64A4-FBA0-80E7-4BB8A349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C2409-23EF-4050-5DF0-0DBD91C2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74E70-AC69-E97E-31ED-BAD0B4D6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A81B6-137C-82B3-A0F2-6DF1087A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57022-2B61-3FF9-9CBF-15998B61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C164F-59BC-D067-E9B6-6055BAE3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51E6F-A100-55F4-39DF-066DACDE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C41FA-D1A8-6AD8-8E6D-33D570F1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5D07A-2F3A-EFDF-3B2D-4C26F802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DE207-4EF7-E31F-05C7-21884D8B4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D5F16-44DB-7F95-A176-73565251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8EC91-4B06-1D4B-B5A0-94A7146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B7A6D-8D83-5D28-0517-75009032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1FC3-8C84-2FA1-D0E6-2C1BE96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5B653-FBA9-3BAE-D4A5-7B9453B0D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EEE20B-EC42-5DC7-0322-EE430F01B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58AA8F-0986-703D-5116-5E60B4D1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A1B71-D8A2-3622-1F59-F17489B9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0F9D2B-98E6-6261-7F4E-BE2BAB63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5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4FC7-8886-38FD-C3A9-A2B54CA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32E6-F34E-EB99-4590-05780252B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A4C15-0A82-DDD9-B9D4-8E20CF168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1B40D-E398-BCFA-176B-5567DE478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2C24A-40B6-266E-70A1-3179953F7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CF7BF3-8EC8-9A72-9E2A-73154AB0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4125AE-52A9-3E3D-361A-7BB36E94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EBCD95-52AC-AE0A-7DD8-B188CDE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8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BE46-9C9C-8998-5449-FC63F866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5D7BD1-DDE7-4337-D168-8009251E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86949-EE65-48D1-8987-D8A4B6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B1703-375C-AEFB-C584-BC7049BC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0B92B-31C4-23B4-CFF0-25D33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EDDDB8-80F1-66DF-B7C5-752C3A68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F52FFD-79FE-0C28-9CA8-B309A41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898F-7A2B-1BF8-22BF-E200BB48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989DC-DBBD-DABE-B739-077714E8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BABEA1-C5CF-4FCE-31C2-EADC272FC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C68665-62B5-5D6B-BB28-158FACB2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3D9B6-DCB8-309E-4A28-8786C5AA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B85D80-B674-E0E9-780C-B2C9632B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0FD5E-0CEC-53DC-C6FD-1B672DEF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3970F5-2EA1-CA00-AD5D-928080135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C0A472-37D2-F8C8-7AFD-029E61F3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6BF13-AC9D-106F-6CAB-57086C11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1519A-0F46-20B4-8EA8-B4769FD7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13734-018D-295D-7F30-49496CFD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7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853EA-AC7E-473E-5D86-B2B1441F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1DAE5-0E61-FBD1-2095-EAE5734F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D4735-2D28-28CD-184D-F20E9AEC3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8C9D7-FC61-4569-B1D1-02E9827FC1FB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17A23-8FCF-2810-386C-36392456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0EFE6-674D-EBCA-8676-2DA5EDE01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4507-725F-45E7-B10A-62810017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18" Type="http://schemas.openxmlformats.org/officeDocument/2006/relationships/image" Target="../media/image11.png"/><Relationship Id="rId26" Type="http://schemas.openxmlformats.org/officeDocument/2006/relationships/image" Target="../media/image29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20" Type="http://schemas.openxmlformats.org/officeDocument/2006/relationships/image" Target="../media/image15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24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23" Type="http://schemas.openxmlformats.org/officeDocument/2006/relationships/image" Target="../media/image10.png"/><Relationship Id="rId28" Type="http://schemas.openxmlformats.org/officeDocument/2006/relationships/image" Target="../media/image6.png"/><Relationship Id="rId10" Type="http://schemas.openxmlformats.org/officeDocument/2006/relationships/image" Target="../media/image13.png"/><Relationship Id="rId19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Relationship Id="rId22" Type="http://schemas.openxmlformats.org/officeDocument/2006/relationships/image" Target="../media/image9.png"/><Relationship Id="rId2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B0A0F6-E3CE-E594-DF26-A5CA68B4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91" y="690657"/>
            <a:ext cx="6785436" cy="1865538"/>
          </a:xfrm>
          <a:prstGeom prst="rect">
            <a:avLst/>
          </a:prstGeom>
        </p:spPr>
      </p:pic>
      <p:pic>
        <p:nvPicPr>
          <p:cNvPr id="2183" name="Рисунок 2182">
            <a:extLst>
              <a:ext uri="{FF2B5EF4-FFF2-40B4-BE49-F238E27FC236}">
                <a16:creationId xmlns:a16="http://schemas.microsoft.com/office/drawing/2014/main" id="{D0742F59-5573-2C6F-68BD-C0DBFC93D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466" y="5350716"/>
            <a:ext cx="2341067" cy="1109568"/>
          </a:xfrm>
          <a:prstGeom prst="rect">
            <a:avLst/>
          </a:prstGeom>
        </p:spPr>
      </p:pic>
      <p:pic>
        <p:nvPicPr>
          <p:cNvPr id="2184" name="Рисунок 2183">
            <a:extLst>
              <a:ext uri="{FF2B5EF4-FFF2-40B4-BE49-F238E27FC236}">
                <a16:creationId xmlns:a16="http://schemas.microsoft.com/office/drawing/2014/main" id="{7E8D9164-A519-FDF8-538D-DCF168CAC6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23602" y="2700857"/>
            <a:ext cx="2792426" cy="204843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5A170C1-3DB8-DA67-E100-78255F47B58B}"/>
              </a:ext>
            </a:extLst>
          </p:cNvPr>
          <p:cNvSpPr/>
          <p:nvPr/>
        </p:nvSpPr>
        <p:spPr>
          <a:xfrm>
            <a:off x="633844" y="466562"/>
            <a:ext cx="10924313" cy="5794912"/>
          </a:xfrm>
          <a:custGeom>
            <a:avLst/>
            <a:gdLst>
              <a:gd name="connsiteX0" fmla="*/ 0 w 10924313"/>
              <a:gd name="connsiteY0" fmla="*/ 475067 h 5794912"/>
              <a:gd name="connsiteX1" fmla="*/ 475067 w 10924313"/>
              <a:gd name="connsiteY1" fmla="*/ 0 h 5794912"/>
              <a:gd name="connsiteX2" fmla="*/ 1140012 w 10924313"/>
              <a:gd name="connsiteY2" fmla="*/ 0 h 5794912"/>
              <a:gd name="connsiteX3" fmla="*/ 2004441 w 10924313"/>
              <a:gd name="connsiteY3" fmla="*/ 0 h 5794912"/>
              <a:gd name="connsiteX4" fmla="*/ 2669386 w 10924313"/>
              <a:gd name="connsiteY4" fmla="*/ 0 h 5794912"/>
              <a:gd name="connsiteX5" fmla="*/ 3035106 w 10924313"/>
              <a:gd name="connsiteY5" fmla="*/ 0 h 5794912"/>
              <a:gd name="connsiteX6" fmla="*/ 3700052 w 10924313"/>
              <a:gd name="connsiteY6" fmla="*/ 0 h 5794912"/>
              <a:gd name="connsiteX7" fmla="*/ 4564480 w 10924313"/>
              <a:gd name="connsiteY7" fmla="*/ 0 h 5794912"/>
              <a:gd name="connsiteX8" fmla="*/ 4930200 w 10924313"/>
              <a:gd name="connsiteY8" fmla="*/ 0 h 5794912"/>
              <a:gd name="connsiteX9" fmla="*/ 5295920 w 10924313"/>
              <a:gd name="connsiteY9" fmla="*/ 0 h 5794912"/>
              <a:gd name="connsiteX10" fmla="*/ 6160349 w 10924313"/>
              <a:gd name="connsiteY10" fmla="*/ 0 h 5794912"/>
              <a:gd name="connsiteX11" fmla="*/ 6526069 w 10924313"/>
              <a:gd name="connsiteY11" fmla="*/ 0 h 5794912"/>
              <a:gd name="connsiteX12" fmla="*/ 6991531 w 10924313"/>
              <a:gd name="connsiteY12" fmla="*/ 0 h 5794912"/>
              <a:gd name="connsiteX13" fmla="*/ 7756218 w 10924313"/>
              <a:gd name="connsiteY13" fmla="*/ 0 h 5794912"/>
              <a:gd name="connsiteX14" fmla="*/ 8520905 w 10924313"/>
              <a:gd name="connsiteY14" fmla="*/ 0 h 5794912"/>
              <a:gd name="connsiteX15" fmla="*/ 9086108 w 10924313"/>
              <a:gd name="connsiteY15" fmla="*/ 0 h 5794912"/>
              <a:gd name="connsiteX16" fmla="*/ 9651312 w 10924313"/>
              <a:gd name="connsiteY16" fmla="*/ 0 h 5794912"/>
              <a:gd name="connsiteX17" fmla="*/ 10449246 w 10924313"/>
              <a:gd name="connsiteY17" fmla="*/ 0 h 5794912"/>
              <a:gd name="connsiteX18" fmla="*/ 10924313 w 10924313"/>
              <a:gd name="connsiteY18" fmla="*/ 475067 h 5794912"/>
              <a:gd name="connsiteX19" fmla="*/ 10924313 w 10924313"/>
              <a:gd name="connsiteY19" fmla="*/ 1215626 h 5794912"/>
              <a:gd name="connsiteX20" fmla="*/ 10924313 w 10924313"/>
              <a:gd name="connsiteY20" fmla="*/ 1956185 h 5794912"/>
              <a:gd name="connsiteX21" fmla="*/ 10924313 w 10924313"/>
              <a:gd name="connsiteY21" fmla="*/ 2502953 h 5794912"/>
              <a:gd name="connsiteX22" fmla="*/ 10924313 w 10924313"/>
              <a:gd name="connsiteY22" fmla="*/ 3098168 h 5794912"/>
              <a:gd name="connsiteX23" fmla="*/ 10924313 w 10924313"/>
              <a:gd name="connsiteY23" fmla="*/ 3790279 h 5794912"/>
              <a:gd name="connsiteX24" fmla="*/ 10924313 w 10924313"/>
              <a:gd name="connsiteY24" fmla="*/ 4482391 h 5794912"/>
              <a:gd name="connsiteX25" fmla="*/ 10924313 w 10924313"/>
              <a:gd name="connsiteY25" fmla="*/ 5319845 h 5794912"/>
              <a:gd name="connsiteX26" fmla="*/ 10449246 w 10924313"/>
              <a:gd name="connsiteY26" fmla="*/ 5794912 h 5794912"/>
              <a:gd name="connsiteX27" fmla="*/ 9884043 w 10924313"/>
              <a:gd name="connsiteY27" fmla="*/ 5794912 h 5794912"/>
              <a:gd name="connsiteX28" fmla="*/ 9019614 w 10924313"/>
              <a:gd name="connsiteY28" fmla="*/ 5794912 h 5794912"/>
              <a:gd name="connsiteX29" fmla="*/ 8155185 w 10924313"/>
              <a:gd name="connsiteY29" fmla="*/ 5794912 h 5794912"/>
              <a:gd name="connsiteX30" fmla="*/ 7390498 w 10924313"/>
              <a:gd name="connsiteY30" fmla="*/ 5794912 h 5794912"/>
              <a:gd name="connsiteX31" fmla="*/ 6925036 w 10924313"/>
              <a:gd name="connsiteY31" fmla="*/ 5794912 h 5794912"/>
              <a:gd name="connsiteX32" fmla="*/ 6060607 w 10924313"/>
              <a:gd name="connsiteY32" fmla="*/ 5794912 h 5794912"/>
              <a:gd name="connsiteX33" fmla="*/ 5495404 w 10924313"/>
              <a:gd name="connsiteY33" fmla="*/ 5794912 h 5794912"/>
              <a:gd name="connsiteX34" fmla="*/ 4630975 w 10924313"/>
              <a:gd name="connsiteY34" fmla="*/ 5794912 h 5794912"/>
              <a:gd name="connsiteX35" fmla="*/ 3766546 w 10924313"/>
              <a:gd name="connsiteY35" fmla="*/ 5794912 h 5794912"/>
              <a:gd name="connsiteX36" fmla="*/ 3001859 w 10924313"/>
              <a:gd name="connsiteY36" fmla="*/ 5794912 h 5794912"/>
              <a:gd name="connsiteX37" fmla="*/ 2237172 w 10924313"/>
              <a:gd name="connsiteY37" fmla="*/ 5794912 h 5794912"/>
              <a:gd name="connsiteX38" fmla="*/ 1372743 w 10924313"/>
              <a:gd name="connsiteY38" fmla="*/ 5794912 h 5794912"/>
              <a:gd name="connsiteX39" fmla="*/ 475067 w 10924313"/>
              <a:gd name="connsiteY39" fmla="*/ 5794912 h 5794912"/>
              <a:gd name="connsiteX40" fmla="*/ 0 w 10924313"/>
              <a:gd name="connsiteY40" fmla="*/ 5319845 h 5794912"/>
              <a:gd name="connsiteX41" fmla="*/ 0 w 10924313"/>
              <a:gd name="connsiteY41" fmla="*/ 4627734 h 5794912"/>
              <a:gd name="connsiteX42" fmla="*/ 0 w 10924313"/>
              <a:gd name="connsiteY42" fmla="*/ 3984070 h 5794912"/>
              <a:gd name="connsiteX43" fmla="*/ 0 w 10924313"/>
              <a:gd name="connsiteY43" fmla="*/ 3195064 h 5794912"/>
              <a:gd name="connsiteX44" fmla="*/ 0 w 10924313"/>
              <a:gd name="connsiteY44" fmla="*/ 2551400 h 5794912"/>
              <a:gd name="connsiteX45" fmla="*/ 0 w 10924313"/>
              <a:gd name="connsiteY45" fmla="*/ 1907737 h 5794912"/>
              <a:gd name="connsiteX46" fmla="*/ 0 w 10924313"/>
              <a:gd name="connsiteY46" fmla="*/ 1360969 h 5794912"/>
              <a:gd name="connsiteX47" fmla="*/ 0 w 10924313"/>
              <a:gd name="connsiteY47" fmla="*/ 475067 h 579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924313" h="5794912" fill="none" extrusionOk="0">
                <a:moveTo>
                  <a:pt x="0" y="475067"/>
                </a:moveTo>
                <a:cubicBezTo>
                  <a:pt x="11303" y="160843"/>
                  <a:pt x="205214" y="-64592"/>
                  <a:pt x="475067" y="0"/>
                </a:cubicBezTo>
                <a:cubicBezTo>
                  <a:pt x="616895" y="13030"/>
                  <a:pt x="868132" y="-10624"/>
                  <a:pt x="1140012" y="0"/>
                </a:cubicBezTo>
                <a:cubicBezTo>
                  <a:pt x="1411893" y="10624"/>
                  <a:pt x="1594485" y="-30707"/>
                  <a:pt x="2004441" y="0"/>
                </a:cubicBezTo>
                <a:cubicBezTo>
                  <a:pt x="2414397" y="30707"/>
                  <a:pt x="2481586" y="-570"/>
                  <a:pt x="2669386" y="0"/>
                </a:cubicBezTo>
                <a:cubicBezTo>
                  <a:pt x="2857186" y="570"/>
                  <a:pt x="2916228" y="-14747"/>
                  <a:pt x="3035106" y="0"/>
                </a:cubicBezTo>
                <a:cubicBezTo>
                  <a:pt x="3153984" y="14747"/>
                  <a:pt x="3547163" y="-3648"/>
                  <a:pt x="3700052" y="0"/>
                </a:cubicBezTo>
                <a:cubicBezTo>
                  <a:pt x="3852941" y="3648"/>
                  <a:pt x="4297364" y="19056"/>
                  <a:pt x="4564480" y="0"/>
                </a:cubicBezTo>
                <a:cubicBezTo>
                  <a:pt x="4831596" y="-19056"/>
                  <a:pt x="4797276" y="15959"/>
                  <a:pt x="4930200" y="0"/>
                </a:cubicBezTo>
                <a:cubicBezTo>
                  <a:pt x="5063124" y="-15959"/>
                  <a:pt x="5173130" y="-14175"/>
                  <a:pt x="5295920" y="0"/>
                </a:cubicBezTo>
                <a:cubicBezTo>
                  <a:pt x="5418710" y="14175"/>
                  <a:pt x="5862585" y="-15012"/>
                  <a:pt x="6160349" y="0"/>
                </a:cubicBezTo>
                <a:cubicBezTo>
                  <a:pt x="6458113" y="15012"/>
                  <a:pt x="6419087" y="-13952"/>
                  <a:pt x="6526069" y="0"/>
                </a:cubicBezTo>
                <a:cubicBezTo>
                  <a:pt x="6633051" y="13952"/>
                  <a:pt x="6822125" y="17181"/>
                  <a:pt x="6991531" y="0"/>
                </a:cubicBezTo>
                <a:cubicBezTo>
                  <a:pt x="7160937" y="-17181"/>
                  <a:pt x="7572625" y="37764"/>
                  <a:pt x="7756218" y="0"/>
                </a:cubicBezTo>
                <a:cubicBezTo>
                  <a:pt x="7939811" y="-37764"/>
                  <a:pt x="8293912" y="-7471"/>
                  <a:pt x="8520905" y="0"/>
                </a:cubicBezTo>
                <a:cubicBezTo>
                  <a:pt x="8747898" y="7471"/>
                  <a:pt x="8832186" y="25937"/>
                  <a:pt x="9086108" y="0"/>
                </a:cubicBezTo>
                <a:cubicBezTo>
                  <a:pt x="9340030" y="-25937"/>
                  <a:pt x="9369399" y="5539"/>
                  <a:pt x="9651312" y="0"/>
                </a:cubicBezTo>
                <a:cubicBezTo>
                  <a:pt x="9933225" y="-5539"/>
                  <a:pt x="10051583" y="-10274"/>
                  <a:pt x="10449246" y="0"/>
                </a:cubicBezTo>
                <a:cubicBezTo>
                  <a:pt x="10697593" y="-22818"/>
                  <a:pt x="10930518" y="217764"/>
                  <a:pt x="10924313" y="475067"/>
                </a:cubicBezTo>
                <a:cubicBezTo>
                  <a:pt x="10938214" y="629485"/>
                  <a:pt x="10958536" y="988463"/>
                  <a:pt x="10924313" y="1215626"/>
                </a:cubicBezTo>
                <a:cubicBezTo>
                  <a:pt x="10890090" y="1442789"/>
                  <a:pt x="10941012" y="1767205"/>
                  <a:pt x="10924313" y="1956185"/>
                </a:cubicBezTo>
                <a:cubicBezTo>
                  <a:pt x="10907614" y="2145165"/>
                  <a:pt x="10948105" y="2266738"/>
                  <a:pt x="10924313" y="2502953"/>
                </a:cubicBezTo>
                <a:cubicBezTo>
                  <a:pt x="10900521" y="2739168"/>
                  <a:pt x="10902452" y="2908204"/>
                  <a:pt x="10924313" y="3098168"/>
                </a:cubicBezTo>
                <a:cubicBezTo>
                  <a:pt x="10946174" y="3288133"/>
                  <a:pt x="10950788" y="3533933"/>
                  <a:pt x="10924313" y="3790279"/>
                </a:cubicBezTo>
                <a:cubicBezTo>
                  <a:pt x="10897838" y="4046625"/>
                  <a:pt x="10922513" y="4170887"/>
                  <a:pt x="10924313" y="4482391"/>
                </a:cubicBezTo>
                <a:cubicBezTo>
                  <a:pt x="10926113" y="4793895"/>
                  <a:pt x="10942172" y="4989872"/>
                  <a:pt x="10924313" y="5319845"/>
                </a:cubicBezTo>
                <a:cubicBezTo>
                  <a:pt x="10885419" y="5593626"/>
                  <a:pt x="10698005" y="5760712"/>
                  <a:pt x="10449246" y="5794912"/>
                </a:cubicBezTo>
                <a:cubicBezTo>
                  <a:pt x="10309183" y="5788258"/>
                  <a:pt x="10097326" y="5803190"/>
                  <a:pt x="9884043" y="5794912"/>
                </a:cubicBezTo>
                <a:cubicBezTo>
                  <a:pt x="9670760" y="5786634"/>
                  <a:pt x="9266658" y="5767787"/>
                  <a:pt x="9019614" y="5794912"/>
                </a:cubicBezTo>
                <a:cubicBezTo>
                  <a:pt x="8772570" y="5822037"/>
                  <a:pt x="8390422" y="5754997"/>
                  <a:pt x="8155185" y="5794912"/>
                </a:cubicBezTo>
                <a:cubicBezTo>
                  <a:pt x="7919948" y="5834827"/>
                  <a:pt x="7594653" y="5787967"/>
                  <a:pt x="7390498" y="5794912"/>
                </a:cubicBezTo>
                <a:cubicBezTo>
                  <a:pt x="7186343" y="5801857"/>
                  <a:pt x="7082563" y="5788287"/>
                  <a:pt x="6925036" y="5794912"/>
                </a:cubicBezTo>
                <a:cubicBezTo>
                  <a:pt x="6767509" y="5801537"/>
                  <a:pt x="6254015" y="5772136"/>
                  <a:pt x="6060607" y="5794912"/>
                </a:cubicBezTo>
                <a:cubicBezTo>
                  <a:pt x="5867199" y="5817688"/>
                  <a:pt x="5682373" y="5808028"/>
                  <a:pt x="5495404" y="5794912"/>
                </a:cubicBezTo>
                <a:cubicBezTo>
                  <a:pt x="5308435" y="5781796"/>
                  <a:pt x="4974067" y="5758527"/>
                  <a:pt x="4630975" y="5794912"/>
                </a:cubicBezTo>
                <a:cubicBezTo>
                  <a:pt x="4287883" y="5831297"/>
                  <a:pt x="4040997" y="5774837"/>
                  <a:pt x="3766546" y="5794912"/>
                </a:cubicBezTo>
                <a:cubicBezTo>
                  <a:pt x="3492095" y="5814987"/>
                  <a:pt x="3335853" y="5817166"/>
                  <a:pt x="3001859" y="5794912"/>
                </a:cubicBezTo>
                <a:cubicBezTo>
                  <a:pt x="2667865" y="5772658"/>
                  <a:pt x="2416486" y="5780280"/>
                  <a:pt x="2237172" y="5794912"/>
                </a:cubicBezTo>
                <a:cubicBezTo>
                  <a:pt x="2057858" y="5809544"/>
                  <a:pt x="1673327" y="5822137"/>
                  <a:pt x="1372743" y="5794912"/>
                </a:cubicBezTo>
                <a:cubicBezTo>
                  <a:pt x="1072159" y="5767687"/>
                  <a:pt x="784761" y="5778437"/>
                  <a:pt x="475067" y="5794912"/>
                </a:cubicBezTo>
                <a:cubicBezTo>
                  <a:pt x="257481" y="5818230"/>
                  <a:pt x="-7866" y="5571117"/>
                  <a:pt x="0" y="5319845"/>
                </a:cubicBezTo>
                <a:cubicBezTo>
                  <a:pt x="-24431" y="4982112"/>
                  <a:pt x="33112" y="4815180"/>
                  <a:pt x="0" y="4627734"/>
                </a:cubicBezTo>
                <a:cubicBezTo>
                  <a:pt x="-33112" y="4440288"/>
                  <a:pt x="5096" y="4231727"/>
                  <a:pt x="0" y="3984070"/>
                </a:cubicBezTo>
                <a:cubicBezTo>
                  <a:pt x="-5096" y="3736413"/>
                  <a:pt x="16798" y="3477940"/>
                  <a:pt x="0" y="3195064"/>
                </a:cubicBezTo>
                <a:cubicBezTo>
                  <a:pt x="-16798" y="2912188"/>
                  <a:pt x="-18353" y="2696418"/>
                  <a:pt x="0" y="2551400"/>
                </a:cubicBezTo>
                <a:cubicBezTo>
                  <a:pt x="18353" y="2406382"/>
                  <a:pt x="-10431" y="2070252"/>
                  <a:pt x="0" y="1907737"/>
                </a:cubicBezTo>
                <a:cubicBezTo>
                  <a:pt x="10431" y="1745222"/>
                  <a:pt x="-4830" y="1475095"/>
                  <a:pt x="0" y="1360969"/>
                </a:cubicBezTo>
                <a:cubicBezTo>
                  <a:pt x="4830" y="1246843"/>
                  <a:pt x="23923" y="670405"/>
                  <a:pt x="0" y="475067"/>
                </a:cubicBezTo>
                <a:close/>
              </a:path>
              <a:path w="10924313" h="5794912" stroke="0" extrusionOk="0">
                <a:moveTo>
                  <a:pt x="0" y="475067"/>
                </a:moveTo>
                <a:cubicBezTo>
                  <a:pt x="-12005" y="198431"/>
                  <a:pt x="172564" y="34199"/>
                  <a:pt x="475067" y="0"/>
                </a:cubicBezTo>
                <a:cubicBezTo>
                  <a:pt x="630746" y="25258"/>
                  <a:pt x="838061" y="-20503"/>
                  <a:pt x="1040270" y="0"/>
                </a:cubicBezTo>
                <a:cubicBezTo>
                  <a:pt x="1242479" y="20503"/>
                  <a:pt x="1365197" y="9162"/>
                  <a:pt x="1605474" y="0"/>
                </a:cubicBezTo>
                <a:cubicBezTo>
                  <a:pt x="1845751" y="-9162"/>
                  <a:pt x="2117590" y="32941"/>
                  <a:pt x="2370161" y="0"/>
                </a:cubicBezTo>
                <a:cubicBezTo>
                  <a:pt x="2622732" y="-32941"/>
                  <a:pt x="2674191" y="-2869"/>
                  <a:pt x="2835623" y="0"/>
                </a:cubicBezTo>
                <a:cubicBezTo>
                  <a:pt x="2997055" y="2869"/>
                  <a:pt x="3043503" y="8007"/>
                  <a:pt x="3201343" y="0"/>
                </a:cubicBezTo>
                <a:cubicBezTo>
                  <a:pt x="3359183" y="-8007"/>
                  <a:pt x="3652495" y="-8868"/>
                  <a:pt x="3766546" y="0"/>
                </a:cubicBezTo>
                <a:cubicBezTo>
                  <a:pt x="3880597" y="8868"/>
                  <a:pt x="4014968" y="-4848"/>
                  <a:pt x="4232008" y="0"/>
                </a:cubicBezTo>
                <a:cubicBezTo>
                  <a:pt x="4449048" y="4848"/>
                  <a:pt x="4538015" y="-4874"/>
                  <a:pt x="4697469" y="0"/>
                </a:cubicBezTo>
                <a:cubicBezTo>
                  <a:pt x="4856923" y="4874"/>
                  <a:pt x="5165948" y="6022"/>
                  <a:pt x="5462156" y="0"/>
                </a:cubicBezTo>
                <a:cubicBezTo>
                  <a:pt x="5758364" y="-6022"/>
                  <a:pt x="5746452" y="10318"/>
                  <a:pt x="5927618" y="0"/>
                </a:cubicBezTo>
                <a:cubicBezTo>
                  <a:pt x="6108784" y="-10318"/>
                  <a:pt x="6194348" y="-13947"/>
                  <a:pt x="6393080" y="0"/>
                </a:cubicBezTo>
                <a:cubicBezTo>
                  <a:pt x="6591812" y="13947"/>
                  <a:pt x="6918273" y="-27114"/>
                  <a:pt x="7257509" y="0"/>
                </a:cubicBezTo>
                <a:cubicBezTo>
                  <a:pt x="7596745" y="27114"/>
                  <a:pt x="7497748" y="-14812"/>
                  <a:pt x="7623229" y="0"/>
                </a:cubicBezTo>
                <a:cubicBezTo>
                  <a:pt x="7748710" y="14812"/>
                  <a:pt x="7956789" y="16687"/>
                  <a:pt x="8288174" y="0"/>
                </a:cubicBezTo>
                <a:cubicBezTo>
                  <a:pt x="8619559" y="-16687"/>
                  <a:pt x="8762431" y="-29199"/>
                  <a:pt x="8953119" y="0"/>
                </a:cubicBezTo>
                <a:cubicBezTo>
                  <a:pt x="9143808" y="29199"/>
                  <a:pt x="9361587" y="17205"/>
                  <a:pt x="9618064" y="0"/>
                </a:cubicBezTo>
                <a:cubicBezTo>
                  <a:pt x="9874541" y="-17205"/>
                  <a:pt x="10058404" y="25039"/>
                  <a:pt x="10449246" y="0"/>
                </a:cubicBezTo>
                <a:cubicBezTo>
                  <a:pt x="10713552" y="-40711"/>
                  <a:pt x="10924582" y="222996"/>
                  <a:pt x="10924313" y="475067"/>
                </a:cubicBezTo>
                <a:cubicBezTo>
                  <a:pt x="10908985" y="608242"/>
                  <a:pt x="10899339" y="939608"/>
                  <a:pt x="10924313" y="1070283"/>
                </a:cubicBezTo>
                <a:cubicBezTo>
                  <a:pt x="10949287" y="1200958"/>
                  <a:pt x="10952476" y="1451856"/>
                  <a:pt x="10924313" y="1810842"/>
                </a:cubicBezTo>
                <a:cubicBezTo>
                  <a:pt x="10896150" y="2169828"/>
                  <a:pt x="10909694" y="2339379"/>
                  <a:pt x="10924313" y="2599848"/>
                </a:cubicBezTo>
                <a:cubicBezTo>
                  <a:pt x="10938932" y="2860317"/>
                  <a:pt x="10898887" y="3027107"/>
                  <a:pt x="10924313" y="3195064"/>
                </a:cubicBezTo>
                <a:cubicBezTo>
                  <a:pt x="10949739" y="3363021"/>
                  <a:pt x="10937935" y="3473639"/>
                  <a:pt x="10924313" y="3741832"/>
                </a:cubicBezTo>
                <a:cubicBezTo>
                  <a:pt x="10910691" y="4010025"/>
                  <a:pt x="10936862" y="4057154"/>
                  <a:pt x="10924313" y="4288599"/>
                </a:cubicBezTo>
                <a:cubicBezTo>
                  <a:pt x="10911764" y="4520044"/>
                  <a:pt x="10900870" y="4906091"/>
                  <a:pt x="10924313" y="5319845"/>
                </a:cubicBezTo>
                <a:cubicBezTo>
                  <a:pt x="10921192" y="5561288"/>
                  <a:pt x="10731755" y="5819110"/>
                  <a:pt x="10449246" y="5794912"/>
                </a:cubicBezTo>
                <a:cubicBezTo>
                  <a:pt x="10296761" y="5794213"/>
                  <a:pt x="10031349" y="5828055"/>
                  <a:pt x="9784301" y="5794912"/>
                </a:cubicBezTo>
                <a:cubicBezTo>
                  <a:pt x="9537254" y="5761769"/>
                  <a:pt x="9544824" y="5772814"/>
                  <a:pt x="9318839" y="5794912"/>
                </a:cubicBezTo>
                <a:cubicBezTo>
                  <a:pt x="9092854" y="5817010"/>
                  <a:pt x="8910259" y="5806817"/>
                  <a:pt x="8653894" y="5794912"/>
                </a:cubicBezTo>
                <a:cubicBezTo>
                  <a:pt x="8397529" y="5783007"/>
                  <a:pt x="8353735" y="5804335"/>
                  <a:pt x="8088690" y="5794912"/>
                </a:cubicBezTo>
                <a:cubicBezTo>
                  <a:pt x="7823645" y="5785489"/>
                  <a:pt x="7666302" y="5817232"/>
                  <a:pt x="7523487" y="5794912"/>
                </a:cubicBezTo>
                <a:cubicBezTo>
                  <a:pt x="7380672" y="5772592"/>
                  <a:pt x="7233798" y="5809498"/>
                  <a:pt x="6958283" y="5794912"/>
                </a:cubicBezTo>
                <a:cubicBezTo>
                  <a:pt x="6682768" y="5780326"/>
                  <a:pt x="6608663" y="5811299"/>
                  <a:pt x="6393080" y="5794912"/>
                </a:cubicBezTo>
                <a:cubicBezTo>
                  <a:pt x="6177497" y="5778525"/>
                  <a:pt x="6088400" y="5786165"/>
                  <a:pt x="5827876" y="5794912"/>
                </a:cubicBezTo>
                <a:cubicBezTo>
                  <a:pt x="5567352" y="5803659"/>
                  <a:pt x="5475240" y="5792096"/>
                  <a:pt x="5362415" y="5794912"/>
                </a:cubicBezTo>
                <a:cubicBezTo>
                  <a:pt x="5249590" y="5797728"/>
                  <a:pt x="4702519" y="5756425"/>
                  <a:pt x="4497986" y="5794912"/>
                </a:cubicBezTo>
                <a:cubicBezTo>
                  <a:pt x="4293453" y="5833399"/>
                  <a:pt x="4150914" y="5802959"/>
                  <a:pt x="3833041" y="5794912"/>
                </a:cubicBezTo>
                <a:cubicBezTo>
                  <a:pt x="3515169" y="5786865"/>
                  <a:pt x="3558574" y="5816290"/>
                  <a:pt x="3367579" y="5794912"/>
                </a:cubicBezTo>
                <a:cubicBezTo>
                  <a:pt x="3176584" y="5773534"/>
                  <a:pt x="2765601" y="5805200"/>
                  <a:pt x="2503150" y="5794912"/>
                </a:cubicBezTo>
                <a:cubicBezTo>
                  <a:pt x="2240699" y="5784624"/>
                  <a:pt x="2268369" y="5793272"/>
                  <a:pt x="2137430" y="5794912"/>
                </a:cubicBezTo>
                <a:cubicBezTo>
                  <a:pt x="2006491" y="5796552"/>
                  <a:pt x="1566739" y="5834452"/>
                  <a:pt x="1273001" y="5794912"/>
                </a:cubicBezTo>
                <a:cubicBezTo>
                  <a:pt x="979263" y="5755372"/>
                  <a:pt x="678446" y="5829993"/>
                  <a:pt x="475067" y="5794912"/>
                </a:cubicBezTo>
                <a:cubicBezTo>
                  <a:pt x="252436" y="5813936"/>
                  <a:pt x="45406" y="5545981"/>
                  <a:pt x="0" y="5319845"/>
                </a:cubicBezTo>
                <a:cubicBezTo>
                  <a:pt x="11444" y="5132805"/>
                  <a:pt x="27596" y="5014204"/>
                  <a:pt x="0" y="4724629"/>
                </a:cubicBezTo>
                <a:cubicBezTo>
                  <a:pt x="-27596" y="4435054"/>
                  <a:pt x="23667" y="4230244"/>
                  <a:pt x="0" y="4080966"/>
                </a:cubicBezTo>
                <a:cubicBezTo>
                  <a:pt x="-23667" y="3931688"/>
                  <a:pt x="-15853" y="3622293"/>
                  <a:pt x="0" y="3485750"/>
                </a:cubicBezTo>
                <a:cubicBezTo>
                  <a:pt x="15853" y="3349207"/>
                  <a:pt x="-18101" y="3117986"/>
                  <a:pt x="0" y="2890535"/>
                </a:cubicBezTo>
                <a:cubicBezTo>
                  <a:pt x="18101" y="2663085"/>
                  <a:pt x="-16013" y="2585149"/>
                  <a:pt x="0" y="2295319"/>
                </a:cubicBezTo>
                <a:cubicBezTo>
                  <a:pt x="16013" y="2005489"/>
                  <a:pt x="8830" y="2000103"/>
                  <a:pt x="0" y="1748552"/>
                </a:cubicBezTo>
                <a:cubicBezTo>
                  <a:pt x="-8830" y="1497001"/>
                  <a:pt x="4625" y="971778"/>
                  <a:pt x="0" y="47506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740236008">
                  <a:prstGeom prst="roundRect">
                    <a:avLst>
                      <a:gd name="adj" fmla="val 81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Игра </a:t>
            </a:r>
            <a:r>
              <a:rPr lang="ru-RU" sz="2800" b="1" dirty="0" err="1">
                <a:solidFill>
                  <a:schemeClr val="tx1"/>
                </a:solidFill>
              </a:rPr>
              <a:t>Буквашки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предназначена для детей дошкольного возраста.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Цель: </a:t>
            </a:r>
            <a:r>
              <a:rPr lang="ru-RU" sz="2400" dirty="0">
                <a:solidFill>
                  <a:schemeClr val="tx1"/>
                </a:solidFill>
              </a:rPr>
              <a:t>дифференциация звуков [С] -  [Ш] в словах.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Игровая задача: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Ребенок произносит название картинки, изображенной на букашке и определяет, какой звук есть в данном слове: С или Ш.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После этого логопед кликает по букашке, она раскрывает крылышки, и ребенок увидев написанную под крыльями букву, понимает, прав он или ошибается.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Речевой материал: </a:t>
            </a:r>
            <a:r>
              <a:rPr lang="ru-RU" sz="2400" dirty="0">
                <a:solidFill>
                  <a:schemeClr val="tx1"/>
                </a:solidFill>
              </a:rPr>
              <a:t>сумка, машина, бусы, мышь, мешок, сова, шапка, капуста, шкаф, ананас.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185" name="Рисунок 2184">
            <a:extLst>
              <a:ext uri="{FF2B5EF4-FFF2-40B4-BE49-F238E27FC236}">
                <a16:creationId xmlns:a16="http://schemas.microsoft.com/office/drawing/2014/main" id="{3CDB2792-9532-6D8A-0E61-EBA4CE175F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097" y="93684"/>
            <a:ext cx="576185" cy="538784"/>
          </a:xfrm>
          <a:prstGeom prst="rect">
            <a:avLst/>
          </a:prstGeom>
        </p:spPr>
      </p:pic>
      <p:pic>
        <p:nvPicPr>
          <p:cNvPr id="2186" name="Рисунок 218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49BC1C-B231-A289-5A0D-504F0BF5FDA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69395" y="6321167"/>
            <a:ext cx="522527" cy="514595"/>
          </a:xfrm>
          <a:prstGeom prst="rect">
            <a:avLst/>
          </a:prstGeom>
        </p:spPr>
      </p:pic>
      <p:pic>
        <p:nvPicPr>
          <p:cNvPr id="2187" name="Рисунок 2186">
            <a:extLst>
              <a:ext uri="{FF2B5EF4-FFF2-40B4-BE49-F238E27FC236}">
                <a16:creationId xmlns:a16="http://schemas.microsoft.com/office/drawing/2014/main" id="{EE1FD857-2C95-BF78-588C-551F4CBA4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847835">
            <a:off x="13184980" y="5471938"/>
            <a:ext cx="2017951" cy="2627604"/>
          </a:xfrm>
          <a:prstGeom prst="rect">
            <a:avLst/>
          </a:prstGeom>
        </p:spPr>
      </p:pic>
      <p:sp>
        <p:nvSpPr>
          <p:cNvPr id="2188" name="Прямоугольник 2187">
            <a:extLst>
              <a:ext uri="{FF2B5EF4-FFF2-40B4-BE49-F238E27FC236}">
                <a16:creationId xmlns:a16="http://schemas.microsoft.com/office/drawing/2014/main" id="{E1424191-3309-3CA8-4C75-08D81D4F3EB9}"/>
              </a:ext>
            </a:extLst>
          </p:cNvPr>
          <p:cNvSpPr/>
          <p:nvPr/>
        </p:nvSpPr>
        <p:spPr>
          <a:xfrm>
            <a:off x="14461827" y="5934038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grpSp>
        <p:nvGrpSpPr>
          <p:cNvPr id="2190" name="Группа 2189">
            <a:extLst>
              <a:ext uri="{FF2B5EF4-FFF2-40B4-BE49-F238E27FC236}">
                <a16:creationId xmlns:a16="http://schemas.microsoft.com/office/drawing/2014/main" id="{3569698D-C550-0EA1-D12F-B58D769A218D}"/>
              </a:ext>
            </a:extLst>
          </p:cNvPr>
          <p:cNvGrpSpPr/>
          <p:nvPr/>
        </p:nvGrpSpPr>
        <p:grpSpPr>
          <a:xfrm>
            <a:off x="11351721" y="5798326"/>
            <a:ext cx="4014753" cy="1830145"/>
            <a:chOff x="7904758" y="4783507"/>
            <a:chExt cx="4014753" cy="1830145"/>
          </a:xfrm>
        </p:grpSpPr>
        <p:grpSp>
          <p:nvGrpSpPr>
            <p:cNvPr id="2191" name="Группа 2190">
              <a:extLst>
                <a:ext uri="{FF2B5EF4-FFF2-40B4-BE49-F238E27FC236}">
                  <a16:creationId xmlns:a16="http://schemas.microsoft.com/office/drawing/2014/main" id="{3AABD4C3-E82F-78C3-6C3E-DD2EC031F6B9}"/>
                </a:ext>
              </a:extLst>
            </p:cNvPr>
            <p:cNvGrpSpPr/>
            <p:nvPr/>
          </p:nvGrpSpPr>
          <p:grpSpPr>
            <a:xfrm rot="14927835">
              <a:off x="9097003" y="3791144"/>
              <a:ext cx="1630263" cy="4014753"/>
              <a:chOff x="3915674" y="-2890671"/>
              <a:chExt cx="3686267" cy="9077953"/>
            </a:xfrm>
          </p:grpSpPr>
          <p:pic>
            <p:nvPicPr>
              <p:cNvPr id="2193" name="Рисунок 2192">
                <a:extLst>
                  <a:ext uri="{FF2B5EF4-FFF2-40B4-BE49-F238E27FC236}">
                    <a16:creationId xmlns:a16="http://schemas.microsoft.com/office/drawing/2014/main" id="{56A3DEDA-2C10-A948-8ABC-E018511516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4013" y="1358380"/>
                <a:ext cx="2307928" cy="4828902"/>
              </a:xfrm>
              <a:prstGeom prst="rect">
                <a:avLst/>
              </a:prstGeom>
            </p:spPr>
          </p:pic>
          <p:sp>
            <p:nvSpPr>
              <p:cNvPr id="2194" name="Прямоугольник 2193">
                <a:extLst>
                  <a:ext uri="{FF2B5EF4-FFF2-40B4-BE49-F238E27FC236}">
                    <a16:creationId xmlns:a16="http://schemas.microsoft.com/office/drawing/2014/main" id="{15B6BF5C-AB9C-D98B-BFF0-FEDE76FB5F4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92" name="Рисунок 2191">
              <a:extLst>
                <a:ext uri="{FF2B5EF4-FFF2-40B4-BE49-F238E27FC236}">
                  <a16:creationId xmlns:a16="http://schemas.microsoft.com/office/drawing/2014/main" id="{0F00183B-255C-A44E-9E20-4F32C5036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178" b="-3869"/>
            <a:stretch/>
          </p:blipFill>
          <p:spPr>
            <a:xfrm rot="13911763">
              <a:off x="10349230" y="4584983"/>
              <a:ext cx="852729" cy="1249778"/>
            </a:xfrm>
            <a:prstGeom prst="rect">
              <a:avLst/>
            </a:prstGeom>
          </p:spPr>
        </p:pic>
      </p:grpSp>
      <p:grpSp>
        <p:nvGrpSpPr>
          <p:cNvPr id="2195" name="Группа 2194">
            <a:extLst>
              <a:ext uri="{FF2B5EF4-FFF2-40B4-BE49-F238E27FC236}">
                <a16:creationId xmlns:a16="http://schemas.microsoft.com/office/drawing/2014/main" id="{DDCB472F-F629-C9B5-9FAA-AB705CEE0226}"/>
              </a:ext>
            </a:extLst>
          </p:cNvPr>
          <p:cNvGrpSpPr/>
          <p:nvPr/>
        </p:nvGrpSpPr>
        <p:grpSpPr>
          <a:xfrm>
            <a:off x="13154732" y="5581652"/>
            <a:ext cx="2345804" cy="4006162"/>
            <a:chOff x="9713674" y="4562458"/>
            <a:chExt cx="2345804" cy="4006162"/>
          </a:xfrm>
        </p:grpSpPr>
        <p:grpSp>
          <p:nvGrpSpPr>
            <p:cNvPr id="2196" name="Группа 2195">
              <a:extLst>
                <a:ext uri="{FF2B5EF4-FFF2-40B4-BE49-F238E27FC236}">
                  <a16:creationId xmlns:a16="http://schemas.microsoft.com/office/drawing/2014/main" id="{DD4AC335-6E81-5966-46E0-647942F721A5}"/>
                </a:ext>
              </a:extLst>
            </p:cNvPr>
            <p:cNvGrpSpPr/>
            <p:nvPr/>
          </p:nvGrpSpPr>
          <p:grpSpPr>
            <a:xfrm rot="12827835" flipH="1">
              <a:off x="9713674" y="4562458"/>
              <a:ext cx="1631918" cy="4006162"/>
              <a:chOff x="3915674" y="-2890671"/>
              <a:chExt cx="3690009" cy="9058528"/>
            </a:xfrm>
          </p:grpSpPr>
          <p:pic>
            <p:nvPicPr>
              <p:cNvPr id="2198" name="Рисунок 2197">
                <a:extLst>
                  <a:ext uri="{FF2B5EF4-FFF2-40B4-BE49-F238E27FC236}">
                    <a16:creationId xmlns:a16="http://schemas.microsoft.com/office/drawing/2014/main" id="{D83F6BE5-7D09-7C90-D3BB-FAE51FBF9A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199" name="Прямоугольник 2198">
                <a:extLst>
                  <a:ext uri="{FF2B5EF4-FFF2-40B4-BE49-F238E27FC236}">
                    <a16:creationId xmlns:a16="http://schemas.microsoft.com/office/drawing/2014/main" id="{C1BE4B8A-BED0-BEC3-968A-E99A0919CE0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97" name="Рисунок 2196">
              <a:extLst>
                <a:ext uri="{FF2B5EF4-FFF2-40B4-BE49-F238E27FC236}">
                  <a16:creationId xmlns:a16="http://schemas.microsoft.com/office/drawing/2014/main" id="{D6E832DD-A31A-E436-53C8-881307AB1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426" b="-11407"/>
            <a:stretch/>
          </p:blipFill>
          <p:spPr>
            <a:xfrm rot="13848927">
              <a:off x="10791098" y="5135241"/>
              <a:ext cx="931999" cy="1604761"/>
            </a:xfrm>
            <a:prstGeom prst="rect">
              <a:avLst/>
            </a:prstGeom>
          </p:spPr>
        </p:pic>
      </p:grpSp>
      <p:sp>
        <p:nvSpPr>
          <p:cNvPr id="2200" name="Овал 2199" hidden="1">
            <a:extLst>
              <a:ext uri="{FF2B5EF4-FFF2-40B4-BE49-F238E27FC236}">
                <a16:creationId xmlns:a16="http://schemas.microsoft.com/office/drawing/2014/main" id="{CCAE0D62-B91B-39AB-E968-2B91012E31C9}"/>
              </a:ext>
            </a:extLst>
          </p:cNvPr>
          <p:cNvSpPr/>
          <p:nvPr/>
        </p:nvSpPr>
        <p:spPr>
          <a:xfrm>
            <a:off x="13426084" y="5510511"/>
            <a:ext cx="1995525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16" name="Рисунок 2215">
            <a:extLst>
              <a:ext uri="{FF2B5EF4-FFF2-40B4-BE49-F238E27FC236}">
                <a16:creationId xmlns:a16="http://schemas.microsoft.com/office/drawing/2014/main" id="{8BC68AC5-86D8-6030-6D2B-AB8A78C7A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2797031" y="-211861"/>
            <a:ext cx="2017951" cy="2627604"/>
          </a:xfrm>
          <a:prstGeom prst="rect">
            <a:avLst/>
          </a:prstGeom>
        </p:spPr>
      </p:pic>
      <p:sp>
        <p:nvSpPr>
          <p:cNvPr id="2217" name="Прямоугольник 2216">
            <a:extLst>
              <a:ext uri="{FF2B5EF4-FFF2-40B4-BE49-F238E27FC236}">
                <a16:creationId xmlns:a16="http://schemas.microsoft.com/office/drawing/2014/main" id="{F3078722-97B9-FA1C-E05C-50D8A08C75DD}"/>
              </a:ext>
            </a:extLst>
          </p:cNvPr>
          <p:cNvSpPr/>
          <p:nvPr/>
        </p:nvSpPr>
        <p:spPr>
          <a:xfrm>
            <a:off x="14153587" y="725024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grpSp>
        <p:nvGrpSpPr>
          <p:cNvPr id="2218" name="Группа 2217">
            <a:extLst>
              <a:ext uri="{FF2B5EF4-FFF2-40B4-BE49-F238E27FC236}">
                <a16:creationId xmlns:a16="http://schemas.microsoft.com/office/drawing/2014/main" id="{4F92A8E9-598D-F437-FCC1-B7B5A2675AF3}"/>
              </a:ext>
            </a:extLst>
          </p:cNvPr>
          <p:cNvGrpSpPr/>
          <p:nvPr/>
        </p:nvGrpSpPr>
        <p:grpSpPr>
          <a:xfrm>
            <a:off x="11126223" y="-215565"/>
            <a:ext cx="4015690" cy="1626038"/>
            <a:chOff x="7875538" y="136780"/>
            <a:chExt cx="4015690" cy="1626038"/>
          </a:xfrm>
        </p:grpSpPr>
        <p:grpSp>
          <p:nvGrpSpPr>
            <p:cNvPr id="2219" name="Группа 2218">
              <a:extLst>
                <a:ext uri="{FF2B5EF4-FFF2-40B4-BE49-F238E27FC236}">
                  <a16:creationId xmlns:a16="http://schemas.microsoft.com/office/drawing/2014/main" id="{BDBE4BAF-5FBE-9930-4424-272B6961B3C9}"/>
                </a:ext>
              </a:extLst>
            </p:cNvPr>
            <p:cNvGrpSpPr/>
            <p:nvPr/>
          </p:nvGrpSpPr>
          <p:grpSpPr>
            <a:xfrm rot="17280000">
              <a:off x="9070364" y="-1058046"/>
              <a:ext cx="1626038" cy="4015690"/>
              <a:chOff x="3915674" y="-2890671"/>
              <a:chExt cx="3676714" cy="9080071"/>
            </a:xfrm>
          </p:grpSpPr>
          <p:pic>
            <p:nvPicPr>
              <p:cNvPr id="2221" name="Рисунок 2220">
                <a:extLst>
                  <a:ext uri="{FF2B5EF4-FFF2-40B4-BE49-F238E27FC236}">
                    <a16:creationId xmlns:a16="http://schemas.microsoft.com/office/drawing/2014/main" id="{D805CB98-8164-20CC-2211-755F2417F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2222" name="Прямоугольник 2221">
                <a:extLst>
                  <a:ext uri="{FF2B5EF4-FFF2-40B4-BE49-F238E27FC236}">
                    <a16:creationId xmlns:a16="http://schemas.microsoft.com/office/drawing/2014/main" id="{E8CCF7DC-DBE7-B94B-E30D-F32C890BA81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20" name="Рисунок 2219">
              <a:extLst>
                <a:ext uri="{FF2B5EF4-FFF2-40B4-BE49-F238E27FC236}">
                  <a16:creationId xmlns:a16="http://schemas.microsoft.com/office/drawing/2014/main" id="{2CE50AFD-F7F8-58DA-6046-8FBE5A83F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80"/>
            <a:stretch/>
          </p:blipFill>
          <p:spPr>
            <a:xfrm rot="16260000">
              <a:off x="10433377" y="338042"/>
              <a:ext cx="750700" cy="1494331"/>
            </a:xfrm>
            <a:prstGeom prst="rect">
              <a:avLst/>
            </a:prstGeom>
          </p:spPr>
        </p:pic>
      </p:grpSp>
      <p:grpSp>
        <p:nvGrpSpPr>
          <p:cNvPr id="2223" name="Группа 2222">
            <a:extLst>
              <a:ext uri="{FF2B5EF4-FFF2-40B4-BE49-F238E27FC236}">
                <a16:creationId xmlns:a16="http://schemas.microsoft.com/office/drawing/2014/main" id="{BF5FE18F-0D4B-6EA9-C66F-57B232C6E042}"/>
              </a:ext>
            </a:extLst>
          </p:cNvPr>
          <p:cNvGrpSpPr/>
          <p:nvPr/>
        </p:nvGrpSpPr>
        <p:grpSpPr>
          <a:xfrm>
            <a:off x="11124897" y="764015"/>
            <a:ext cx="4006162" cy="1631918"/>
            <a:chOff x="7874212" y="1116360"/>
            <a:chExt cx="4006162" cy="1631918"/>
          </a:xfrm>
        </p:grpSpPr>
        <p:grpSp>
          <p:nvGrpSpPr>
            <p:cNvPr id="2224" name="Группа 2223">
              <a:extLst>
                <a:ext uri="{FF2B5EF4-FFF2-40B4-BE49-F238E27FC236}">
                  <a16:creationId xmlns:a16="http://schemas.microsoft.com/office/drawing/2014/main" id="{37F78EE6-4218-7D2E-88DF-15D311B90AB2}"/>
                </a:ext>
              </a:extLst>
            </p:cNvPr>
            <p:cNvGrpSpPr/>
            <p:nvPr/>
          </p:nvGrpSpPr>
          <p:grpSpPr>
            <a:xfrm rot="15180000" flipH="1">
              <a:off x="9061334" y="-70762"/>
              <a:ext cx="1631918" cy="4006162"/>
              <a:chOff x="3915674" y="-2890671"/>
              <a:chExt cx="3690009" cy="9058528"/>
            </a:xfrm>
          </p:grpSpPr>
          <p:pic>
            <p:nvPicPr>
              <p:cNvPr id="2226" name="Рисунок 2225">
                <a:extLst>
                  <a:ext uri="{FF2B5EF4-FFF2-40B4-BE49-F238E27FC236}">
                    <a16:creationId xmlns:a16="http://schemas.microsoft.com/office/drawing/2014/main" id="{A4375427-0608-BD2A-984A-5CF2BD377B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227" name="Прямоугольник 2226">
                <a:extLst>
                  <a:ext uri="{FF2B5EF4-FFF2-40B4-BE49-F238E27FC236}">
                    <a16:creationId xmlns:a16="http://schemas.microsoft.com/office/drawing/2014/main" id="{D3678F44-EA88-202F-8419-4BC210F77096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25" name="Рисунок 2224">
              <a:extLst>
                <a:ext uri="{FF2B5EF4-FFF2-40B4-BE49-F238E27FC236}">
                  <a16:creationId xmlns:a16="http://schemas.microsoft.com/office/drawing/2014/main" id="{085ED4A4-741B-6FC4-561C-4662707F8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83"/>
            <a:stretch/>
          </p:blipFill>
          <p:spPr>
            <a:xfrm rot="16200000">
              <a:off x="10467246" y="1027438"/>
              <a:ext cx="674235" cy="1492573"/>
            </a:xfrm>
            <a:prstGeom prst="rect">
              <a:avLst/>
            </a:prstGeom>
          </p:spPr>
        </p:pic>
      </p:grpSp>
      <p:sp>
        <p:nvSpPr>
          <p:cNvPr id="2228" name="Овал 2227">
            <a:extLst>
              <a:ext uri="{FF2B5EF4-FFF2-40B4-BE49-F238E27FC236}">
                <a16:creationId xmlns:a16="http://schemas.microsoft.com/office/drawing/2014/main" id="{B78AEB5F-9182-C89B-C4F6-B4133C22F4C8}"/>
              </a:ext>
            </a:extLst>
          </p:cNvPr>
          <p:cNvSpPr/>
          <p:nvPr/>
        </p:nvSpPr>
        <p:spPr>
          <a:xfrm>
            <a:off x="12884993" y="92965"/>
            <a:ext cx="2393648" cy="186566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CAAB80-6714-7616-AA5E-46B002627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4298357" y="-2732745"/>
            <a:ext cx="2017951" cy="2627604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25A15FC-3674-FCB3-7D6D-43B0F0F2A8A8}"/>
              </a:ext>
            </a:extLst>
          </p:cNvPr>
          <p:cNvSpPr/>
          <p:nvPr/>
        </p:nvSpPr>
        <p:spPr>
          <a:xfrm>
            <a:off x="4977886" y="-2511438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F2AD66A-D5FD-19F3-64F4-C74CF33CAFB4}"/>
              </a:ext>
            </a:extLst>
          </p:cNvPr>
          <p:cNvGrpSpPr/>
          <p:nvPr/>
        </p:nvGrpSpPr>
        <p:grpSpPr>
          <a:xfrm>
            <a:off x="4969407" y="-2743996"/>
            <a:ext cx="1631918" cy="4006162"/>
            <a:chOff x="4800914" y="190299"/>
            <a:chExt cx="1631918" cy="4006162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609F58AD-592C-2B05-41AB-DB478A79D364}"/>
                </a:ext>
              </a:extLst>
            </p:cNvPr>
            <p:cNvGrpSpPr/>
            <p:nvPr/>
          </p:nvGrpSpPr>
          <p:grpSpPr>
            <a:xfrm rot="9780000" flipH="1">
              <a:off x="4800914" y="190299"/>
              <a:ext cx="1631918" cy="4006162"/>
              <a:chOff x="3915674" y="-2890671"/>
              <a:chExt cx="3690009" cy="9058528"/>
            </a:xfrm>
          </p:grpSpPr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99917F85-1399-D328-D1E4-C2DBD8361C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D81BB7EA-B6F5-FA69-58CE-AE6603957DD3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6CD2EBD-E545-9ADF-2C68-A036EEDE2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37"/>
            <a:stretch/>
          </p:blipFill>
          <p:spPr>
            <a:xfrm>
              <a:off x="5121563" y="522055"/>
              <a:ext cx="931731" cy="122538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AA93D92-B295-7611-553F-107C4B3728FE}"/>
              </a:ext>
            </a:extLst>
          </p:cNvPr>
          <p:cNvGrpSpPr/>
          <p:nvPr/>
        </p:nvGrpSpPr>
        <p:grpSpPr>
          <a:xfrm>
            <a:off x="3989825" y="-2754850"/>
            <a:ext cx="1626040" cy="4015690"/>
            <a:chOff x="3821332" y="179445"/>
            <a:chExt cx="1626040" cy="4015690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2ADF11D-E0F9-5E51-26A8-6A74CC4BE286}"/>
                </a:ext>
              </a:extLst>
            </p:cNvPr>
            <p:cNvGrpSpPr/>
            <p:nvPr/>
          </p:nvGrpSpPr>
          <p:grpSpPr>
            <a:xfrm rot="11880000">
              <a:off x="3821332" y="179445"/>
              <a:ext cx="1626040" cy="4015690"/>
              <a:chOff x="3915674" y="-2890671"/>
              <a:chExt cx="3676718" cy="9080071"/>
            </a:xfrm>
          </p:grpSpPr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67714E47-D411-AD0A-C08F-E80CAD63E2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3877C2F8-D2DE-EFCC-D740-9D6485CE22EC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A228FD0-D19B-190C-9EE1-50DFEC1A6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9748" y="500227"/>
              <a:ext cx="937736" cy="1225388"/>
            </a:xfrm>
            <a:prstGeom prst="rect">
              <a:avLst/>
            </a:prstGeom>
          </p:spPr>
        </p:pic>
      </p:grpSp>
      <p:sp>
        <p:nvSpPr>
          <p:cNvPr id="37" name="Овал 36">
            <a:extLst>
              <a:ext uri="{FF2B5EF4-FFF2-40B4-BE49-F238E27FC236}">
                <a16:creationId xmlns:a16="http://schemas.microsoft.com/office/drawing/2014/main" id="{866362C2-E7B2-0E17-628D-6F3CA9EBC87C}"/>
              </a:ext>
            </a:extLst>
          </p:cNvPr>
          <p:cNvSpPr/>
          <p:nvPr/>
        </p:nvSpPr>
        <p:spPr>
          <a:xfrm>
            <a:off x="4187691" y="-2895723"/>
            <a:ext cx="2183383" cy="24336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006E620-1EAF-59D5-83DB-3F2E6E869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2724243" y="-1765558"/>
            <a:ext cx="2017951" cy="2627604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7B4E93-9DAA-B647-EE3C-72AE5B558743}"/>
              </a:ext>
            </a:extLst>
          </p:cNvPr>
          <p:cNvSpPr/>
          <p:nvPr/>
        </p:nvSpPr>
        <p:spPr>
          <a:xfrm>
            <a:off x="-2692646" y="-888096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B3F747C-5F8C-7636-A0F7-343DC7C604CF}"/>
              </a:ext>
            </a:extLst>
          </p:cNvPr>
          <p:cNvGrpSpPr/>
          <p:nvPr/>
        </p:nvGrpSpPr>
        <p:grpSpPr>
          <a:xfrm>
            <a:off x="-3042503" y="-1751859"/>
            <a:ext cx="4006162" cy="1631918"/>
            <a:chOff x="230178" y="138568"/>
            <a:chExt cx="4006162" cy="1631918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C37CCC3E-7B64-CF7E-7082-A716EE68B064}"/>
                </a:ext>
              </a:extLst>
            </p:cNvPr>
            <p:cNvGrpSpPr/>
            <p:nvPr/>
          </p:nvGrpSpPr>
          <p:grpSpPr>
            <a:xfrm rot="4380000" flipH="1">
              <a:off x="1417300" y="-1048554"/>
              <a:ext cx="1631918" cy="4006162"/>
              <a:chOff x="3915674" y="-2890671"/>
              <a:chExt cx="3690009" cy="9058528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91D6023B-0882-AA79-2EEF-30B0F57CE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D0FEE1D5-8F21-DA15-1B91-2A6AD065448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6822C6E-2C0A-AEB9-C7E5-B32E5D84C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0028" y="99954"/>
              <a:ext cx="866990" cy="182190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12385-F25C-3DB2-C39A-401A962A844D}"/>
              </a:ext>
            </a:extLst>
          </p:cNvPr>
          <p:cNvGrpSpPr/>
          <p:nvPr/>
        </p:nvGrpSpPr>
        <p:grpSpPr>
          <a:xfrm>
            <a:off x="-3051175" y="-760289"/>
            <a:ext cx="4015690" cy="1626040"/>
            <a:chOff x="219324" y="1124028"/>
            <a:chExt cx="4015690" cy="1626040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0CA24967-3169-7BF9-F748-4FE06CA73340}"/>
                </a:ext>
              </a:extLst>
            </p:cNvPr>
            <p:cNvGrpSpPr/>
            <p:nvPr/>
          </p:nvGrpSpPr>
          <p:grpSpPr>
            <a:xfrm rot="6480000">
              <a:off x="1414149" y="-70797"/>
              <a:ext cx="1626040" cy="4015690"/>
              <a:chOff x="3915674" y="-2890671"/>
              <a:chExt cx="3676718" cy="9080071"/>
            </a:xfrm>
          </p:grpSpPr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BFD14C04-4E49-CD70-11DE-EE940C952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026C40AC-2840-7CED-0901-A8376DCCEEA0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5B4569-F91D-621C-B73D-B53C95BD5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60000">
              <a:off x="832647" y="1023640"/>
              <a:ext cx="1022042" cy="1813339"/>
            </a:xfrm>
            <a:prstGeom prst="rect">
              <a:avLst/>
            </a:prstGeom>
          </p:spPr>
        </p:pic>
      </p:grpSp>
      <p:sp>
        <p:nvSpPr>
          <p:cNvPr id="50" name="Овал 49">
            <a:extLst>
              <a:ext uri="{FF2B5EF4-FFF2-40B4-BE49-F238E27FC236}">
                <a16:creationId xmlns:a16="http://schemas.microsoft.com/office/drawing/2014/main" id="{31FCBB05-1755-D746-B4A9-8F87F52566F6}"/>
              </a:ext>
            </a:extLst>
          </p:cNvPr>
          <p:cNvSpPr/>
          <p:nvPr/>
        </p:nvSpPr>
        <p:spPr>
          <a:xfrm>
            <a:off x="-3123898" y="-1522218"/>
            <a:ext cx="2045783" cy="21147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07" name="Рисунок 2206">
            <a:extLst>
              <a:ext uri="{FF2B5EF4-FFF2-40B4-BE49-F238E27FC236}">
                <a16:creationId xmlns:a16="http://schemas.microsoft.com/office/drawing/2014/main" id="{CD26BE92-CCFB-7C9D-29DE-0EFC85B70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80853">
            <a:off x="3487441" y="6927937"/>
            <a:ext cx="2017951" cy="2627604"/>
          </a:xfrm>
          <a:prstGeom prst="rect">
            <a:avLst/>
          </a:prstGeom>
        </p:spPr>
      </p:pic>
      <p:sp>
        <p:nvSpPr>
          <p:cNvPr id="2208" name="Прямоугольник 2207">
            <a:extLst>
              <a:ext uri="{FF2B5EF4-FFF2-40B4-BE49-F238E27FC236}">
                <a16:creationId xmlns:a16="http://schemas.microsoft.com/office/drawing/2014/main" id="{0E9AB8AC-B511-89E7-FA7F-2C4CF6D4709F}"/>
              </a:ext>
            </a:extLst>
          </p:cNvPr>
          <p:cNvSpPr/>
          <p:nvPr/>
        </p:nvSpPr>
        <p:spPr>
          <a:xfrm>
            <a:off x="3935505" y="8450021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grpSp>
        <p:nvGrpSpPr>
          <p:cNvPr id="2209" name="Группа 2208">
            <a:extLst>
              <a:ext uri="{FF2B5EF4-FFF2-40B4-BE49-F238E27FC236}">
                <a16:creationId xmlns:a16="http://schemas.microsoft.com/office/drawing/2014/main" id="{400EFF1A-956E-C1BE-AB45-FBCFBAD650EC}"/>
              </a:ext>
            </a:extLst>
          </p:cNvPr>
          <p:cNvGrpSpPr/>
          <p:nvPr/>
        </p:nvGrpSpPr>
        <p:grpSpPr>
          <a:xfrm>
            <a:off x="3485099" y="5456316"/>
            <a:ext cx="1631918" cy="4006162"/>
            <a:chOff x="4021605" y="2724123"/>
            <a:chExt cx="1631918" cy="4006162"/>
          </a:xfrm>
        </p:grpSpPr>
        <p:grpSp>
          <p:nvGrpSpPr>
            <p:cNvPr id="2210" name="Группа 2209">
              <a:extLst>
                <a:ext uri="{FF2B5EF4-FFF2-40B4-BE49-F238E27FC236}">
                  <a16:creationId xmlns:a16="http://schemas.microsoft.com/office/drawing/2014/main" id="{A4BEA664-847E-1F63-CF48-1CB1FB2E48CE}"/>
                </a:ext>
              </a:extLst>
            </p:cNvPr>
            <p:cNvGrpSpPr/>
            <p:nvPr/>
          </p:nvGrpSpPr>
          <p:grpSpPr>
            <a:xfrm rot="360853" flipH="1">
              <a:off x="4021605" y="2724123"/>
              <a:ext cx="1631918" cy="4006162"/>
              <a:chOff x="3915674" y="-2890671"/>
              <a:chExt cx="3690009" cy="9058528"/>
            </a:xfrm>
          </p:grpSpPr>
          <p:pic>
            <p:nvPicPr>
              <p:cNvPr id="2212" name="Рисунок 2211">
                <a:extLst>
                  <a:ext uri="{FF2B5EF4-FFF2-40B4-BE49-F238E27FC236}">
                    <a16:creationId xmlns:a16="http://schemas.microsoft.com/office/drawing/2014/main" id="{67876247-EA86-F8BD-4AD6-5CFF40AAC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13" name="Прямоугольник 2212">
                <a:extLst>
                  <a:ext uri="{FF2B5EF4-FFF2-40B4-BE49-F238E27FC236}">
                    <a16:creationId xmlns:a16="http://schemas.microsoft.com/office/drawing/2014/main" id="{962042EC-3281-DA81-84A1-C13907979F8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11" name="Рисунок 2210">
              <a:extLst>
                <a:ext uri="{FF2B5EF4-FFF2-40B4-BE49-F238E27FC236}">
                  <a16:creationId xmlns:a16="http://schemas.microsoft.com/office/drawing/2014/main" id="{B964AF72-ED77-C1A7-26F9-615814697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203" t="-5329" b="-2173"/>
            <a:stretch/>
          </p:blipFill>
          <p:spPr>
            <a:xfrm rot="1401597">
              <a:off x="4385288" y="4757360"/>
              <a:ext cx="570736" cy="17966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14" name="Группа 2213">
            <a:extLst>
              <a:ext uri="{FF2B5EF4-FFF2-40B4-BE49-F238E27FC236}">
                <a16:creationId xmlns:a16="http://schemas.microsoft.com/office/drawing/2014/main" id="{40742A76-8B83-EC90-AD2E-876C730E7D38}"/>
              </a:ext>
            </a:extLst>
          </p:cNvPr>
          <p:cNvGrpSpPr/>
          <p:nvPr/>
        </p:nvGrpSpPr>
        <p:grpSpPr>
          <a:xfrm>
            <a:off x="4349341" y="5845463"/>
            <a:ext cx="1672681" cy="4015690"/>
            <a:chOff x="4879842" y="3109091"/>
            <a:chExt cx="1672681" cy="4015690"/>
          </a:xfrm>
        </p:grpSpPr>
        <p:grpSp>
          <p:nvGrpSpPr>
            <p:cNvPr id="2215" name="Группа 2214">
              <a:extLst>
                <a:ext uri="{FF2B5EF4-FFF2-40B4-BE49-F238E27FC236}">
                  <a16:creationId xmlns:a16="http://schemas.microsoft.com/office/drawing/2014/main" id="{5519FC81-26EE-81F7-2453-B9240EDACE86}"/>
                </a:ext>
              </a:extLst>
            </p:cNvPr>
            <p:cNvGrpSpPr/>
            <p:nvPr/>
          </p:nvGrpSpPr>
          <p:grpSpPr>
            <a:xfrm rot="2460853">
              <a:off x="4926483" y="3109091"/>
              <a:ext cx="1626040" cy="4015690"/>
              <a:chOff x="3915674" y="-2890671"/>
              <a:chExt cx="3676718" cy="9080071"/>
            </a:xfrm>
          </p:grpSpPr>
          <p:pic>
            <p:nvPicPr>
              <p:cNvPr id="2230" name="Рисунок 2229">
                <a:extLst>
                  <a:ext uri="{FF2B5EF4-FFF2-40B4-BE49-F238E27FC236}">
                    <a16:creationId xmlns:a16="http://schemas.microsoft.com/office/drawing/2014/main" id="{DE8CC836-7AF2-AB1A-99B1-F485031A8F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31" name="Прямоугольник 2230">
                <a:extLst>
                  <a:ext uri="{FF2B5EF4-FFF2-40B4-BE49-F238E27FC236}">
                    <a16:creationId xmlns:a16="http://schemas.microsoft.com/office/drawing/2014/main" id="{5DCA2B65-C0AA-9D3B-B539-768E21EB0CC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29" name="Рисунок 2228">
              <a:extLst>
                <a:ext uri="{FF2B5EF4-FFF2-40B4-BE49-F238E27FC236}">
                  <a16:creationId xmlns:a16="http://schemas.microsoft.com/office/drawing/2014/main" id="{F72E01CC-4CBC-7F06-4862-05C69F63B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644" r="-17839" b="-7418"/>
            <a:stretch/>
          </p:blipFill>
          <p:spPr>
            <a:xfrm rot="1426056">
              <a:off x="4879842" y="4932299"/>
              <a:ext cx="583592" cy="19282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32" name="Овал 2231">
            <a:extLst>
              <a:ext uri="{FF2B5EF4-FFF2-40B4-BE49-F238E27FC236}">
                <a16:creationId xmlns:a16="http://schemas.microsoft.com/office/drawing/2014/main" id="{064FD517-6BC3-E36C-0D2D-8D5AC5948232}"/>
              </a:ext>
            </a:extLst>
          </p:cNvPr>
          <p:cNvSpPr/>
          <p:nvPr/>
        </p:nvSpPr>
        <p:spPr>
          <a:xfrm>
            <a:off x="3300920" y="7424362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46" name="Рисунок 2245">
            <a:extLst>
              <a:ext uri="{FF2B5EF4-FFF2-40B4-BE49-F238E27FC236}">
                <a16:creationId xmlns:a16="http://schemas.microsoft.com/office/drawing/2014/main" id="{E974749D-D627-6A55-AC4A-1EB48E4CB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907148">
            <a:off x="8006790" y="-2761247"/>
            <a:ext cx="2017951" cy="2627604"/>
          </a:xfrm>
          <a:prstGeom prst="rect">
            <a:avLst/>
          </a:prstGeom>
        </p:spPr>
      </p:pic>
      <p:sp>
        <p:nvSpPr>
          <p:cNvPr id="2247" name="Прямоугольник 2246">
            <a:extLst>
              <a:ext uri="{FF2B5EF4-FFF2-40B4-BE49-F238E27FC236}">
                <a16:creationId xmlns:a16="http://schemas.microsoft.com/office/drawing/2014/main" id="{388209F1-17C6-C3FF-1687-6E5B56948389}"/>
              </a:ext>
            </a:extLst>
          </p:cNvPr>
          <p:cNvSpPr/>
          <p:nvPr/>
        </p:nvSpPr>
        <p:spPr>
          <a:xfrm>
            <a:off x="8394355" y="-2485054"/>
            <a:ext cx="5100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grpSp>
        <p:nvGrpSpPr>
          <p:cNvPr id="2248" name="Группа 2247">
            <a:extLst>
              <a:ext uri="{FF2B5EF4-FFF2-40B4-BE49-F238E27FC236}">
                <a16:creationId xmlns:a16="http://schemas.microsoft.com/office/drawing/2014/main" id="{B4A2AF40-DE13-53D2-BC9B-840F62EFEA3E}"/>
              </a:ext>
            </a:extLst>
          </p:cNvPr>
          <p:cNvGrpSpPr/>
          <p:nvPr/>
        </p:nvGrpSpPr>
        <p:grpSpPr>
          <a:xfrm>
            <a:off x="8005174" y="-2618710"/>
            <a:ext cx="1745245" cy="4015690"/>
            <a:chOff x="6857111" y="193197"/>
            <a:chExt cx="1745245" cy="4015690"/>
          </a:xfrm>
        </p:grpSpPr>
        <p:grpSp>
          <p:nvGrpSpPr>
            <p:cNvPr id="2249" name="Группа 2248">
              <a:extLst>
                <a:ext uri="{FF2B5EF4-FFF2-40B4-BE49-F238E27FC236}">
                  <a16:creationId xmlns:a16="http://schemas.microsoft.com/office/drawing/2014/main" id="{9206A828-DFE1-92F1-C4C7-95FC6AE6342A}"/>
                </a:ext>
              </a:extLst>
            </p:cNvPr>
            <p:cNvGrpSpPr/>
            <p:nvPr/>
          </p:nvGrpSpPr>
          <p:grpSpPr>
            <a:xfrm rot="9987148">
              <a:off x="6976316" y="193197"/>
              <a:ext cx="1626040" cy="4015690"/>
              <a:chOff x="3915674" y="-2890671"/>
              <a:chExt cx="3676718" cy="9080071"/>
            </a:xfrm>
          </p:grpSpPr>
          <p:pic>
            <p:nvPicPr>
              <p:cNvPr id="2251" name="Рисунок 2250">
                <a:extLst>
                  <a:ext uri="{FF2B5EF4-FFF2-40B4-BE49-F238E27FC236}">
                    <a16:creationId xmlns:a16="http://schemas.microsoft.com/office/drawing/2014/main" id="{45168995-8963-324A-6D62-02F1A0337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252" name="Прямоугольник 2251">
                <a:extLst>
                  <a:ext uri="{FF2B5EF4-FFF2-40B4-BE49-F238E27FC236}">
                    <a16:creationId xmlns:a16="http://schemas.microsoft.com/office/drawing/2014/main" id="{514F41DB-209F-C37D-A275-64269350C26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50" name="Рисунок 2249">
              <a:extLst>
                <a:ext uri="{FF2B5EF4-FFF2-40B4-BE49-F238E27FC236}">
                  <a16:creationId xmlns:a16="http://schemas.microsoft.com/office/drawing/2014/main" id="{57F138E9-E788-6214-1BEA-BC9C9AA3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903"/>
            <a:stretch/>
          </p:blipFill>
          <p:spPr>
            <a:xfrm rot="8968053">
              <a:off x="6857111" y="617451"/>
              <a:ext cx="928315" cy="1451853"/>
            </a:xfrm>
            <a:prstGeom prst="rect">
              <a:avLst/>
            </a:prstGeom>
          </p:spPr>
        </p:pic>
      </p:grpSp>
      <p:grpSp>
        <p:nvGrpSpPr>
          <p:cNvPr id="2253" name="Группа 2252">
            <a:extLst>
              <a:ext uri="{FF2B5EF4-FFF2-40B4-BE49-F238E27FC236}">
                <a16:creationId xmlns:a16="http://schemas.microsoft.com/office/drawing/2014/main" id="{E9961C40-2062-B659-BF66-7C3C555E8A5D}"/>
              </a:ext>
            </a:extLst>
          </p:cNvPr>
          <p:cNvGrpSpPr/>
          <p:nvPr/>
        </p:nvGrpSpPr>
        <p:grpSpPr>
          <a:xfrm>
            <a:off x="7774815" y="-2693518"/>
            <a:ext cx="4006162" cy="2389741"/>
            <a:chOff x="6626752" y="118389"/>
            <a:chExt cx="4006162" cy="2389741"/>
          </a:xfrm>
        </p:grpSpPr>
        <p:grpSp>
          <p:nvGrpSpPr>
            <p:cNvPr id="2254" name="Группа 2253">
              <a:extLst>
                <a:ext uri="{FF2B5EF4-FFF2-40B4-BE49-F238E27FC236}">
                  <a16:creationId xmlns:a16="http://schemas.microsoft.com/office/drawing/2014/main" id="{DFC7E336-3B09-7404-2F2D-E96409D1C842}"/>
                </a:ext>
              </a:extLst>
            </p:cNvPr>
            <p:cNvGrpSpPr/>
            <p:nvPr/>
          </p:nvGrpSpPr>
          <p:grpSpPr>
            <a:xfrm rot="7887148" flipH="1">
              <a:off x="7813874" y="-310910"/>
              <a:ext cx="1631918" cy="4006162"/>
              <a:chOff x="3915674" y="-2890671"/>
              <a:chExt cx="3690009" cy="9058528"/>
            </a:xfrm>
          </p:grpSpPr>
          <p:pic>
            <p:nvPicPr>
              <p:cNvPr id="2256" name="Рисунок 2255">
                <a:extLst>
                  <a:ext uri="{FF2B5EF4-FFF2-40B4-BE49-F238E27FC236}">
                    <a16:creationId xmlns:a16="http://schemas.microsoft.com/office/drawing/2014/main" id="{FDF1F9D3-DB36-1A3F-BDEC-40EAFAFDF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257" name="Прямоугольник 2256">
                <a:extLst>
                  <a:ext uri="{FF2B5EF4-FFF2-40B4-BE49-F238E27FC236}">
                    <a16:creationId xmlns:a16="http://schemas.microsoft.com/office/drawing/2014/main" id="{33F92C47-7390-3BFC-E6C8-C8390FA249D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55" name="Рисунок 2254">
              <a:extLst>
                <a:ext uri="{FF2B5EF4-FFF2-40B4-BE49-F238E27FC236}">
                  <a16:creationId xmlns:a16="http://schemas.microsoft.com/office/drawing/2014/main" id="{74747C03-9EAE-708D-BB03-7CCFE7746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690"/>
            <a:stretch/>
          </p:blipFill>
          <p:spPr>
            <a:xfrm rot="8918143">
              <a:off x="7615186" y="118389"/>
              <a:ext cx="1039150" cy="1451853"/>
            </a:xfrm>
            <a:prstGeom prst="rect">
              <a:avLst/>
            </a:prstGeom>
          </p:spPr>
        </p:pic>
      </p:grpSp>
      <p:sp>
        <p:nvSpPr>
          <p:cNvPr id="2258" name="Овал 2257">
            <a:extLst>
              <a:ext uri="{FF2B5EF4-FFF2-40B4-BE49-F238E27FC236}">
                <a16:creationId xmlns:a16="http://schemas.microsoft.com/office/drawing/2014/main" id="{598ABD71-9A62-C389-1C61-FC4701E73111}"/>
              </a:ext>
            </a:extLst>
          </p:cNvPr>
          <p:cNvSpPr/>
          <p:nvPr/>
        </p:nvSpPr>
        <p:spPr>
          <a:xfrm>
            <a:off x="7756448" y="-2790967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9" name="Рисунок 2258">
            <a:extLst>
              <a:ext uri="{FF2B5EF4-FFF2-40B4-BE49-F238E27FC236}">
                <a16:creationId xmlns:a16="http://schemas.microsoft.com/office/drawing/2014/main" id="{C8FEA8F3-32AB-A741-EB17-36DEEA61E3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80853">
            <a:off x="3065634" y="-2912626"/>
            <a:ext cx="2017951" cy="2627604"/>
          </a:xfrm>
          <a:prstGeom prst="rect">
            <a:avLst/>
          </a:prstGeom>
        </p:spPr>
      </p:pic>
      <p:sp>
        <p:nvSpPr>
          <p:cNvPr id="2260" name="Прямоугольник 2259">
            <a:extLst>
              <a:ext uri="{FF2B5EF4-FFF2-40B4-BE49-F238E27FC236}">
                <a16:creationId xmlns:a16="http://schemas.microsoft.com/office/drawing/2014/main" id="{E6E0301B-8E2E-B4A9-6CF1-3BC8CCBC5D7E}"/>
              </a:ext>
            </a:extLst>
          </p:cNvPr>
          <p:cNvSpPr/>
          <p:nvPr/>
        </p:nvSpPr>
        <p:spPr>
          <a:xfrm>
            <a:off x="3439155" y="-1353200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grpSp>
        <p:nvGrpSpPr>
          <p:cNvPr id="2261" name="Группа 2260">
            <a:extLst>
              <a:ext uri="{FF2B5EF4-FFF2-40B4-BE49-F238E27FC236}">
                <a16:creationId xmlns:a16="http://schemas.microsoft.com/office/drawing/2014/main" id="{ABCE4FCD-78C3-827D-676D-B73F3D24588E}"/>
              </a:ext>
            </a:extLst>
          </p:cNvPr>
          <p:cNvGrpSpPr/>
          <p:nvPr/>
        </p:nvGrpSpPr>
        <p:grpSpPr>
          <a:xfrm>
            <a:off x="3946327" y="-4027892"/>
            <a:ext cx="1668337" cy="4015690"/>
            <a:chOff x="3248671" y="983270"/>
            <a:chExt cx="1668337" cy="4015690"/>
          </a:xfrm>
        </p:grpSpPr>
        <p:grpSp>
          <p:nvGrpSpPr>
            <p:cNvPr id="2262" name="Группа 2261">
              <a:extLst>
                <a:ext uri="{FF2B5EF4-FFF2-40B4-BE49-F238E27FC236}">
                  <a16:creationId xmlns:a16="http://schemas.microsoft.com/office/drawing/2014/main" id="{125E1FB5-E02A-907A-9E87-5B87CBBA8964}"/>
                </a:ext>
              </a:extLst>
            </p:cNvPr>
            <p:cNvGrpSpPr/>
            <p:nvPr/>
          </p:nvGrpSpPr>
          <p:grpSpPr>
            <a:xfrm rot="2460853">
              <a:off x="3290968" y="983270"/>
              <a:ext cx="1626040" cy="4015690"/>
              <a:chOff x="3915674" y="-2890671"/>
              <a:chExt cx="3676718" cy="9080071"/>
            </a:xfrm>
          </p:grpSpPr>
          <p:pic>
            <p:nvPicPr>
              <p:cNvPr id="2264" name="Рисунок 2263">
                <a:extLst>
                  <a:ext uri="{FF2B5EF4-FFF2-40B4-BE49-F238E27FC236}">
                    <a16:creationId xmlns:a16="http://schemas.microsoft.com/office/drawing/2014/main" id="{3C5739F8-98FC-52BC-A2FF-9C1CD57C3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265" name="Прямоугольник 2264">
                <a:extLst>
                  <a:ext uri="{FF2B5EF4-FFF2-40B4-BE49-F238E27FC236}">
                    <a16:creationId xmlns:a16="http://schemas.microsoft.com/office/drawing/2014/main" id="{B05CF6D5-AD36-B56D-A687-ACBF77F94BF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63" name="Рисунок 2262">
              <a:extLst>
                <a:ext uri="{FF2B5EF4-FFF2-40B4-BE49-F238E27FC236}">
                  <a16:creationId xmlns:a16="http://schemas.microsoft.com/office/drawing/2014/main" id="{B9A51F86-3ECD-D845-0A77-31BDD3F24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149"/>
            <a:stretch/>
          </p:blipFill>
          <p:spPr>
            <a:xfrm rot="1406389">
              <a:off x="3248671" y="3037358"/>
              <a:ext cx="802223" cy="1446851"/>
            </a:xfrm>
            <a:prstGeom prst="rect">
              <a:avLst/>
            </a:prstGeom>
          </p:spPr>
        </p:pic>
      </p:grpSp>
      <p:grpSp>
        <p:nvGrpSpPr>
          <p:cNvPr id="2266" name="Группа 2265">
            <a:extLst>
              <a:ext uri="{FF2B5EF4-FFF2-40B4-BE49-F238E27FC236}">
                <a16:creationId xmlns:a16="http://schemas.microsoft.com/office/drawing/2014/main" id="{217E3CA8-7457-25D4-843C-21833B1B06A6}"/>
              </a:ext>
            </a:extLst>
          </p:cNvPr>
          <p:cNvGrpSpPr/>
          <p:nvPr/>
        </p:nvGrpSpPr>
        <p:grpSpPr>
          <a:xfrm>
            <a:off x="3083746" y="-4412860"/>
            <a:ext cx="1631918" cy="4006162"/>
            <a:chOff x="2386090" y="598302"/>
            <a:chExt cx="1631918" cy="4006162"/>
          </a:xfrm>
        </p:grpSpPr>
        <p:grpSp>
          <p:nvGrpSpPr>
            <p:cNvPr id="2267" name="Группа 2266">
              <a:extLst>
                <a:ext uri="{FF2B5EF4-FFF2-40B4-BE49-F238E27FC236}">
                  <a16:creationId xmlns:a16="http://schemas.microsoft.com/office/drawing/2014/main" id="{A5047121-7D6A-759D-E467-E75E5DD1B7DB}"/>
                </a:ext>
              </a:extLst>
            </p:cNvPr>
            <p:cNvGrpSpPr/>
            <p:nvPr/>
          </p:nvGrpSpPr>
          <p:grpSpPr>
            <a:xfrm rot="360853" flipH="1">
              <a:off x="2386090" y="598302"/>
              <a:ext cx="1631918" cy="4006162"/>
              <a:chOff x="3915674" y="-2890671"/>
              <a:chExt cx="3690009" cy="9058528"/>
            </a:xfrm>
          </p:grpSpPr>
          <p:pic>
            <p:nvPicPr>
              <p:cNvPr id="2269" name="Рисунок 2268">
                <a:extLst>
                  <a:ext uri="{FF2B5EF4-FFF2-40B4-BE49-F238E27FC236}">
                    <a16:creationId xmlns:a16="http://schemas.microsoft.com/office/drawing/2014/main" id="{E53968C0-EDDD-4ED0-FD83-7630F3586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270" name="Прямоугольник 2269">
                <a:extLst>
                  <a:ext uri="{FF2B5EF4-FFF2-40B4-BE49-F238E27FC236}">
                    <a16:creationId xmlns:a16="http://schemas.microsoft.com/office/drawing/2014/main" id="{C973B5BB-B5B9-353E-F609-536D382DF8F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68" name="Рисунок 2267">
              <a:extLst>
                <a:ext uri="{FF2B5EF4-FFF2-40B4-BE49-F238E27FC236}">
                  <a16:creationId xmlns:a16="http://schemas.microsoft.com/office/drawing/2014/main" id="{022A4422-4563-E603-1896-4E18D4883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971"/>
            <a:stretch/>
          </p:blipFill>
          <p:spPr>
            <a:xfrm rot="1406389">
              <a:off x="2561587" y="2732415"/>
              <a:ext cx="780412" cy="1450659"/>
            </a:xfrm>
            <a:prstGeom prst="rect">
              <a:avLst/>
            </a:prstGeom>
          </p:spPr>
        </p:pic>
      </p:grpSp>
      <p:sp>
        <p:nvSpPr>
          <p:cNvPr id="2271" name="Овал 2270">
            <a:extLst>
              <a:ext uri="{FF2B5EF4-FFF2-40B4-BE49-F238E27FC236}">
                <a16:creationId xmlns:a16="http://schemas.microsoft.com/office/drawing/2014/main" id="{24E38582-30DD-4C66-F1F7-E0B7CFC13E04}"/>
              </a:ext>
            </a:extLst>
          </p:cNvPr>
          <p:cNvSpPr/>
          <p:nvPr/>
        </p:nvSpPr>
        <p:spPr>
          <a:xfrm rot="727256">
            <a:off x="3011255" y="-2535454"/>
            <a:ext cx="2045783" cy="230459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72" name="Рисунок 2271">
            <a:extLst>
              <a:ext uri="{FF2B5EF4-FFF2-40B4-BE49-F238E27FC236}">
                <a16:creationId xmlns:a16="http://schemas.microsoft.com/office/drawing/2014/main" id="{41513E62-EB78-78D6-BE70-D969AAC00E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62" y="6894388"/>
            <a:ext cx="2017951" cy="2627604"/>
          </a:xfrm>
          <a:prstGeom prst="rect">
            <a:avLst/>
          </a:prstGeom>
        </p:spPr>
      </p:pic>
      <p:sp>
        <p:nvSpPr>
          <p:cNvPr id="2273" name="Прямоугольник 2272">
            <a:extLst>
              <a:ext uri="{FF2B5EF4-FFF2-40B4-BE49-F238E27FC236}">
                <a16:creationId xmlns:a16="http://schemas.microsoft.com/office/drawing/2014/main" id="{E7BF0471-5A68-D06B-A097-63876C41AE1D}"/>
              </a:ext>
            </a:extLst>
          </p:cNvPr>
          <p:cNvSpPr/>
          <p:nvPr/>
        </p:nvSpPr>
        <p:spPr>
          <a:xfrm>
            <a:off x="643559" y="8503103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grpSp>
        <p:nvGrpSpPr>
          <p:cNvPr id="2274" name="Группа 2273">
            <a:extLst>
              <a:ext uri="{FF2B5EF4-FFF2-40B4-BE49-F238E27FC236}">
                <a16:creationId xmlns:a16="http://schemas.microsoft.com/office/drawing/2014/main" id="{1D26D6D6-C2B8-7AE9-38F7-51E8DBA5F08C}"/>
              </a:ext>
            </a:extLst>
          </p:cNvPr>
          <p:cNvGrpSpPr/>
          <p:nvPr/>
        </p:nvGrpSpPr>
        <p:grpSpPr>
          <a:xfrm>
            <a:off x="698281" y="5528407"/>
            <a:ext cx="1626040" cy="4015690"/>
            <a:chOff x="950746" y="2425690"/>
            <a:chExt cx="1626040" cy="4015690"/>
          </a:xfrm>
        </p:grpSpPr>
        <p:grpSp>
          <p:nvGrpSpPr>
            <p:cNvPr id="2275" name="Группа 2274">
              <a:extLst>
                <a:ext uri="{FF2B5EF4-FFF2-40B4-BE49-F238E27FC236}">
                  <a16:creationId xmlns:a16="http://schemas.microsoft.com/office/drawing/2014/main" id="{6E10475B-7995-DF95-44BA-7CDB0A44B2EA}"/>
                </a:ext>
              </a:extLst>
            </p:cNvPr>
            <p:cNvGrpSpPr/>
            <p:nvPr/>
          </p:nvGrpSpPr>
          <p:grpSpPr>
            <a:xfrm rot="1080000">
              <a:off x="950746" y="2425690"/>
              <a:ext cx="1626040" cy="4015690"/>
              <a:chOff x="3915674" y="-2890671"/>
              <a:chExt cx="3676718" cy="9080071"/>
            </a:xfrm>
          </p:grpSpPr>
          <p:pic>
            <p:nvPicPr>
              <p:cNvPr id="2277" name="Рисунок 2276">
                <a:extLst>
                  <a:ext uri="{FF2B5EF4-FFF2-40B4-BE49-F238E27FC236}">
                    <a16:creationId xmlns:a16="http://schemas.microsoft.com/office/drawing/2014/main" id="{FB29EB32-34CA-B794-862B-E5167676F5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278" name="Прямоугольник 2277">
                <a:extLst>
                  <a:ext uri="{FF2B5EF4-FFF2-40B4-BE49-F238E27FC236}">
                    <a16:creationId xmlns:a16="http://schemas.microsoft.com/office/drawing/2014/main" id="{0B8B0F68-E6C4-E82B-CB6F-18018125CC9D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76" name="Рисунок 2275">
              <a:extLst>
                <a:ext uri="{FF2B5EF4-FFF2-40B4-BE49-F238E27FC236}">
                  <a16:creationId xmlns:a16="http://schemas.microsoft.com/office/drawing/2014/main" id="{800DA9BA-7256-57AD-C7C6-A9E935A5B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000">
              <a:off x="1250955" y="4618566"/>
              <a:ext cx="545050" cy="1654196"/>
            </a:xfrm>
            <a:prstGeom prst="rect">
              <a:avLst/>
            </a:prstGeom>
          </p:spPr>
        </p:pic>
      </p:grpSp>
      <p:grpSp>
        <p:nvGrpSpPr>
          <p:cNvPr id="2279" name="Группа 2278">
            <a:extLst>
              <a:ext uri="{FF2B5EF4-FFF2-40B4-BE49-F238E27FC236}">
                <a16:creationId xmlns:a16="http://schemas.microsoft.com/office/drawing/2014/main" id="{B9F20A7C-A4DE-2CD9-F6A0-6E02126D8A2F}"/>
              </a:ext>
            </a:extLst>
          </p:cNvPr>
          <p:cNvGrpSpPr/>
          <p:nvPr/>
        </p:nvGrpSpPr>
        <p:grpSpPr>
          <a:xfrm>
            <a:off x="-287179" y="5527081"/>
            <a:ext cx="1631918" cy="4006162"/>
            <a:chOff x="-34714" y="2424364"/>
            <a:chExt cx="1631918" cy="4006162"/>
          </a:xfrm>
        </p:grpSpPr>
        <p:grpSp>
          <p:nvGrpSpPr>
            <p:cNvPr id="2280" name="Группа 2279">
              <a:extLst>
                <a:ext uri="{FF2B5EF4-FFF2-40B4-BE49-F238E27FC236}">
                  <a16:creationId xmlns:a16="http://schemas.microsoft.com/office/drawing/2014/main" id="{4FA6D386-ACD4-DAC6-C99F-1F15D2980489}"/>
                </a:ext>
              </a:extLst>
            </p:cNvPr>
            <p:cNvGrpSpPr/>
            <p:nvPr/>
          </p:nvGrpSpPr>
          <p:grpSpPr>
            <a:xfrm rot="20580000" flipH="1">
              <a:off x="-34714" y="2424364"/>
              <a:ext cx="1631918" cy="4006162"/>
              <a:chOff x="3915674" y="-2890671"/>
              <a:chExt cx="3690009" cy="9058528"/>
            </a:xfrm>
          </p:grpSpPr>
          <p:pic>
            <p:nvPicPr>
              <p:cNvPr id="2282" name="Рисунок 2281">
                <a:extLst>
                  <a:ext uri="{FF2B5EF4-FFF2-40B4-BE49-F238E27FC236}">
                    <a16:creationId xmlns:a16="http://schemas.microsoft.com/office/drawing/2014/main" id="{829AA2CD-270F-FF20-E026-56D10D03CA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283" name="Прямоугольник 2282">
                <a:extLst>
                  <a:ext uri="{FF2B5EF4-FFF2-40B4-BE49-F238E27FC236}">
                    <a16:creationId xmlns:a16="http://schemas.microsoft.com/office/drawing/2014/main" id="{B273191F-8104-31A9-285C-C791B3660E1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81" name="Рисунок 2280">
              <a:extLst>
                <a:ext uri="{FF2B5EF4-FFF2-40B4-BE49-F238E27FC236}">
                  <a16:creationId xmlns:a16="http://schemas.microsoft.com/office/drawing/2014/main" id="{0CB43EA7-35F0-08F6-6433-E33558417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58" b="-1435"/>
            <a:stretch/>
          </p:blipFill>
          <p:spPr>
            <a:xfrm>
              <a:off x="692476" y="4588933"/>
              <a:ext cx="584654" cy="1703032"/>
            </a:xfrm>
            <a:prstGeom prst="rect">
              <a:avLst/>
            </a:prstGeom>
          </p:spPr>
        </p:pic>
      </p:grpSp>
      <p:sp>
        <p:nvSpPr>
          <p:cNvPr id="2284" name="Овал 2283">
            <a:extLst>
              <a:ext uri="{FF2B5EF4-FFF2-40B4-BE49-F238E27FC236}">
                <a16:creationId xmlns:a16="http://schemas.microsoft.com/office/drawing/2014/main" id="{E20E9D57-0FB1-C96C-E16C-5967A327A539}"/>
              </a:ext>
            </a:extLst>
          </p:cNvPr>
          <p:cNvSpPr/>
          <p:nvPr/>
        </p:nvSpPr>
        <p:spPr>
          <a:xfrm>
            <a:off x="2287" y="7192408"/>
            <a:ext cx="2008557" cy="2440373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85" name="Рисунок 2284">
            <a:extLst>
              <a:ext uri="{FF2B5EF4-FFF2-40B4-BE49-F238E27FC236}">
                <a16:creationId xmlns:a16="http://schemas.microsoft.com/office/drawing/2014/main" id="{1DC5B658-B411-9312-DC1E-198587833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2584" y="-2844925"/>
            <a:ext cx="2017951" cy="2627604"/>
          </a:xfrm>
          <a:prstGeom prst="rect">
            <a:avLst/>
          </a:prstGeom>
        </p:spPr>
      </p:pic>
      <p:sp>
        <p:nvSpPr>
          <p:cNvPr id="2286" name="Прямоугольник 2285">
            <a:extLst>
              <a:ext uri="{FF2B5EF4-FFF2-40B4-BE49-F238E27FC236}">
                <a16:creationId xmlns:a16="http://schemas.microsoft.com/office/drawing/2014/main" id="{E57DE8EB-7C90-DBD0-9C64-81853C1938F8}"/>
              </a:ext>
            </a:extLst>
          </p:cNvPr>
          <p:cNvSpPr/>
          <p:nvPr/>
        </p:nvSpPr>
        <p:spPr>
          <a:xfrm>
            <a:off x="6563351" y="-1256213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grpSp>
        <p:nvGrpSpPr>
          <p:cNvPr id="2287" name="Группа 2286">
            <a:extLst>
              <a:ext uri="{FF2B5EF4-FFF2-40B4-BE49-F238E27FC236}">
                <a16:creationId xmlns:a16="http://schemas.microsoft.com/office/drawing/2014/main" id="{0631E9AA-D88A-6095-1CD6-3C05A5BB1E0F}"/>
              </a:ext>
            </a:extLst>
          </p:cNvPr>
          <p:cNvGrpSpPr/>
          <p:nvPr/>
        </p:nvGrpSpPr>
        <p:grpSpPr>
          <a:xfrm>
            <a:off x="6543027" y="-4210906"/>
            <a:ext cx="1626040" cy="4015690"/>
            <a:chOff x="5768012" y="749217"/>
            <a:chExt cx="1626040" cy="4015690"/>
          </a:xfrm>
        </p:grpSpPr>
        <p:grpSp>
          <p:nvGrpSpPr>
            <p:cNvPr id="2288" name="Группа 2287">
              <a:extLst>
                <a:ext uri="{FF2B5EF4-FFF2-40B4-BE49-F238E27FC236}">
                  <a16:creationId xmlns:a16="http://schemas.microsoft.com/office/drawing/2014/main" id="{6F732BE7-BEB1-D337-A411-0CA5B18B3413}"/>
                </a:ext>
              </a:extLst>
            </p:cNvPr>
            <p:cNvGrpSpPr/>
            <p:nvPr/>
          </p:nvGrpSpPr>
          <p:grpSpPr>
            <a:xfrm rot="1080000">
              <a:off x="5768012" y="749217"/>
              <a:ext cx="1626040" cy="4015690"/>
              <a:chOff x="3915674" y="-2890671"/>
              <a:chExt cx="3676718" cy="9080071"/>
            </a:xfrm>
          </p:grpSpPr>
          <p:pic>
            <p:nvPicPr>
              <p:cNvPr id="2290" name="Рисунок 2289">
                <a:extLst>
                  <a:ext uri="{FF2B5EF4-FFF2-40B4-BE49-F238E27FC236}">
                    <a16:creationId xmlns:a16="http://schemas.microsoft.com/office/drawing/2014/main" id="{EC208B89-B1DF-8930-EA3E-5B25E246D5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91" name="Прямоугольник 2290">
                <a:extLst>
                  <a:ext uri="{FF2B5EF4-FFF2-40B4-BE49-F238E27FC236}">
                    <a16:creationId xmlns:a16="http://schemas.microsoft.com/office/drawing/2014/main" id="{6196BB6F-2BAB-222C-5F28-D9F52943415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89" name="Рисунок 2288">
              <a:extLst>
                <a:ext uri="{FF2B5EF4-FFF2-40B4-BE49-F238E27FC236}">
                  <a16:creationId xmlns:a16="http://schemas.microsoft.com/office/drawing/2014/main" id="{59EF8C2F-6481-66CB-D6B6-22282E94F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4930" y="2897236"/>
              <a:ext cx="948738" cy="1637723"/>
            </a:xfrm>
            <a:prstGeom prst="rect">
              <a:avLst/>
            </a:prstGeom>
          </p:spPr>
        </p:pic>
      </p:grpSp>
      <p:grpSp>
        <p:nvGrpSpPr>
          <p:cNvPr id="2292" name="Группа 2291">
            <a:extLst>
              <a:ext uri="{FF2B5EF4-FFF2-40B4-BE49-F238E27FC236}">
                <a16:creationId xmlns:a16="http://schemas.microsoft.com/office/drawing/2014/main" id="{C8463F9E-7B03-7B8D-BF6E-8B227872ECE3}"/>
              </a:ext>
            </a:extLst>
          </p:cNvPr>
          <p:cNvGrpSpPr/>
          <p:nvPr/>
        </p:nvGrpSpPr>
        <p:grpSpPr>
          <a:xfrm>
            <a:off x="5557567" y="-4212232"/>
            <a:ext cx="1631918" cy="4006162"/>
            <a:chOff x="4782552" y="747891"/>
            <a:chExt cx="1631918" cy="4006162"/>
          </a:xfrm>
        </p:grpSpPr>
        <p:grpSp>
          <p:nvGrpSpPr>
            <p:cNvPr id="2293" name="Группа 2292">
              <a:extLst>
                <a:ext uri="{FF2B5EF4-FFF2-40B4-BE49-F238E27FC236}">
                  <a16:creationId xmlns:a16="http://schemas.microsoft.com/office/drawing/2014/main" id="{5613BE41-0509-9209-DEB0-3203ECA625FB}"/>
                </a:ext>
              </a:extLst>
            </p:cNvPr>
            <p:cNvGrpSpPr/>
            <p:nvPr/>
          </p:nvGrpSpPr>
          <p:grpSpPr>
            <a:xfrm rot="20580000" flipH="1">
              <a:off x="4782552" y="747891"/>
              <a:ext cx="1631918" cy="4006162"/>
              <a:chOff x="3915674" y="-2890671"/>
              <a:chExt cx="3690009" cy="9058528"/>
            </a:xfrm>
          </p:grpSpPr>
          <p:pic>
            <p:nvPicPr>
              <p:cNvPr id="2295" name="Рисунок 2294">
                <a:extLst>
                  <a:ext uri="{FF2B5EF4-FFF2-40B4-BE49-F238E27FC236}">
                    <a16:creationId xmlns:a16="http://schemas.microsoft.com/office/drawing/2014/main" id="{A86618A5-DB26-4AFE-5995-68D23B7343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96" name="Прямоугольник 2295">
                <a:extLst>
                  <a:ext uri="{FF2B5EF4-FFF2-40B4-BE49-F238E27FC236}">
                    <a16:creationId xmlns:a16="http://schemas.microsoft.com/office/drawing/2014/main" id="{6C09A515-B3E7-BACD-5D17-7B84D8D5726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94" name="Рисунок 2293">
              <a:extLst>
                <a:ext uri="{FF2B5EF4-FFF2-40B4-BE49-F238E27FC236}">
                  <a16:creationId xmlns:a16="http://schemas.microsoft.com/office/drawing/2014/main" id="{F7407916-787B-0637-511C-2F1D26A43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7112" y="2897236"/>
              <a:ext cx="584192" cy="1645893"/>
            </a:xfrm>
            <a:prstGeom prst="rect">
              <a:avLst/>
            </a:prstGeom>
          </p:spPr>
        </p:pic>
      </p:grpSp>
      <p:sp>
        <p:nvSpPr>
          <p:cNvPr id="2297" name="Овал 2296">
            <a:extLst>
              <a:ext uri="{FF2B5EF4-FFF2-40B4-BE49-F238E27FC236}">
                <a16:creationId xmlns:a16="http://schemas.microsoft.com/office/drawing/2014/main" id="{DD475A2D-5FAA-5F40-C66B-6B2425EEB827}"/>
              </a:ext>
            </a:extLst>
          </p:cNvPr>
          <p:cNvSpPr/>
          <p:nvPr/>
        </p:nvSpPr>
        <p:spPr>
          <a:xfrm>
            <a:off x="5727735" y="-2915267"/>
            <a:ext cx="2393648" cy="278333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98" name="Рисунок 2297">
            <a:extLst>
              <a:ext uri="{FF2B5EF4-FFF2-40B4-BE49-F238E27FC236}">
                <a16:creationId xmlns:a16="http://schemas.microsoft.com/office/drawing/2014/main" id="{8DE492CF-EAA3-6387-441D-7B516F21AF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75316">
            <a:off x="8162898" y="6970792"/>
            <a:ext cx="2017951" cy="2627604"/>
          </a:xfrm>
          <a:prstGeom prst="rect">
            <a:avLst/>
          </a:prstGeom>
        </p:spPr>
      </p:pic>
      <p:sp>
        <p:nvSpPr>
          <p:cNvPr id="2299" name="Прямоугольник 2298">
            <a:extLst>
              <a:ext uri="{FF2B5EF4-FFF2-40B4-BE49-F238E27FC236}">
                <a16:creationId xmlns:a16="http://schemas.microsoft.com/office/drawing/2014/main" id="{B9CBA135-8C4D-4D2C-BF03-A5D01B9CC1EE}"/>
              </a:ext>
            </a:extLst>
          </p:cNvPr>
          <p:cNvSpPr/>
          <p:nvPr/>
        </p:nvSpPr>
        <p:spPr>
          <a:xfrm>
            <a:off x="8913583" y="8581537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grpSp>
        <p:nvGrpSpPr>
          <p:cNvPr id="2300" name="Группа 2299">
            <a:extLst>
              <a:ext uri="{FF2B5EF4-FFF2-40B4-BE49-F238E27FC236}">
                <a16:creationId xmlns:a16="http://schemas.microsoft.com/office/drawing/2014/main" id="{8DF8F4D1-C292-084F-DB29-7C39C04516C1}"/>
              </a:ext>
            </a:extLst>
          </p:cNvPr>
          <p:cNvGrpSpPr/>
          <p:nvPr/>
        </p:nvGrpSpPr>
        <p:grpSpPr>
          <a:xfrm>
            <a:off x="8755320" y="5535923"/>
            <a:ext cx="1626040" cy="4015690"/>
            <a:chOff x="8520676" y="1431325"/>
            <a:chExt cx="1626040" cy="4015690"/>
          </a:xfrm>
        </p:grpSpPr>
        <p:grpSp>
          <p:nvGrpSpPr>
            <p:cNvPr id="2301" name="Группа 2300">
              <a:extLst>
                <a:ext uri="{FF2B5EF4-FFF2-40B4-BE49-F238E27FC236}">
                  <a16:creationId xmlns:a16="http://schemas.microsoft.com/office/drawing/2014/main" id="{340AFEDF-C5CA-C6E0-E135-D388104C3D2A}"/>
                </a:ext>
              </a:extLst>
            </p:cNvPr>
            <p:cNvGrpSpPr/>
            <p:nvPr/>
          </p:nvGrpSpPr>
          <p:grpSpPr>
            <a:xfrm rot="555316">
              <a:off x="8520676" y="1431325"/>
              <a:ext cx="1626040" cy="4015690"/>
              <a:chOff x="3915674" y="-2890671"/>
              <a:chExt cx="3676718" cy="9080071"/>
            </a:xfrm>
          </p:grpSpPr>
          <p:pic>
            <p:nvPicPr>
              <p:cNvPr id="2303" name="Рисунок 2302">
                <a:extLst>
                  <a:ext uri="{FF2B5EF4-FFF2-40B4-BE49-F238E27FC236}">
                    <a16:creationId xmlns:a16="http://schemas.microsoft.com/office/drawing/2014/main" id="{0AC06ED6-F0E3-3749-4A27-E711134586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304" name="Прямоугольник 2303">
                <a:extLst>
                  <a:ext uri="{FF2B5EF4-FFF2-40B4-BE49-F238E27FC236}">
                    <a16:creationId xmlns:a16="http://schemas.microsoft.com/office/drawing/2014/main" id="{077D1C65-D0AB-D5C1-34AD-7C4F440D82C3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02" name="Рисунок 2301">
              <a:extLst>
                <a:ext uri="{FF2B5EF4-FFF2-40B4-BE49-F238E27FC236}">
                  <a16:creationId xmlns:a16="http://schemas.microsoft.com/office/drawing/2014/main" id="{C183581E-F408-9C1F-C6FF-A705675BE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059" t="-432"/>
            <a:stretch/>
          </p:blipFill>
          <p:spPr>
            <a:xfrm rot="21120936" flipH="1">
              <a:off x="8936835" y="3510756"/>
              <a:ext cx="791251" cy="1492312"/>
            </a:xfrm>
            <a:prstGeom prst="rect">
              <a:avLst/>
            </a:prstGeom>
          </p:spPr>
        </p:pic>
      </p:grpSp>
      <p:grpSp>
        <p:nvGrpSpPr>
          <p:cNvPr id="2305" name="Группа 2304">
            <a:extLst>
              <a:ext uri="{FF2B5EF4-FFF2-40B4-BE49-F238E27FC236}">
                <a16:creationId xmlns:a16="http://schemas.microsoft.com/office/drawing/2014/main" id="{419F769E-C084-E6D5-D30B-900F2DF1EF9C}"/>
              </a:ext>
            </a:extLst>
          </p:cNvPr>
          <p:cNvGrpSpPr/>
          <p:nvPr/>
        </p:nvGrpSpPr>
        <p:grpSpPr>
          <a:xfrm>
            <a:off x="7780356" y="5684043"/>
            <a:ext cx="1631918" cy="4006162"/>
            <a:chOff x="7545712" y="1579445"/>
            <a:chExt cx="1631918" cy="4006162"/>
          </a:xfrm>
        </p:grpSpPr>
        <p:grpSp>
          <p:nvGrpSpPr>
            <p:cNvPr id="2306" name="Группа 2305">
              <a:extLst>
                <a:ext uri="{FF2B5EF4-FFF2-40B4-BE49-F238E27FC236}">
                  <a16:creationId xmlns:a16="http://schemas.microsoft.com/office/drawing/2014/main" id="{D93F724E-59C7-7E77-CE86-A78A83143A76}"/>
                </a:ext>
              </a:extLst>
            </p:cNvPr>
            <p:cNvGrpSpPr/>
            <p:nvPr/>
          </p:nvGrpSpPr>
          <p:grpSpPr>
            <a:xfrm rot="20055316" flipH="1">
              <a:off x="7545712" y="1579445"/>
              <a:ext cx="1631918" cy="4006162"/>
              <a:chOff x="3915674" y="-2890671"/>
              <a:chExt cx="3690009" cy="9058528"/>
            </a:xfrm>
          </p:grpSpPr>
          <p:pic>
            <p:nvPicPr>
              <p:cNvPr id="2308" name="Рисунок 2307">
                <a:extLst>
                  <a:ext uri="{FF2B5EF4-FFF2-40B4-BE49-F238E27FC236}">
                    <a16:creationId xmlns:a16="http://schemas.microsoft.com/office/drawing/2014/main" id="{F20D840E-25DF-7A5E-0D5A-EC68D7C76A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2309" name="Прямоугольник 2308">
                <a:extLst>
                  <a:ext uri="{FF2B5EF4-FFF2-40B4-BE49-F238E27FC236}">
                    <a16:creationId xmlns:a16="http://schemas.microsoft.com/office/drawing/2014/main" id="{C014C952-CA5A-3571-21E5-C32E3640649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07" name="Рисунок 2306">
              <a:extLst>
                <a:ext uri="{FF2B5EF4-FFF2-40B4-BE49-F238E27FC236}">
                  <a16:creationId xmlns:a16="http://schemas.microsoft.com/office/drawing/2014/main" id="{319B64C1-247F-6DAE-D313-F07E254DB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768"/>
            <a:stretch/>
          </p:blipFill>
          <p:spPr>
            <a:xfrm rot="21096275" flipH="1">
              <a:off x="8132867" y="3621551"/>
              <a:ext cx="878983" cy="1493316"/>
            </a:xfrm>
            <a:prstGeom prst="rect">
              <a:avLst/>
            </a:prstGeom>
          </p:spPr>
        </p:pic>
      </p:grpSp>
      <p:sp>
        <p:nvSpPr>
          <p:cNvPr id="2310" name="Овал 2309">
            <a:extLst>
              <a:ext uri="{FF2B5EF4-FFF2-40B4-BE49-F238E27FC236}">
                <a16:creationId xmlns:a16="http://schemas.microsoft.com/office/drawing/2014/main" id="{86FDBA92-5716-648F-B0DF-8E17A4ED86E0}"/>
              </a:ext>
            </a:extLst>
          </p:cNvPr>
          <p:cNvSpPr/>
          <p:nvPr/>
        </p:nvSpPr>
        <p:spPr>
          <a:xfrm>
            <a:off x="8240227" y="7578300"/>
            <a:ext cx="1932977" cy="19083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63841 -0.012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4" y="-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u5mtu4nji5ntkyodi_wsoaiitdz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1" dur="1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3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27" dur="10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9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10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6" dur="1000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0" dur="10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2" dur="1000" fill="hold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3" dur="1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5" dur="10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79" dur="1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1" dur="10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1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8" dur="10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92" dur="1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4" dur="10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9" dur="10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1" dur="10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5" dur="1000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7" dur="10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2" dur="10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4" dur="1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18" dur="1000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120" dur="1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25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7" dur="1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31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133" dur="1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8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40" dur="10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44" dur="1000" fill="hold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146" dur="10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tu5mtu4nji5ntkyodi_wsoaiitdz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0F124C-8A39-378F-78E5-EB1BF008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46346" y="140484"/>
            <a:ext cx="2017951" cy="2627604"/>
          </a:xfrm>
          <a:prstGeom prst="rect">
            <a:avLst/>
          </a:prstGeom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DEA564B8-4FDD-CA6D-C025-E6351BA4D318}"/>
              </a:ext>
            </a:extLst>
          </p:cNvPr>
          <p:cNvSpPr/>
          <p:nvPr/>
        </p:nvSpPr>
        <p:spPr>
          <a:xfrm>
            <a:off x="10902902" y="1077369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CC0D0593-8331-7D0A-FA56-58E560CF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3" y="3791671"/>
            <a:ext cx="2017951" cy="2627604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CF10360-48E8-9B94-BCFE-46E8F12BB262}"/>
              </a:ext>
            </a:extLst>
          </p:cNvPr>
          <p:cNvSpPr/>
          <p:nvPr/>
        </p:nvSpPr>
        <p:spPr>
          <a:xfrm>
            <a:off x="896024" y="5400386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175B05B-4B1D-71D7-35D5-9B7AD57EF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2367978" y="2098536"/>
            <a:ext cx="2017951" cy="2627604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C486289-3C3C-0034-3CCC-B0E4C4C5842B}"/>
              </a:ext>
            </a:extLst>
          </p:cNvPr>
          <p:cNvSpPr/>
          <p:nvPr/>
        </p:nvSpPr>
        <p:spPr>
          <a:xfrm>
            <a:off x="2741499" y="3657962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2CA5C99-4C88-E5C9-40DA-1AF1E6E50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47835">
            <a:off x="9743922" y="4452744"/>
            <a:ext cx="2017951" cy="2627604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7EB1E63-85A3-D31C-9C7B-0C0241570B64}"/>
              </a:ext>
            </a:extLst>
          </p:cNvPr>
          <p:cNvSpPr/>
          <p:nvPr/>
        </p:nvSpPr>
        <p:spPr>
          <a:xfrm>
            <a:off x="11020769" y="4914844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E29C8A5-DD02-AD27-5F17-148ECCEC2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6256" y="118759"/>
            <a:ext cx="2017951" cy="2627604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79D2AC1-B98E-BC63-0049-CC89980081C6}"/>
              </a:ext>
            </a:extLst>
          </p:cNvPr>
          <p:cNvSpPr/>
          <p:nvPr/>
        </p:nvSpPr>
        <p:spPr>
          <a:xfrm>
            <a:off x="577853" y="996221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83EA1C-4EC9-B24B-CB29-EFB5F7291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853">
            <a:off x="4003627" y="4185584"/>
            <a:ext cx="2017951" cy="262760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6016CDA-88F0-4F9E-4EC3-B90CE0CF4B90}"/>
              </a:ext>
            </a:extLst>
          </p:cNvPr>
          <p:cNvSpPr/>
          <p:nvPr/>
        </p:nvSpPr>
        <p:spPr>
          <a:xfrm>
            <a:off x="4451691" y="5707668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36E7BB-4102-FC8B-C3D0-52B5E8668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7148">
            <a:off x="6858727" y="50660"/>
            <a:ext cx="2017951" cy="2627604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73AFFE8-7262-735E-47FB-2E15D07CA342}"/>
              </a:ext>
            </a:extLst>
          </p:cNvPr>
          <p:cNvSpPr/>
          <p:nvPr/>
        </p:nvSpPr>
        <p:spPr>
          <a:xfrm>
            <a:off x="7246292" y="326853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B4F78E1-1255-B0D2-EB6D-E11EE89A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129864" y="201550"/>
            <a:ext cx="2017951" cy="262760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ADD83B-5451-649C-CF66-E543789C0F42}"/>
              </a:ext>
            </a:extLst>
          </p:cNvPr>
          <p:cNvSpPr/>
          <p:nvPr/>
        </p:nvSpPr>
        <p:spPr>
          <a:xfrm>
            <a:off x="4809393" y="422857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36B39E-CA81-E4F3-FD0A-B36921403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316">
            <a:off x="7928254" y="2866194"/>
            <a:ext cx="2017951" cy="26276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6E6ECD-6202-C572-75FC-553B584F7B3D}"/>
              </a:ext>
            </a:extLst>
          </p:cNvPr>
          <p:cNvSpPr/>
          <p:nvPr/>
        </p:nvSpPr>
        <p:spPr>
          <a:xfrm>
            <a:off x="8678939" y="4476939"/>
            <a:ext cx="69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070C0"/>
                </a:solidFill>
              </a:rPr>
              <a:t>Ш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090357-7CD4-C3F7-DB8E-E91A7DB9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84" y="2115198"/>
            <a:ext cx="2017951" cy="26276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455B08-876A-A37C-26CC-7E07532A4EC8}"/>
              </a:ext>
            </a:extLst>
          </p:cNvPr>
          <p:cNvSpPr/>
          <p:nvPr/>
        </p:nvSpPr>
        <p:spPr>
          <a:xfrm>
            <a:off x="6447551" y="3703910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/>
                <a:solidFill>
                  <a:srgbClr val="0070C0"/>
                </a:solidFill>
              </a:rPr>
              <a:t>С</a:t>
            </a: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03628183-0AC4-42E1-A27C-F0A8A13D82F3}"/>
              </a:ext>
            </a:extLst>
          </p:cNvPr>
          <p:cNvGrpSpPr/>
          <p:nvPr/>
        </p:nvGrpSpPr>
        <p:grpSpPr>
          <a:xfrm>
            <a:off x="6427227" y="749217"/>
            <a:ext cx="1626040" cy="4015690"/>
            <a:chOff x="5768012" y="749217"/>
            <a:chExt cx="1626040" cy="4015690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C4AADD8-80E0-840E-67FB-BE63C9FCF3FB}"/>
                </a:ext>
              </a:extLst>
            </p:cNvPr>
            <p:cNvGrpSpPr/>
            <p:nvPr/>
          </p:nvGrpSpPr>
          <p:grpSpPr>
            <a:xfrm rot="1080000">
              <a:off x="5768012" y="749217"/>
              <a:ext cx="1626040" cy="4015690"/>
              <a:chOff x="3915674" y="-2890671"/>
              <a:chExt cx="3676718" cy="9080071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66E46023-18DA-D840-AB24-C863ABFEF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145CFDF-3D7E-A698-1A2E-2825226E28B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D4809CAC-C039-6CF1-7DBA-3AF030BE9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4930" y="2897236"/>
              <a:ext cx="948738" cy="1637723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6BDBA90-3072-0A03-2869-54125600F882}"/>
              </a:ext>
            </a:extLst>
          </p:cNvPr>
          <p:cNvGrpSpPr/>
          <p:nvPr/>
        </p:nvGrpSpPr>
        <p:grpSpPr>
          <a:xfrm>
            <a:off x="5441767" y="747891"/>
            <a:ext cx="1631918" cy="4006162"/>
            <a:chOff x="4782552" y="747891"/>
            <a:chExt cx="1631918" cy="4006162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9C8DB72-B4B9-108F-FA58-4D87239FD127}"/>
                </a:ext>
              </a:extLst>
            </p:cNvPr>
            <p:cNvGrpSpPr/>
            <p:nvPr/>
          </p:nvGrpSpPr>
          <p:grpSpPr>
            <a:xfrm rot="20580000" flipH="1">
              <a:off x="4782552" y="747891"/>
              <a:ext cx="1631918" cy="4006162"/>
              <a:chOff x="3915674" y="-2890671"/>
              <a:chExt cx="3690009" cy="905852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B3CCAFEF-0BE2-AFB9-9618-D56AF130D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91F6378-FDD0-23FF-5056-13C55CA93B33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E16065F9-1E77-6377-D359-0177E1CE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7112" y="2897236"/>
              <a:ext cx="584192" cy="1645893"/>
            </a:xfrm>
            <a:prstGeom prst="rect">
              <a:avLst/>
            </a:prstGeom>
          </p:spPr>
        </p:pic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4B0E9B71-317F-046F-9252-30FD8F298450}"/>
              </a:ext>
            </a:extLst>
          </p:cNvPr>
          <p:cNvSpPr/>
          <p:nvPr/>
        </p:nvSpPr>
        <p:spPr>
          <a:xfrm>
            <a:off x="5611935" y="2044856"/>
            <a:ext cx="2393648" cy="278333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D30B1D6-FE37-79DE-C135-393E9A5A4CEB}"/>
              </a:ext>
            </a:extLst>
          </p:cNvPr>
          <p:cNvGrpSpPr/>
          <p:nvPr/>
        </p:nvGrpSpPr>
        <p:grpSpPr>
          <a:xfrm>
            <a:off x="4001285" y="2713963"/>
            <a:ext cx="1631918" cy="4006162"/>
            <a:chOff x="4021605" y="2724123"/>
            <a:chExt cx="1631918" cy="4006162"/>
          </a:xfrm>
        </p:grpSpPr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A1CD6884-351E-9879-E255-CE8B421392D7}"/>
                </a:ext>
              </a:extLst>
            </p:cNvPr>
            <p:cNvGrpSpPr/>
            <p:nvPr/>
          </p:nvGrpSpPr>
          <p:grpSpPr>
            <a:xfrm rot="360853" flipH="1">
              <a:off x="4021605" y="2724123"/>
              <a:ext cx="1631918" cy="4006162"/>
              <a:chOff x="3915674" y="-2890671"/>
              <a:chExt cx="3690009" cy="9058528"/>
            </a:xfrm>
          </p:grpSpPr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F8671AF1-9F36-B807-CBF2-021E90164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26E85058-D2FF-0755-BEED-F4ED121E291D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A071294-8101-A67E-539A-BE9A6FA35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203" t="-5329" b="-2173"/>
            <a:stretch/>
          </p:blipFill>
          <p:spPr>
            <a:xfrm rot="1401597">
              <a:off x="4385288" y="4757360"/>
              <a:ext cx="570736" cy="179664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6832E85-3C5D-727D-4F0A-251259AD5FD9}"/>
              </a:ext>
            </a:extLst>
          </p:cNvPr>
          <p:cNvGrpSpPr/>
          <p:nvPr/>
        </p:nvGrpSpPr>
        <p:grpSpPr>
          <a:xfrm>
            <a:off x="4865527" y="3103110"/>
            <a:ext cx="1672681" cy="4015690"/>
            <a:chOff x="4879842" y="3109091"/>
            <a:chExt cx="1672681" cy="4015690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29F2F02E-F687-7E62-F869-2F16F9D012F5}"/>
                </a:ext>
              </a:extLst>
            </p:cNvPr>
            <p:cNvGrpSpPr/>
            <p:nvPr/>
          </p:nvGrpSpPr>
          <p:grpSpPr>
            <a:xfrm rot="2460853">
              <a:off x="4926483" y="3109091"/>
              <a:ext cx="1626040" cy="4015690"/>
              <a:chOff x="3915674" y="-2890671"/>
              <a:chExt cx="3676718" cy="9080071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E4324166-C462-616A-2775-3A0E9D9C17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491C9256-9465-AB4E-7C81-0C700C79EC8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392B8AD-153F-5FFE-2BE6-D10A712F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644" r="-17839" b="-7418"/>
            <a:stretch/>
          </p:blipFill>
          <p:spPr>
            <a:xfrm rot="1426056">
              <a:off x="4879842" y="4932299"/>
              <a:ext cx="583592" cy="19282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28433A6D-A87C-C4C7-6D6E-DB87C11C0014}"/>
              </a:ext>
            </a:extLst>
          </p:cNvPr>
          <p:cNvSpPr/>
          <p:nvPr/>
        </p:nvSpPr>
        <p:spPr>
          <a:xfrm>
            <a:off x="3817106" y="4682009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85BFCE5-022A-E02C-CF73-7DBB9963D3DB}"/>
              </a:ext>
            </a:extLst>
          </p:cNvPr>
          <p:cNvGrpSpPr/>
          <p:nvPr/>
        </p:nvGrpSpPr>
        <p:grpSpPr>
          <a:xfrm>
            <a:off x="4800914" y="190299"/>
            <a:ext cx="1631918" cy="4006162"/>
            <a:chOff x="4800914" y="190299"/>
            <a:chExt cx="1631918" cy="4006162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647BFF24-58C3-0BA7-A231-33CFEF3947A8}"/>
                </a:ext>
              </a:extLst>
            </p:cNvPr>
            <p:cNvGrpSpPr/>
            <p:nvPr/>
          </p:nvGrpSpPr>
          <p:grpSpPr>
            <a:xfrm rot="9780000" flipH="1">
              <a:off x="4800914" y="190299"/>
              <a:ext cx="1631918" cy="4006162"/>
              <a:chOff x="3915674" y="-2890671"/>
              <a:chExt cx="3690009" cy="9058528"/>
            </a:xfrm>
          </p:grpSpPr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C9A1756C-FB3B-1D43-092F-4B55D5D03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DD5C4341-0402-8A9C-9ED9-12163C3208D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6E7D596-385B-5B64-FB52-415AFE764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37"/>
            <a:stretch/>
          </p:blipFill>
          <p:spPr>
            <a:xfrm>
              <a:off x="5121563" y="522055"/>
              <a:ext cx="931731" cy="122538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5D5D4E3-D2AA-0F01-5CA4-A18A244A382F}"/>
              </a:ext>
            </a:extLst>
          </p:cNvPr>
          <p:cNvGrpSpPr/>
          <p:nvPr/>
        </p:nvGrpSpPr>
        <p:grpSpPr>
          <a:xfrm>
            <a:off x="3821332" y="179445"/>
            <a:ext cx="1626040" cy="4015690"/>
            <a:chOff x="3821332" y="179445"/>
            <a:chExt cx="1626040" cy="4015690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FA62D7B2-A735-1F52-2CF5-2CDF320C2211}"/>
                </a:ext>
              </a:extLst>
            </p:cNvPr>
            <p:cNvGrpSpPr/>
            <p:nvPr/>
          </p:nvGrpSpPr>
          <p:grpSpPr>
            <a:xfrm rot="11880000">
              <a:off x="3821332" y="179445"/>
              <a:ext cx="1626040" cy="4015690"/>
              <a:chOff x="3915674" y="-2890671"/>
              <a:chExt cx="3676718" cy="9080071"/>
            </a:xfrm>
          </p:grpSpPr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id="{FD9442AB-C6FB-E02E-9556-C271377988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16" name="Прямоугольник 115">
                <a:extLst>
                  <a:ext uri="{FF2B5EF4-FFF2-40B4-BE49-F238E27FC236}">
                    <a16:creationId xmlns:a16="http://schemas.microsoft.com/office/drawing/2014/main" id="{84768669-A2F7-4D46-F1D5-24FCC28BCC2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D1E66BA-7C6F-8A3E-7E3E-B209994EB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9748" y="500227"/>
              <a:ext cx="937736" cy="1225388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CB1AA5FC-77A3-54AB-0E53-3343D8046E5E}"/>
              </a:ext>
            </a:extLst>
          </p:cNvPr>
          <p:cNvSpPr/>
          <p:nvPr/>
        </p:nvSpPr>
        <p:spPr>
          <a:xfrm>
            <a:off x="4019198" y="38572"/>
            <a:ext cx="2183383" cy="24336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1644AEF-5C79-AFD2-F4D7-15DF1ECD3559}"/>
              </a:ext>
            </a:extLst>
          </p:cNvPr>
          <p:cNvGrpSpPr/>
          <p:nvPr/>
        </p:nvGrpSpPr>
        <p:grpSpPr>
          <a:xfrm>
            <a:off x="950746" y="2425690"/>
            <a:ext cx="1626040" cy="4015690"/>
            <a:chOff x="950746" y="2425690"/>
            <a:chExt cx="1626040" cy="401569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054F828C-DB4D-BEAC-C249-6AE9D30CBCC5}"/>
                </a:ext>
              </a:extLst>
            </p:cNvPr>
            <p:cNvGrpSpPr/>
            <p:nvPr/>
          </p:nvGrpSpPr>
          <p:grpSpPr>
            <a:xfrm rot="1080000">
              <a:off x="950746" y="2425690"/>
              <a:ext cx="1626040" cy="4015690"/>
              <a:chOff x="3915674" y="-2890671"/>
              <a:chExt cx="3676718" cy="9080071"/>
            </a:xfrm>
          </p:grpSpPr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FFBD9052-2594-A279-C335-6454528B1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8" name="Прямоугольник 107">
                <a:extLst>
                  <a:ext uri="{FF2B5EF4-FFF2-40B4-BE49-F238E27FC236}">
                    <a16:creationId xmlns:a16="http://schemas.microsoft.com/office/drawing/2014/main" id="{7FEE75CF-BC6B-99E4-8E14-929821FD490F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F8EF41A-7FEE-BDE4-2D3C-8A388FD81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000">
              <a:off x="1250955" y="4618566"/>
              <a:ext cx="545050" cy="1654196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CC9EA97-D93D-D98E-2D89-192CB33E2B38}"/>
              </a:ext>
            </a:extLst>
          </p:cNvPr>
          <p:cNvGrpSpPr/>
          <p:nvPr/>
        </p:nvGrpSpPr>
        <p:grpSpPr>
          <a:xfrm>
            <a:off x="-34714" y="2424364"/>
            <a:ext cx="1631918" cy="4006162"/>
            <a:chOff x="-34714" y="2424364"/>
            <a:chExt cx="1631918" cy="4006162"/>
          </a:xfrm>
        </p:grpSpPr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ADD70EC-F524-CF57-43F0-C17D31A363D3}"/>
                </a:ext>
              </a:extLst>
            </p:cNvPr>
            <p:cNvGrpSpPr/>
            <p:nvPr/>
          </p:nvGrpSpPr>
          <p:grpSpPr>
            <a:xfrm rot="20580000" flipH="1">
              <a:off x="-34714" y="2424364"/>
              <a:ext cx="1631918" cy="4006162"/>
              <a:chOff x="3915674" y="-2890671"/>
              <a:chExt cx="3690009" cy="9058528"/>
            </a:xfrm>
          </p:grpSpPr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id="{ABFE425C-D759-1170-3CD1-B8455D97B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106" name="Прямоугольник 105">
                <a:extLst>
                  <a:ext uri="{FF2B5EF4-FFF2-40B4-BE49-F238E27FC236}">
                    <a16:creationId xmlns:a16="http://schemas.microsoft.com/office/drawing/2014/main" id="{AA6D29DD-1521-4958-6940-6DF9E7539B07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25E2551-EB4F-F0D9-3339-BD1D32E28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58" b="-1435"/>
            <a:stretch/>
          </p:blipFill>
          <p:spPr>
            <a:xfrm>
              <a:off x="692476" y="4588933"/>
              <a:ext cx="584654" cy="1703032"/>
            </a:xfrm>
            <a:prstGeom prst="rect">
              <a:avLst/>
            </a:prstGeom>
          </p:spPr>
        </p:pic>
      </p:grpSp>
      <p:sp>
        <p:nvSpPr>
          <p:cNvPr id="71" name="Овал 70">
            <a:extLst>
              <a:ext uri="{FF2B5EF4-FFF2-40B4-BE49-F238E27FC236}">
                <a16:creationId xmlns:a16="http://schemas.microsoft.com/office/drawing/2014/main" id="{1ACD6312-E183-C476-7384-68C476B79FC2}"/>
              </a:ext>
            </a:extLst>
          </p:cNvPr>
          <p:cNvSpPr/>
          <p:nvPr/>
        </p:nvSpPr>
        <p:spPr>
          <a:xfrm>
            <a:off x="254752" y="4089691"/>
            <a:ext cx="2008557" cy="2440373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1795B62-E08F-DD0E-5C25-69928EC8A8DF}"/>
              </a:ext>
            </a:extLst>
          </p:cNvPr>
          <p:cNvGrpSpPr/>
          <p:nvPr/>
        </p:nvGrpSpPr>
        <p:grpSpPr>
          <a:xfrm>
            <a:off x="3248671" y="983270"/>
            <a:ext cx="1668337" cy="4015690"/>
            <a:chOff x="3248671" y="983270"/>
            <a:chExt cx="1668337" cy="401569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3F7E0BD-7C6D-E488-7AF2-E9BA5E0900F3}"/>
                </a:ext>
              </a:extLst>
            </p:cNvPr>
            <p:cNvGrpSpPr/>
            <p:nvPr/>
          </p:nvGrpSpPr>
          <p:grpSpPr>
            <a:xfrm rot="2460853">
              <a:off x="3290968" y="983270"/>
              <a:ext cx="1626040" cy="4015690"/>
              <a:chOff x="3915674" y="-2890671"/>
              <a:chExt cx="3676718" cy="9080071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EBC07E45-8683-E18A-E300-B07D8A1BDA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9AC546F6-2A2B-1DD7-C7EA-5705A54CF38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B58299E-B488-98A5-5D98-AADE9A4C1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149"/>
            <a:stretch/>
          </p:blipFill>
          <p:spPr>
            <a:xfrm rot="1406389">
              <a:off x="3248671" y="3037358"/>
              <a:ext cx="802223" cy="144685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73E4515-83D8-B4CF-AE2F-06ED02A3F43D}"/>
              </a:ext>
            </a:extLst>
          </p:cNvPr>
          <p:cNvGrpSpPr/>
          <p:nvPr/>
        </p:nvGrpSpPr>
        <p:grpSpPr>
          <a:xfrm>
            <a:off x="2386090" y="598302"/>
            <a:ext cx="1631918" cy="4006162"/>
            <a:chOff x="2386090" y="598302"/>
            <a:chExt cx="1631918" cy="4006162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07089A73-41CF-F676-9543-24B21F16D030}"/>
                </a:ext>
              </a:extLst>
            </p:cNvPr>
            <p:cNvGrpSpPr/>
            <p:nvPr/>
          </p:nvGrpSpPr>
          <p:grpSpPr>
            <a:xfrm rot="360853" flipH="1">
              <a:off x="2386090" y="598302"/>
              <a:ext cx="1631918" cy="4006162"/>
              <a:chOff x="3915674" y="-2890671"/>
              <a:chExt cx="3690009" cy="9058528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A2ADA5F-CA8D-F7A5-EC1A-BFDA45B61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845416C-4A39-3702-EA37-4D3A1DB0F16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15928A9F-2351-7456-FA6C-123D15C5F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971"/>
            <a:stretch/>
          </p:blipFill>
          <p:spPr>
            <a:xfrm rot="1406389">
              <a:off x="2561587" y="2732415"/>
              <a:ext cx="780412" cy="1450659"/>
            </a:xfrm>
            <a:prstGeom prst="rect">
              <a:avLst/>
            </a:prstGeom>
          </p:spPr>
        </p:pic>
      </p:grpSp>
      <p:sp>
        <p:nvSpPr>
          <p:cNvPr id="85" name="Овал 84">
            <a:extLst>
              <a:ext uri="{FF2B5EF4-FFF2-40B4-BE49-F238E27FC236}">
                <a16:creationId xmlns:a16="http://schemas.microsoft.com/office/drawing/2014/main" id="{5EC9CBC3-9815-4BBB-8791-75B6C195CC3C}"/>
              </a:ext>
            </a:extLst>
          </p:cNvPr>
          <p:cNvSpPr/>
          <p:nvPr/>
        </p:nvSpPr>
        <p:spPr>
          <a:xfrm rot="727256">
            <a:off x="2313599" y="2475708"/>
            <a:ext cx="2045783" cy="2304595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17108B-2445-7DFD-BD8E-37DFA1056D69}"/>
              </a:ext>
            </a:extLst>
          </p:cNvPr>
          <p:cNvGrpSpPr/>
          <p:nvPr/>
        </p:nvGrpSpPr>
        <p:grpSpPr>
          <a:xfrm>
            <a:off x="8520676" y="1431325"/>
            <a:ext cx="1626040" cy="4015690"/>
            <a:chOff x="8520676" y="1431325"/>
            <a:chExt cx="1626040" cy="401569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8B06EBB4-85A6-8057-D92F-EC3C53EABC85}"/>
                </a:ext>
              </a:extLst>
            </p:cNvPr>
            <p:cNvGrpSpPr/>
            <p:nvPr/>
          </p:nvGrpSpPr>
          <p:grpSpPr>
            <a:xfrm rot="555316">
              <a:off x="8520676" y="1431325"/>
              <a:ext cx="1626040" cy="4015690"/>
              <a:chOff x="3915674" y="-2890671"/>
              <a:chExt cx="3676718" cy="9080071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8DAD7E14-A9AF-3FAD-3347-93DF2876B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9EE99B80-038B-51F8-5986-C81450D0C6F0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066A00F-4B9E-1188-99CC-BD0CA5C5A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059" t="-432"/>
            <a:stretch/>
          </p:blipFill>
          <p:spPr>
            <a:xfrm rot="21120936" flipH="1">
              <a:off x="8936835" y="3510756"/>
              <a:ext cx="791251" cy="1492312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17258DE-22BD-8871-4099-4675E11ACC23}"/>
              </a:ext>
            </a:extLst>
          </p:cNvPr>
          <p:cNvGrpSpPr/>
          <p:nvPr/>
        </p:nvGrpSpPr>
        <p:grpSpPr>
          <a:xfrm>
            <a:off x="7545712" y="1579445"/>
            <a:ext cx="1631918" cy="4006162"/>
            <a:chOff x="7545712" y="1579445"/>
            <a:chExt cx="1631918" cy="4006162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6FC3A18D-223E-FC3B-D18A-2590AE628849}"/>
                </a:ext>
              </a:extLst>
            </p:cNvPr>
            <p:cNvGrpSpPr/>
            <p:nvPr/>
          </p:nvGrpSpPr>
          <p:grpSpPr>
            <a:xfrm rot="20055316" flipH="1">
              <a:off x="7545712" y="1579445"/>
              <a:ext cx="1631918" cy="4006162"/>
              <a:chOff x="3915674" y="-2890671"/>
              <a:chExt cx="3690009" cy="9058528"/>
            </a:xfrm>
          </p:grpSpPr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83B5A910-0AAA-83C7-0379-4A353C3506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03260453-5C01-2640-B451-4A48FCFFCBF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FED37C1-39E7-8D9F-96BD-0373C3644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768"/>
            <a:stretch/>
          </p:blipFill>
          <p:spPr>
            <a:xfrm rot="21096275" flipH="1">
              <a:off x="8132867" y="3621551"/>
              <a:ext cx="878983" cy="1493316"/>
            </a:xfrm>
            <a:prstGeom prst="rect">
              <a:avLst/>
            </a:prstGeom>
          </p:spPr>
        </p:pic>
      </p:grpSp>
      <p:sp>
        <p:nvSpPr>
          <p:cNvPr id="38" name="Овал 37">
            <a:extLst>
              <a:ext uri="{FF2B5EF4-FFF2-40B4-BE49-F238E27FC236}">
                <a16:creationId xmlns:a16="http://schemas.microsoft.com/office/drawing/2014/main" id="{57472065-6EA0-8AE7-E80B-A4A8453169A6}"/>
              </a:ext>
            </a:extLst>
          </p:cNvPr>
          <p:cNvSpPr/>
          <p:nvPr/>
        </p:nvSpPr>
        <p:spPr>
          <a:xfrm>
            <a:off x="8005583" y="3473702"/>
            <a:ext cx="1932977" cy="19083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FF4E0598-68E1-C561-2C1C-52D26595CD5D}"/>
              </a:ext>
            </a:extLst>
          </p:cNvPr>
          <p:cNvGrpSpPr/>
          <p:nvPr/>
        </p:nvGrpSpPr>
        <p:grpSpPr>
          <a:xfrm>
            <a:off x="7875538" y="136780"/>
            <a:ext cx="4015690" cy="1626038"/>
            <a:chOff x="7875538" y="136780"/>
            <a:chExt cx="4015690" cy="162603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EC273B06-470B-EF02-FE39-6726707D2562}"/>
                </a:ext>
              </a:extLst>
            </p:cNvPr>
            <p:cNvGrpSpPr/>
            <p:nvPr/>
          </p:nvGrpSpPr>
          <p:grpSpPr>
            <a:xfrm rot="17280000">
              <a:off x="9070364" y="-1058046"/>
              <a:ext cx="1626038" cy="4015690"/>
              <a:chOff x="3915674" y="-2890671"/>
              <a:chExt cx="3676714" cy="9080071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245F3C-4195-17C0-6855-D837F3860A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1" y="1360498"/>
                <a:ext cx="2307927" cy="4828902"/>
              </a:xfrm>
              <a:prstGeom prst="rect">
                <a:avLst/>
              </a:prstGeom>
            </p:spPr>
          </p:pic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D04448E4-6AF7-079A-0C08-EB480596A088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5154D5C-0F7B-41AF-9968-2B94AB0A2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80"/>
            <a:stretch/>
          </p:blipFill>
          <p:spPr>
            <a:xfrm rot="16260000">
              <a:off x="10433377" y="338042"/>
              <a:ext cx="750700" cy="149433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E6D1A843-9680-0B5F-43E5-CBE54FCFA416}"/>
              </a:ext>
            </a:extLst>
          </p:cNvPr>
          <p:cNvGrpSpPr/>
          <p:nvPr/>
        </p:nvGrpSpPr>
        <p:grpSpPr>
          <a:xfrm>
            <a:off x="7874212" y="1116360"/>
            <a:ext cx="4006162" cy="1631918"/>
            <a:chOff x="7874212" y="1116360"/>
            <a:chExt cx="4006162" cy="1631918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A975EB9-8B1D-6827-0C8D-463BDAB1C02C}"/>
                </a:ext>
              </a:extLst>
            </p:cNvPr>
            <p:cNvGrpSpPr/>
            <p:nvPr/>
          </p:nvGrpSpPr>
          <p:grpSpPr>
            <a:xfrm rot="15180000" flipH="1">
              <a:off x="9061334" y="-70762"/>
              <a:ext cx="1631918" cy="4006162"/>
              <a:chOff x="3915674" y="-2890671"/>
              <a:chExt cx="3690009" cy="9058528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6F71632D-2FB9-77C5-23BA-EEBF77CA3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1B1CAC3D-A987-B133-8D4C-C419AA020259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93DACF4-C652-6FEE-0181-3C4FFD03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83"/>
            <a:stretch/>
          </p:blipFill>
          <p:spPr>
            <a:xfrm rot="16200000">
              <a:off x="10467246" y="1027438"/>
              <a:ext cx="674235" cy="1492573"/>
            </a:xfrm>
            <a:prstGeom prst="rect">
              <a:avLst/>
            </a:prstGeom>
          </p:spPr>
        </p:pic>
      </p:grpSp>
      <p:sp>
        <p:nvSpPr>
          <p:cNvPr id="81" name="Овал 80">
            <a:extLst>
              <a:ext uri="{FF2B5EF4-FFF2-40B4-BE49-F238E27FC236}">
                <a16:creationId xmlns:a16="http://schemas.microsoft.com/office/drawing/2014/main" id="{10EB7187-E172-897F-2B89-14F2EE3E719B}"/>
              </a:ext>
            </a:extLst>
          </p:cNvPr>
          <p:cNvSpPr/>
          <p:nvPr/>
        </p:nvSpPr>
        <p:spPr>
          <a:xfrm>
            <a:off x="9634308" y="445310"/>
            <a:ext cx="2393648" cy="186566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5AB1180-235F-282D-144A-8E8B04203D58}"/>
              </a:ext>
            </a:extLst>
          </p:cNvPr>
          <p:cNvGrpSpPr/>
          <p:nvPr/>
        </p:nvGrpSpPr>
        <p:grpSpPr>
          <a:xfrm>
            <a:off x="227996" y="132458"/>
            <a:ext cx="4006162" cy="1631918"/>
            <a:chOff x="230178" y="138568"/>
            <a:chExt cx="4006162" cy="1631918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774F7222-B478-CE05-1AE1-2D636A5C90C0}"/>
                </a:ext>
              </a:extLst>
            </p:cNvPr>
            <p:cNvGrpSpPr/>
            <p:nvPr/>
          </p:nvGrpSpPr>
          <p:grpSpPr>
            <a:xfrm rot="4380000" flipH="1">
              <a:off x="1417300" y="-1048554"/>
              <a:ext cx="1631918" cy="4006162"/>
              <a:chOff x="3915674" y="-2890671"/>
              <a:chExt cx="3690009" cy="9058528"/>
            </a:xfrm>
          </p:grpSpPr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05D5203-F9AE-3055-F71E-C49139779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8CDBB0AE-D4E6-8A17-C4B4-BD350DE1BC54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E1F39756-6B55-D585-6722-AC0F6A77F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20028" y="99954"/>
              <a:ext cx="866990" cy="1821902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3C0FF33-9D58-3D03-C80A-A4685BBFD850}"/>
              </a:ext>
            </a:extLst>
          </p:cNvPr>
          <p:cNvGrpSpPr/>
          <p:nvPr/>
        </p:nvGrpSpPr>
        <p:grpSpPr>
          <a:xfrm>
            <a:off x="219324" y="1124028"/>
            <a:ext cx="4015690" cy="1626040"/>
            <a:chOff x="219324" y="1124028"/>
            <a:chExt cx="4015690" cy="162604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AB26825-BD1E-E04E-2719-4D8A5AC3B219}"/>
                </a:ext>
              </a:extLst>
            </p:cNvPr>
            <p:cNvGrpSpPr/>
            <p:nvPr/>
          </p:nvGrpSpPr>
          <p:grpSpPr>
            <a:xfrm rot="6480000">
              <a:off x="1414149" y="-70797"/>
              <a:ext cx="1626040" cy="4015690"/>
              <a:chOff x="3915674" y="-2890671"/>
              <a:chExt cx="3676718" cy="908007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B088F4A-8540-5BDD-37EF-748B5BDA6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DF35D80B-D3F1-55BC-10E1-F6AFF0C4A4BA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7762C2D-3837-507D-A52D-11471C21E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60000">
              <a:off x="832647" y="1023640"/>
              <a:ext cx="1022042" cy="1813339"/>
            </a:xfrm>
            <a:prstGeom prst="rect">
              <a:avLst/>
            </a:prstGeom>
          </p:spPr>
        </p:pic>
      </p:grpSp>
      <p:sp>
        <p:nvSpPr>
          <p:cNvPr id="117" name="Овал 116">
            <a:extLst>
              <a:ext uri="{FF2B5EF4-FFF2-40B4-BE49-F238E27FC236}">
                <a16:creationId xmlns:a16="http://schemas.microsoft.com/office/drawing/2014/main" id="{C1872E38-3218-5EFA-DFF1-05C1A1247980}"/>
              </a:ext>
            </a:extLst>
          </p:cNvPr>
          <p:cNvSpPr/>
          <p:nvPr/>
        </p:nvSpPr>
        <p:spPr>
          <a:xfrm>
            <a:off x="146601" y="362099"/>
            <a:ext cx="2045783" cy="211470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E3F72186-8C65-6C5A-46CE-96647B7E6DDD}"/>
              </a:ext>
            </a:extLst>
          </p:cNvPr>
          <p:cNvGrpSpPr/>
          <p:nvPr/>
        </p:nvGrpSpPr>
        <p:grpSpPr>
          <a:xfrm>
            <a:off x="7894621" y="4795174"/>
            <a:ext cx="4014753" cy="1830145"/>
            <a:chOff x="7904758" y="4783507"/>
            <a:chExt cx="4014753" cy="1830145"/>
          </a:xfrm>
        </p:grpSpPr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E75EF77F-2036-46B8-BD17-23B2B644F4B6}"/>
                </a:ext>
              </a:extLst>
            </p:cNvPr>
            <p:cNvGrpSpPr/>
            <p:nvPr/>
          </p:nvGrpSpPr>
          <p:grpSpPr>
            <a:xfrm rot="14927835">
              <a:off x="9097003" y="3791144"/>
              <a:ext cx="1630263" cy="4014753"/>
              <a:chOff x="3915674" y="-2890671"/>
              <a:chExt cx="3686267" cy="9077953"/>
            </a:xfrm>
          </p:grpSpPr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D635AAA0-4B90-CD1A-17DF-7B0ECC54C7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4013" y="1358380"/>
                <a:ext cx="2307928" cy="4828902"/>
              </a:xfrm>
              <a:prstGeom prst="rect">
                <a:avLst/>
              </a:prstGeom>
            </p:spPr>
          </p:pic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DF815285-87E7-0AFD-4C7C-AA5A86CA9D72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6" name="Рисунок 2055">
              <a:extLst>
                <a:ext uri="{FF2B5EF4-FFF2-40B4-BE49-F238E27FC236}">
                  <a16:creationId xmlns:a16="http://schemas.microsoft.com/office/drawing/2014/main" id="{C66103C0-71CB-224B-2F30-15E73F5BB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178" b="-3869"/>
            <a:stretch/>
          </p:blipFill>
          <p:spPr>
            <a:xfrm rot="13911763">
              <a:off x="10349230" y="4584983"/>
              <a:ext cx="852729" cy="1249778"/>
            </a:xfrm>
            <a:prstGeom prst="rect">
              <a:avLst/>
            </a:prstGeom>
          </p:spPr>
        </p:pic>
      </p:grpSp>
      <p:grpSp>
        <p:nvGrpSpPr>
          <p:cNvPr id="2059" name="Группа 2058">
            <a:extLst>
              <a:ext uri="{FF2B5EF4-FFF2-40B4-BE49-F238E27FC236}">
                <a16:creationId xmlns:a16="http://schemas.microsoft.com/office/drawing/2014/main" id="{76897A7C-1810-6C87-9812-66C5248E5BC4}"/>
              </a:ext>
            </a:extLst>
          </p:cNvPr>
          <p:cNvGrpSpPr/>
          <p:nvPr/>
        </p:nvGrpSpPr>
        <p:grpSpPr>
          <a:xfrm>
            <a:off x="9713674" y="4562458"/>
            <a:ext cx="2345804" cy="4006162"/>
            <a:chOff x="9713674" y="4562458"/>
            <a:chExt cx="2345804" cy="4006162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0AA6FB54-72C5-0B96-1878-D536294FF6E8}"/>
                </a:ext>
              </a:extLst>
            </p:cNvPr>
            <p:cNvGrpSpPr/>
            <p:nvPr/>
          </p:nvGrpSpPr>
          <p:grpSpPr>
            <a:xfrm rot="12827835" flipH="1">
              <a:off x="9713674" y="4562458"/>
              <a:ext cx="1631918" cy="4006162"/>
              <a:chOff x="3915674" y="-2890671"/>
              <a:chExt cx="3690009" cy="9058528"/>
            </a:xfrm>
          </p:grpSpPr>
          <p:pic>
            <p:nvPicPr>
              <p:cNvPr id="97" name="Рисунок 96">
                <a:extLst>
                  <a:ext uri="{FF2B5EF4-FFF2-40B4-BE49-F238E27FC236}">
                    <a16:creationId xmlns:a16="http://schemas.microsoft.com/office/drawing/2014/main" id="{0513C31A-517C-705A-5640-09BC6E206E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98" name="Прямоугольник 97">
                <a:extLst>
                  <a:ext uri="{FF2B5EF4-FFF2-40B4-BE49-F238E27FC236}">
                    <a16:creationId xmlns:a16="http://schemas.microsoft.com/office/drawing/2014/main" id="{8878AD29-3E7F-0AAD-EC76-C87079B80F4B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7" name="Рисунок 2056">
              <a:extLst>
                <a:ext uri="{FF2B5EF4-FFF2-40B4-BE49-F238E27FC236}">
                  <a16:creationId xmlns:a16="http://schemas.microsoft.com/office/drawing/2014/main" id="{DC5FEAE6-DD1C-0CD9-1B16-0323EE4E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426" b="-11407"/>
            <a:stretch/>
          </p:blipFill>
          <p:spPr>
            <a:xfrm rot="13848927">
              <a:off x="10791098" y="5135241"/>
              <a:ext cx="931999" cy="1604761"/>
            </a:xfrm>
            <a:prstGeom prst="rect">
              <a:avLst/>
            </a:prstGeom>
          </p:spPr>
        </p:pic>
      </p:grpSp>
      <p:sp>
        <p:nvSpPr>
          <p:cNvPr id="2060" name="Овал 2059">
            <a:extLst>
              <a:ext uri="{FF2B5EF4-FFF2-40B4-BE49-F238E27FC236}">
                <a16:creationId xmlns:a16="http://schemas.microsoft.com/office/drawing/2014/main" id="{95BB639D-810D-AD7F-0DDE-F6EE9F582633}"/>
              </a:ext>
            </a:extLst>
          </p:cNvPr>
          <p:cNvSpPr/>
          <p:nvPr/>
        </p:nvSpPr>
        <p:spPr>
          <a:xfrm>
            <a:off x="9985026" y="4491317"/>
            <a:ext cx="1995525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5" name="Группа 2064">
            <a:extLst>
              <a:ext uri="{FF2B5EF4-FFF2-40B4-BE49-F238E27FC236}">
                <a16:creationId xmlns:a16="http://schemas.microsoft.com/office/drawing/2014/main" id="{0641F460-CAB2-20B0-D070-1FD6C47CC046}"/>
              </a:ext>
            </a:extLst>
          </p:cNvPr>
          <p:cNvGrpSpPr/>
          <p:nvPr/>
        </p:nvGrpSpPr>
        <p:grpSpPr>
          <a:xfrm>
            <a:off x="6857111" y="193197"/>
            <a:ext cx="1745245" cy="4015690"/>
            <a:chOff x="6857111" y="193197"/>
            <a:chExt cx="1745245" cy="4015690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91599EF0-C95A-66EB-95C5-DEEB80A3AC01}"/>
                </a:ext>
              </a:extLst>
            </p:cNvPr>
            <p:cNvGrpSpPr/>
            <p:nvPr/>
          </p:nvGrpSpPr>
          <p:grpSpPr>
            <a:xfrm rot="9987148">
              <a:off x="6976316" y="193197"/>
              <a:ext cx="1626040" cy="4015690"/>
              <a:chOff x="3915674" y="-2890671"/>
              <a:chExt cx="3676718" cy="9080071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D0E43B11-87CC-2314-9793-CF73A95C5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84464" y="1360499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C20F6E5D-C222-5780-647D-FB3AF7979F55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2" name="Рисунок 2061">
              <a:extLst>
                <a:ext uri="{FF2B5EF4-FFF2-40B4-BE49-F238E27FC236}">
                  <a16:creationId xmlns:a16="http://schemas.microsoft.com/office/drawing/2014/main" id="{62E323B7-6B92-FC9C-AB8F-F8E10D91D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903"/>
            <a:stretch/>
          </p:blipFill>
          <p:spPr>
            <a:xfrm rot="8968053">
              <a:off x="6857111" y="617451"/>
              <a:ext cx="928315" cy="1451853"/>
            </a:xfrm>
            <a:prstGeom prst="rect">
              <a:avLst/>
            </a:prstGeom>
          </p:spPr>
        </p:pic>
      </p:grpSp>
      <p:grpSp>
        <p:nvGrpSpPr>
          <p:cNvPr id="2067" name="Группа 2066">
            <a:extLst>
              <a:ext uri="{FF2B5EF4-FFF2-40B4-BE49-F238E27FC236}">
                <a16:creationId xmlns:a16="http://schemas.microsoft.com/office/drawing/2014/main" id="{4224CC7E-BD04-7385-5541-4EA692B2C51F}"/>
              </a:ext>
            </a:extLst>
          </p:cNvPr>
          <p:cNvGrpSpPr/>
          <p:nvPr/>
        </p:nvGrpSpPr>
        <p:grpSpPr>
          <a:xfrm>
            <a:off x="6626752" y="118389"/>
            <a:ext cx="4006162" cy="2389741"/>
            <a:chOff x="6626752" y="118389"/>
            <a:chExt cx="4006162" cy="238974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3D1669DE-00FA-8F60-ACA3-332B7F63E2FE}"/>
                </a:ext>
              </a:extLst>
            </p:cNvPr>
            <p:cNvGrpSpPr/>
            <p:nvPr/>
          </p:nvGrpSpPr>
          <p:grpSpPr>
            <a:xfrm rot="7887148" flipH="1">
              <a:off x="7813874" y="-310910"/>
              <a:ext cx="1631918" cy="4006162"/>
              <a:chOff x="3915674" y="-2890671"/>
              <a:chExt cx="3690009" cy="9058528"/>
            </a:xfrm>
          </p:grpSpPr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35AEAB28-C951-08C5-DCAB-9111E348D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/>
              <a:stretch/>
            </p:blipFill>
            <p:spPr>
              <a:xfrm rot="20567834">
                <a:off x="5297755" y="1338956"/>
                <a:ext cx="2307928" cy="4828901"/>
              </a:xfrm>
              <a:prstGeom prst="rect">
                <a:avLst/>
              </a:prstGeom>
            </p:spPr>
          </p:pic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0D3514ED-2D17-E87F-BA79-4E1993DBD4D1}"/>
                  </a:ext>
                </a:extLst>
              </p:cNvPr>
              <p:cNvSpPr/>
              <p:nvPr/>
            </p:nvSpPr>
            <p:spPr>
              <a:xfrm rot="20570681">
                <a:off x="3915674" y="-2890671"/>
                <a:ext cx="520993" cy="4777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64" name="Рисунок 2063">
              <a:extLst>
                <a:ext uri="{FF2B5EF4-FFF2-40B4-BE49-F238E27FC236}">
                  <a16:creationId xmlns:a16="http://schemas.microsoft.com/office/drawing/2014/main" id="{E3D6184C-9EF7-957E-85F9-5F77E326A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690"/>
            <a:stretch/>
          </p:blipFill>
          <p:spPr>
            <a:xfrm rot="8918143">
              <a:off x="7615186" y="118389"/>
              <a:ext cx="1039150" cy="1451853"/>
            </a:xfrm>
            <a:prstGeom prst="rect">
              <a:avLst/>
            </a:prstGeom>
          </p:spPr>
        </p:pic>
      </p:grpSp>
      <p:sp>
        <p:nvSpPr>
          <p:cNvPr id="2068" name="Овал 2067">
            <a:extLst>
              <a:ext uri="{FF2B5EF4-FFF2-40B4-BE49-F238E27FC236}">
                <a16:creationId xmlns:a16="http://schemas.microsoft.com/office/drawing/2014/main" id="{B60E8DB3-4B40-4F85-3DCA-FE19B2A93DB1}"/>
              </a:ext>
            </a:extLst>
          </p:cNvPr>
          <p:cNvSpPr/>
          <p:nvPr/>
        </p:nvSpPr>
        <p:spPr>
          <a:xfrm>
            <a:off x="6608385" y="20940"/>
            <a:ext cx="2183383" cy="2247681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6EA1A9B5-90C8-9F42-6234-C5E5B3EB742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42190" y="-1745177"/>
            <a:ext cx="6785436" cy="186553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95D11262-AE3B-27AD-64BD-A83E7B357346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7083" y="2735368"/>
            <a:ext cx="2792426" cy="2048434"/>
          </a:xfrm>
          <a:prstGeom prst="rect">
            <a:avLst/>
          </a:prstGeom>
        </p:spPr>
      </p:pic>
      <p:pic>
        <p:nvPicPr>
          <p:cNvPr id="2054" name="Рисунок 205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A1820D2-2CB1-18BE-B812-C4A0E3059B19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69395" y="6321167"/>
            <a:ext cx="522527" cy="5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  <p:sndAc>
          <p:stSnd>
            <p:snd r:embed="rId2" name="otu5mtu4nji5ntkyodi_wsoaiitdzeg.wav"/>
          </p:stSnd>
        </p:sndAc>
      </p:transition>
    </mc:Choice>
    <mc:Fallback xmlns="">
      <p:transition spd="slow" advClick="0">
        <p:fade/>
        <p:sndAc>
          <p:stSnd>
            <p:snd r:embed="rId29" name="otu5mtu4nji5ntkyodi_wsoaiitdz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2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200000">
                                      <p:cBhvr>
                                        <p:cTn id="12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117</Words>
  <Application>Microsoft Office PowerPoint</Application>
  <PresentationFormat>Широкоэкранный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Буквашки_С-Ш</dc:title>
  <dc:creator>ЕН</dc:creator>
  <cp:keywords>логопедия</cp:keywords>
  <cp:lastModifiedBy>ЕН</cp:lastModifiedBy>
  <cp:revision>57</cp:revision>
  <dcterms:created xsi:type="dcterms:W3CDTF">2023-05-01T20:01:50Z</dcterms:created>
  <dcterms:modified xsi:type="dcterms:W3CDTF">2023-05-18T20:50:07Z</dcterms:modified>
  <cp:category>дифференциация</cp:category>
</cp:coreProperties>
</file>