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0002"/>
    <a:srgbClr val="FFFFFF"/>
    <a:srgbClr val="E0E0E2"/>
    <a:srgbClr val="FF5023"/>
    <a:srgbClr val="EE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3020" autoAdjust="0"/>
  </p:normalViewPr>
  <p:slideViewPr>
    <p:cSldViewPr snapToGrid="0" showGuides="1">
      <p:cViewPr varScale="1">
        <p:scale>
          <a:sx n="56" d="100"/>
          <a:sy n="56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DA02-71C6-5ADA-5307-8898CCB7D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16ED2D-F73E-BBB2-E718-1F179E76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1E6D2-8036-D43A-0216-9DD476D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9A55-AE43-47F5-742A-AE01291E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8DA62-41EB-5DEF-8995-554E58F5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64E22-7598-0D2D-40D8-EA15BB71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ED91D7-743A-6B1F-0E1E-258B8956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148A6-41AD-C52A-BB6E-4003C62E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2F4CA-8D7E-4B25-380F-E39ECA40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DE87-7887-950B-7AEF-B378BFD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64F393-89BB-1732-BEF8-D5592EFF8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5D0E3-D724-A99A-1075-60F79E160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1D12E-64A4-FBA0-80E7-4BB8A349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C2409-23EF-4050-5DF0-0DBD91C2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4E70-AC69-E97E-31ED-BAD0B4D6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A81B6-137C-82B3-A0F2-6DF1087A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57022-2B61-3FF9-9CBF-15998B61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C164F-59BC-D067-E9B6-6055BAE3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51E6F-A100-55F4-39DF-066DACDE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C41FA-D1A8-6AD8-8E6D-33D570F1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5D07A-2F3A-EFDF-3B2D-4C26F802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DE207-4EF7-E31F-05C7-21884D8B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D5F16-44DB-7F95-A176-73565251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8EC91-4B06-1D4B-B5A0-94A7146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B7A6D-8D83-5D28-0517-75009032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1FC3-8C84-2FA1-D0E6-2C1BE96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5B653-FBA9-3BAE-D4A5-7B9453B0D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EE20B-EC42-5DC7-0322-EE430F01B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58AA8F-0986-703D-5116-5E60B4D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A1B71-D8A2-3622-1F59-F17489B9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F9D2B-98E6-6261-7F4E-BE2BAB63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5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4FC7-8886-38FD-C3A9-A2B54CA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32E6-F34E-EB99-4590-05780252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A4C15-0A82-DDD9-B9D4-8E20CF16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1B40D-E398-BCFA-176B-5567DE478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2C24A-40B6-266E-70A1-3179953F7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F7BF3-8EC8-9A72-9E2A-73154AB0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4125AE-52A9-3E3D-361A-7BB36E94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EBCD95-52AC-AE0A-7DD8-B188CDE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8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BE46-9C9C-8998-5449-FC63F866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5D7BD1-DDE7-4337-D168-8009251E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86949-EE65-48D1-8987-D8A4B6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B1703-375C-AEFB-C584-BC7049B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0B92B-31C4-23B4-CFF0-25D33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DDDB8-80F1-66DF-B7C5-752C3A68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F52FFD-79FE-0C28-9CA8-B309A41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898F-7A2B-1BF8-22BF-E200BB48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989DC-DBBD-DABE-B739-077714E8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BABEA1-C5CF-4FCE-31C2-EADC272FC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C68665-62B5-5D6B-BB28-158FACB2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3D9B6-DCB8-309E-4A28-8786C5AA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B85D80-B674-E0E9-780C-B2C9632B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FD5E-0CEC-53DC-C6FD-1B672DEF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3970F5-2EA1-CA00-AD5D-92808013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0A472-37D2-F8C8-7AFD-029E61F3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6BF13-AC9D-106F-6CAB-57086C11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1519A-0F46-20B4-8EA8-B4769FD7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13734-018D-295D-7F30-49496CFD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53EA-AC7E-473E-5D86-B2B1441F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1DAE5-0E61-FBD1-2095-EAE5734F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D4735-2D28-28CD-184D-F20E9AEC3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C9D7-FC61-4569-B1D1-02E9827FC1F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17A23-8FCF-2810-386C-36392456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0EFE6-674D-EBCA-8676-2DA5EDE0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83C9FE1-FDAB-3CC6-CF50-EC3ECF94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480" y="4634432"/>
            <a:ext cx="2213040" cy="1201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90357-7CD4-C3F7-DB8E-E91A7DB95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11" y="7247957"/>
            <a:ext cx="2017951" cy="26276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E29C8A5-DD02-AD27-5F17-148ECCEC2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666061" y="-222400"/>
            <a:ext cx="2017951" cy="26276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75B05B-4B1D-71D7-35D5-9B7AD57E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853">
            <a:off x="2419405" y="7231295"/>
            <a:ext cx="2017951" cy="26276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0F124C-8A39-378F-78E5-EB1BF0085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863704" y="-1216781"/>
            <a:ext cx="2017951" cy="262760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36E7BB-4102-FC8B-C3D0-52B5E8668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07148">
            <a:off x="6560488" y="-2606644"/>
            <a:ext cx="2017951" cy="262760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83EA1C-4EC9-B24B-CB29-EFB5F7291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0853">
            <a:off x="3708302" y="7379498"/>
            <a:ext cx="2017951" cy="262760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C0D0593-8331-7D0A-FA56-58E560CF0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2872" y="7419374"/>
            <a:ext cx="2017951" cy="2627604"/>
          </a:xfrm>
          <a:prstGeom prst="rect">
            <a:avLst/>
          </a:prstGeom>
        </p:spPr>
      </p:pic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03628183-0AC4-42E1-A27C-F0A8A13D82F3}"/>
              </a:ext>
            </a:extLst>
          </p:cNvPr>
          <p:cNvGrpSpPr/>
          <p:nvPr/>
        </p:nvGrpSpPr>
        <p:grpSpPr>
          <a:xfrm>
            <a:off x="6478654" y="5881976"/>
            <a:ext cx="1626040" cy="4015690"/>
            <a:chOff x="5768012" y="749217"/>
            <a:chExt cx="1626040" cy="401569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C4AADD8-80E0-840E-67FB-BE63C9FCF3FB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66E46023-18DA-D840-AB24-C863ABFEF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45CFDF-3D7E-A698-1A2E-2825226E28B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8" name="Рисунок 117" descr="Изображение выглядит как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D4809CAC-C039-6CF1-7DBA-3AF030BE9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9"/>
            <a:stretch/>
          </p:blipFill>
          <p:spPr>
            <a:xfrm>
              <a:off x="6053144" y="3022786"/>
              <a:ext cx="901463" cy="1400222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6BDBA90-3072-0A03-2869-54125600F882}"/>
              </a:ext>
            </a:extLst>
          </p:cNvPr>
          <p:cNvGrpSpPr/>
          <p:nvPr/>
        </p:nvGrpSpPr>
        <p:grpSpPr>
          <a:xfrm>
            <a:off x="5493194" y="5880650"/>
            <a:ext cx="1631918" cy="4006162"/>
            <a:chOff x="4782552" y="747891"/>
            <a:chExt cx="1631918" cy="400616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9C8DB72-B4B9-108F-FA58-4D87239FD127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3CCAFEF-0BE2-AFB9-9618-D56AF130D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91F6378-FDD0-23FF-5056-13C55CA93B3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9" name="Рисунок 118" descr="Изображение выглядит как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E16065F9-1E77-6377-D359-0177E1CE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21"/>
            <a:stretch/>
          </p:blipFill>
          <p:spPr>
            <a:xfrm>
              <a:off x="5188498" y="3019832"/>
              <a:ext cx="892096" cy="1400222"/>
            </a:xfrm>
            <a:prstGeom prst="rect">
              <a:avLst/>
            </a:prstGeom>
          </p:spPr>
        </p:pic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4B0E9B71-317F-046F-9252-30FD8F298450}"/>
              </a:ext>
            </a:extLst>
          </p:cNvPr>
          <p:cNvSpPr/>
          <p:nvPr/>
        </p:nvSpPr>
        <p:spPr>
          <a:xfrm>
            <a:off x="5663362" y="7177615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30B1D6-FE37-79DE-C135-393E9A5A4CEB}"/>
              </a:ext>
            </a:extLst>
          </p:cNvPr>
          <p:cNvGrpSpPr/>
          <p:nvPr/>
        </p:nvGrpSpPr>
        <p:grpSpPr>
          <a:xfrm>
            <a:off x="3705960" y="5907877"/>
            <a:ext cx="1631918" cy="4006162"/>
            <a:chOff x="4021605" y="2724123"/>
            <a:chExt cx="1631918" cy="4006162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A1CD6884-351E-9879-E255-CE8B421392D7}"/>
                </a:ext>
              </a:extLst>
            </p:cNvPr>
            <p:cNvGrpSpPr/>
            <p:nvPr/>
          </p:nvGrpSpPr>
          <p:grpSpPr>
            <a:xfrm rot="360853" flipH="1">
              <a:off x="4021605" y="2724123"/>
              <a:ext cx="1631918" cy="4006162"/>
              <a:chOff x="3915674" y="-2890671"/>
              <a:chExt cx="3690009" cy="9058528"/>
            </a:xfrm>
          </p:grpSpPr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F8671AF1-9F36-B807-CBF2-021E90164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26E85058-D2FF-0755-BEED-F4ED121E291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текст, транспорт, шар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A071294-8101-A67E-539A-BE9A6FA35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26"/>
            <a:stretch/>
          </p:blipFill>
          <p:spPr>
            <a:xfrm rot="1358882">
              <a:off x="4124758" y="5048036"/>
              <a:ext cx="876465" cy="9097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6832E85-3C5D-727D-4F0A-251259AD5FD9}"/>
              </a:ext>
            </a:extLst>
          </p:cNvPr>
          <p:cNvGrpSpPr/>
          <p:nvPr/>
        </p:nvGrpSpPr>
        <p:grpSpPr>
          <a:xfrm>
            <a:off x="4616843" y="6297024"/>
            <a:ext cx="1626040" cy="4015690"/>
            <a:chOff x="4926483" y="3109091"/>
            <a:chExt cx="1626040" cy="4015690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29F2F02E-F687-7E62-F869-2F16F9D012F5}"/>
                </a:ext>
              </a:extLst>
            </p:cNvPr>
            <p:cNvGrpSpPr/>
            <p:nvPr/>
          </p:nvGrpSpPr>
          <p:grpSpPr>
            <a:xfrm rot="2460853">
              <a:off x="4926483" y="3109091"/>
              <a:ext cx="1626040" cy="4015690"/>
              <a:chOff x="3915674" y="-2890671"/>
              <a:chExt cx="3676718" cy="9080071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E4324166-C462-616A-2775-3A0E9D9C1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491C9256-9465-AB4E-7C81-0C700C79EC8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 descr="Изображение выглядит как текст, транспорт, шар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D392B8AD-153F-5FFE-2BE6-D10A712F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2" r="-1"/>
            <a:stretch/>
          </p:blipFill>
          <p:spPr>
            <a:xfrm rot="1358882">
              <a:off x="4941996" y="5390944"/>
              <a:ext cx="892887" cy="9097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28433A6D-A87C-C4C7-6D6E-DB87C11C0014}"/>
              </a:ext>
            </a:extLst>
          </p:cNvPr>
          <p:cNvSpPr/>
          <p:nvPr/>
        </p:nvSpPr>
        <p:spPr>
          <a:xfrm>
            <a:off x="3521781" y="7875923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B4F78E1-1255-B0D2-EB6D-E11EE89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959058" y="-2750502"/>
            <a:ext cx="2017951" cy="262760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5BFCE5-022A-E02C-CF73-7DBB9963D3DB}"/>
              </a:ext>
            </a:extLst>
          </p:cNvPr>
          <p:cNvGrpSpPr/>
          <p:nvPr/>
        </p:nvGrpSpPr>
        <p:grpSpPr>
          <a:xfrm>
            <a:off x="3630108" y="-2761753"/>
            <a:ext cx="1631918" cy="4006162"/>
            <a:chOff x="4800914" y="190299"/>
            <a:chExt cx="1631918" cy="4006162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647BFF24-58C3-0BA7-A231-33CFEF3947A8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C9A1756C-FB3B-1D43-092F-4B55D5D03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DD5C4341-0402-8A9C-9ED9-12163C3208D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6E7D596-385B-5B64-FB52-415AFE764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1"/>
            <a:stretch/>
          </p:blipFill>
          <p:spPr>
            <a:xfrm flipV="1">
              <a:off x="5121563" y="390767"/>
              <a:ext cx="679204" cy="1569052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5D5D4E3-D2AA-0F01-5CA4-A18A244A382F}"/>
              </a:ext>
            </a:extLst>
          </p:cNvPr>
          <p:cNvGrpSpPr/>
          <p:nvPr/>
        </p:nvGrpSpPr>
        <p:grpSpPr>
          <a:xfrm>
            <a:off x="2650526" y="-2772607"/>
            <a:ext cx="1626040" cy="4015690"/>
            <a:chOff x="3821332" y="179445"/>
            <a:chExt cx="1626040" cy="4015690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FA62D7B2-A735-1F52-2CF5-2CDF320C2211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FD9442AB-C6FB-E02E-9556-C27137798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6" name="Прямоугольник 115">
                <a:extLst>
                  <a:ext uri="{FF2B5EF4-FFF2-40B4-BE49-F238E27FC236}">
                    <a16:creationId xmlns:a16="http://schemas.microsoft.com/office/drawing/2014/main" id="{84768669-A2F7-4D46-F1D5-24FCC28BCC2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D1E66BA-7C6F-8A3E-7E3E-B209994E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9"/>
            <a:stretch/>
          </p:blipFill>
          <p:spPr>
            <a:xfrm flipV="1">
              <a:off x="4459055" y="385263"/>
              <a:ext cx="702513" cy="1569052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CB1AA5FC-77A3-54AB-0E53-3343D8046E5E}"/>
              </a:ext>
            </a:extLst>
          </p:cNvPr>
          <p:cNvSpPr/>
          <p:nvPr/>
        </p:nvSpPr>
        <p:spPr>
          <a:xfrm>
            <a:off x="2812036" y="-2766130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644AEF-5C79-AFD2-F4D7-15DF1ECD3559}"/>
              </a:ext>
            </a:extLst>
          </p:cNvPr>
          <p:cNvGrpSpPr/>
          <p:nvPr/>
        </p:nvGrpSpPr>
        <p:grpSpPr>
          <a:xfrm>
            <a:off x="87571" y="6053393"/>
            <a:ext cx="1626040" cy="4015690"/>
            <a:chOff x="950746" y="2425690"/>
            <a:chExt cx="1626040" cy="401569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54F828C-DB4D-BEAC-C249-6AE9D30CBCC5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FFBD9052-2594-A279-C335-6454528B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id="{7FEE75CF-BC6B-99E4-8E14-929821FD490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F8EF41A-7FEE-BDE4-2D3C-8A388FD8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/>
            <a:stretch/>
          </p:blipFill>
          <p:spPr>
            <a:xfrm>
              <a:off x="1250950" y="4708634"/>
              <a:ext cx="837558" cy="1253654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CC9EA97-D93D-D98E-2D89-192CB33E2B38}"/>
              </a:ext>
            </a:extLst>
          </p:cNvPr>
          <p:cNvGrpSpPr/>
          <p:nvPr/>
        </p:nvGrpSpPr>
        <p:grpSpPr>
          <a:xfrm>
            <a:off x="-897889" y="6052067"/>
            <a:ext cx="1631918" cy="4006162"/>
            <a:chOff x="-34714" y="2424364"/>
            <a:chExt cx="1631918" cy="400616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ADD70EC-F524-CF57-43F0-C17D31A363D3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ABFE425C-D759-1170-3CD1-B8455D97B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AA6D29DD-1521-4958-6940-6DF9E7539B0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25E2551-EB4F-F0D9-3339-BD1D32E2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45" r="45612"/>
            <a:stretch/>
          </p:blipFill>
          <p:spPr>
            <a:xfrm>
              <a:off x="257700" y="4708634"/>
              <a:ext cx="1018854" cy="1253654"/>
            </a:xfrm>
            <a:prstGeom prst="rect">
              <a:avLst/>
            </a:prstGeom>
          </p:spPr>
        </p:pic>
      </p:grpSp>
      <p:sp>
        <p:nvSpPr>
          <p:cNvPr id="71" name="Овал 70">
            <a:extLst>
              <a:ext uri="{FF2B5EF4-FFF2-40B4-BE49-F238E27FC236}">
                <a16:creationId xmlns:a16="http://schemas.microsoft.com/office/drawing/2014/main" id="{1ACD6312-E183-C476-7384-68C476B79FC2}"/>
              </a:ext>
            </a:extLst>
          </p:cNvPr>
          <p:cNvSpPr/>
          <p:nvPr/>
        </p:nvSpPr>
        <p:spPr>
          <a:xfrm>
            <a:off x="-608423" y="7717394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1795B62-E08F-DD0E-5C25-69928EC8A8DF}"/>
              </a:ext>
            </a:extLst>
          </p:cNvPr>
          <p:cNvGrpSpPr/>
          <p:nvPr/>
        </p:nvGrpSpPr>
        <p:grpSpPr>
          <a:xfrm>
            <a:off x="3207591" y="6116029"/>
            <a:ext cx="1760844" cy="4015690"/>
            <a:chOff x="3156164" y="983270"/>
            <a:chExt cx="1760844" cy="401569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3F7E0BD-7C6D-E488-7AF2-E9BA5E0900F3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C07E45-8683-E18A-E300-B07D8A1BD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9AC546F6-2A2B-1DD7-C7EA-5705A54CF3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3" name="Рисунок 72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3B58299E-B488-98A5-5D98-AADE9A4C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9"/>
            <a:stretch/>
          </p:blipFill>
          <p:spPr>
            <a:xfrm rot="1406389">
              <a:off x="3156164" y="3184329"/>
              <a:ext cx="823733" cy="158055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73E4515-83D8-B4CF-AE2F-06ED02A3F43D}"/>
              </a:ext>
            </a:extLst>
          </p:cNvPr>
          <p:cNvGrpSpPr/>
          <p:nvPr/>
        </p:nvGrpSpPr>
        <p:grpSpPr>
          <a:xfrm>
            <a:off x="2437517" y="5731061"/>
            <a:ext cx="1631918" cy="4006162"/>
            <a:chOff x="2386090" y="598302"/>
            <a:chExt cx="1631918" cy="400616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7089A73-41CF-F676-9543-24B21F16D030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A2ADA5F-CA8D-F7A5-EC1A-BFDA45B61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845416C-4A39-3702-EA37-4D3A1DB0F16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4" name="Рисунок 73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928A9F-2351-7456-FA6C-123D15C5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2125"/>
            <a:stretch/>
          </p:blipFill>
          <p:spPr>
            <a:xfrm rot="1406389">
              <a:off x="2518885" y="2887478"/>
              <a:ext cx="728952" cy="1580550"/>
            </a:xfrm>
            <a:prstGeom prst="rect">
              <a:avLst/>
            </a:prstGeom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id="{5EC9CBC3-9815-4BBB-8791-75B6C195CC3C}"/>
              </a:ext>
            </a:extLst>
          </p:cNvPr>
          <p:cNvSpPr/>
          <p:nvPr/>
        </p:nvSpPr>
        <p:spPr>
          <a:xfrm rot="727256">
            <a:off x="2365026" y="7608467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FF4E0598-68E1-C561-2C1C-52D26595CD5D}"/>
              </a:ext>
            </a:extLst>
          </p:cNvPr>
          <p:cNvGrpSpPr/>
          <p:nvPr/>
        </p:nvGrpSpPr>
        <p:grpSpPr>
          <a:xfrm>
            <a:off x="11192896" y="-1220485"/>
            <a:ext cx="4015690" cy="1626038"/>
            <a:chOff x="7875538" y="136780"/>
            <a:chExt cx="4015690" cy="162603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EC273B06-470B-EF02-FE39-6726707D2562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245F3C-4195-17C0-6855-D837F3860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D04448E4-6AF7-079A-0C08-EB480596A088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Рисунок 7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E5154D5C-0F7B-41AF-9968-2B94AB0A2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25"/>
            <a:stretch/>
          </p:blipFill>
          <p:spPr>
            <a:xfrm rot="16200000">
              <a:off x="10527712" y="280166"/>
              <a:ext cx="631742" cy="173986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6D1A843-9680-0B5F-43E5-CBE54FCFA416}"/>
              </a:ext>
            </a:extLst>
          </p:cNvPr>
          <p:cNvGrpSpPr/>
          <p:nvPr/>
        </p:nvGrpSpPr>
        <p:grpSpPr>
          <a:xfrm>
            <a:off x="11191570" y="-240905"/>
            <a:ext cx="4006162" cy="1631918"/>
            <a:chOff x="7874212" y="1116360"/>
            <a:chExt cx="4006162" cy="1631918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A975EB9-8B1D-6827-0C8D-463BDAB1C02C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6F71632D-2FB9-77C5-23BA-EEBF77CA3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1B1CAC3D-A987-B133-8D4C-C419AA020259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8" name="Рисунок 77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393DACF4-C652-6FEE-0181-3C4FFD03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04"/>
            <a:stretch/>
          </p:blipFill>
          <p:spPr>
            <a:xfrm rot="16200000">
              <a:off x="10514028" y="895958"/>
              <a:ext cx="658563" cy="1739864"/>
            </a:xfrm>
            <a:prstGeom prst="rect">
              <a:avLst/>
            </a:prstGeom>
          </p:spPr>
        </p:pic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10EB7187-E172-897F-2B89-14F2EE3E719B}"/>
              </a:ext>
            </a:extLst>
          </p:cNvPr>
          <p:cNvSpPr/>
          <p:nvPr/>
        </p:nvSpPr>
        <p:spPr>
          <a:xfrm>
            <a:off x="12951666" y="-911955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5AB1180-235F-282D-144A-8E8B04203D58}"/>
              </a:ext>
            </a:extLst>
          </p:cNvPr>
          <p:cNvGrpSpPr/>
          <p:nvPr/>
        </p:nvGrpSpPr>
        <p:grpSpPr>
          <a:xfrm>
            <a:off x="-2982139" y="-202591"/>
            <a:ext cx="4006162" cy="1631918"/>
            <a:chOff x="230178" y="138568"/>
            <a:chExt cx="4006162" cy="163191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774F7222-B478-CE05-1AE1-2D636A5C90C0}"/>
                </a:ext>
              </a:extLst>
            </p:cNvPr>
            <p:cNvGrpSpPr/>
            <p:nvPr/>
          </p:nvGrpSpPr>
          <p:grpSpPr>
            <a:xfrm rot="4380000" flipH="1">
              <a:off x="1417300" y="-1048554"/>
              <a:ext cx="1631918" cy="4006162"/>
              <a:chOff x="3915674" y="-2890671"/>
              <a:chExt cx="3690009" cy="9058528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05D5203-F9AE-3055-F71E-C49139779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8CDBB0AE-D4E6-8A17-C4B4-BD350DE1BC5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3" name="Рисунок 82" descr="Изображение выглядит как устрой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F39756-6B55-D585-6722-AC0F6A77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71"/>
            <a:stretch/>
          </p:blipFill>
          <p:spPr>
            <a:xfrm rot="5400000">
              <a:off x="840513" y="384175"/>
              <a:ext cx="880523" cy="1250799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3C0FF33-9D58-3D03-C80A-A4685BBFD850}"/>
              </a:ext>
            </a:extLst>
          </p:cNvPr>
          <p:cNvGrpSpPr/>
          <p:nvPr/>
        </p:nvGrpSpPr>
        <p:grpSpPr>
          <a:xfrm>
            <a:off x="-2992993" y="782869"/>
            <a:ext cx="4015690" cy="1626040"/>
            <a:chOff x="219324" y="1124028"/>
            <a:chExt cx="4015690" cy="162604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AB26825-BD1E-E04E-2719-4D8A5AC3B219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B088F4A-8540-5BDD-37EF-748B5BDA6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DF35D80B-D3F1-55BC-10E1-F6AFF0C4A4B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Рисунок 83" descr="Изображение выглядит как устрой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7762C2D-3837-507D-A52D-11471C21E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3" r="268"/>
            <a:stretch/>
          </p:blipFill>
          <p:spPr>
            <a:xfrm rot="5460000">
              <a:off x="832143" y="1235784"/>
              <a:ext cx="880524" cy="1250799"/>
            </a:xfrm>
            <a:prstGeom prst="rect">
              <a:avLst/>
            </a:prstGeom>
          </p:spPr>
        </p:pic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id="{C1872E38-3218-5EFA-DFF1-05C1A1247980}"/>
              </a:ext>
            </a:extLst>
          </p:cNvPr>
          <p:cNvSpPr/>
          <p:nvPr/>
        </p:nvSpPr>
        <p:spPr>
          <a:xfrm>
            <a:off x="-3065716" y="20940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5" name="Группа 2064">
            <a:extLst>
              <a:ext uri="{FF2B5EF4-FFF2-40B4-BE49-F238E27FC236}">
                <a16:creationId xmlns:a16="http://schemas.microsoft.com/office/drawing/2014/main" id="{0641F460-CAB2-20B0-D070-1FD6C47CC046}"/>
              </a:ext>
            </a:extLst>
          </p:cNvPr>
          <p:cNvGrpSpPr/>
          <p:nvPr/>
        </p:nvGrpSpPr>
        <p:grpSpPr>
          <a:xfrm>
            <a:off x="6671932" y="-2464107"/>
            <a:ext cx="1632185" cy="4015690"/>
            <a:chOff x="6970171" y="193197"/>
            <a:chExt cx="1632185" cy="4015690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91599EF0-C95A-66EB-95C5-DEEB80A3AC01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D0E43B11-87CC-2314-9793-CF73A95C5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0F6E5D-C222-5780-647D-FB3AF7979F5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2" name="Рисунок 2061" descr="Изображение выглядит как горох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62E323B7-6B92-FC9C-AB8F-F8E10D91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3"/>
            <a:stretch/>
          </p:blipFill>
          <p:spPr>
            <a:xfrm rot="8968053">
              <a:off x="6970171" y="519767"/>
              <a:ext cx="774909" cy="1451853"/>
            </a:xfrm>
            <a:prstGeom prst="rect">
              <a:avLst/>
            </a:prstGeom>
          </p:spPr>
        </p:pic>
      </p:grpSp>
      <p:grpSp>
        <p:nvGrpSpPr>
          <p:cNvPr id="2067" name="Группа 2066">
            <a:extLst>
              <a:ext uri="{FF2B5EF4-FFF2-40B4-BE49-F238E27FC236}">
                <a16:creationId xmlns:a16="http://schemas.microsoft.com/office/drawing/2014/main" id="{4224CC7E-BD04-7385-5541-4EA692B2C51F}"/>
              </a:ext>
            </a:extLst>
          </p:cNvPr>
          <p:cNvGrpSpPr/>
          <p:nvPr/>
        </p:nvGrpSpPr>
        <p:grpSpPr>
          <a:xfrm>
            <a:off x="6328513" y="-2525619"/>
            <a:ext cx="4006162" cy="2376445"/>
            <a:chOff x="6626752" y="131685"/>
            <a:chExt cx="4006162" cy="2376445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3D1669DE-00FA-8F60-ACA3-332B7F63E2FE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35AEAB28-C951-08C5-DCAB-9111E348D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0D3514ED-2D17-E87F-BA79-4E1993DBD4D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4" name="Рисунок 2063" descr="Изображение выглядит как горох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E3D6184C-9EF7-957E-85F9-5F77E326A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3" t="328" r="48935" b="-328"/>
            <a:stretch/>
          </p:blipFill>
          <p:spPr>
            <a:xfrm rot="8918143">
              <a:off x="7606526" y="131685"/>
              <a:ext cx="782505" cy="1451853"/>
            </a:xfrm>
            <a:prstGeom prst="rect">
              <a:avLst/>
            </a:prstGeom>
          </p:spPr>
        </p:pic>
      </p:grpSp>
      <p:sp>
        <p:nvSpPr>
          <p:cNvPr id="2068" name="Овал 2067">
            <a:extLst>
              <a:ext uri="{FF2B5EF4-FFF2-40B4-BE49-F238E27FC236}">
                <a16:creationId xmlns:a16="http://schemas.microsoft.com/office/drawing/2014/main" id="{B60E8DB3-4B40-4F85-3DCA-FE19B2A93DB1}"/>
              </a:ext>
            </a:extLst>
          </p:cNvPr>
          <p:cNvSpPr/>
          <p:nvPr/>
        </p:nvSpPr>
        <p:spPr>
          <a:xfrm>
            <a:off x="6310146" y="-2636364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2050">
            <a:extLst>
              <a:ext uri="{FF2B5EF4-FFF2-40B4-BE49-F238E27FC236}">
                <a16:creationId xmlns:a16="http://schemas.microsoft.com/office/drawing/2014/main" id="{89DF8CBD-48D8-3BD7-1688-D9AD2CD9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316">
            <a:off x="8665250" y="7109886"/>
            <a:ext cx="2017951" cy="2627604"/>
          </a:xfrm>
          <a:prstGeom prst="rect">
            <a:avLst/>
          </a:prstGeom>
        </p:spPr>
      </p:pic>
      <p:pic>
        <p:nvPicPr>
          <p:cNvPr id="2052" name="Рисунок 2051">
            <a:extLst>
              <a:ext uri="{FF2B5EF4-FFF2-40B4-BE49-F238E27FC236}">
                <a16:creationId xmlns:a16="http://schemas.microsoft.com/office/drawing/2014/main" id="{1DDE80F4-6C2F-386F-9A5F-A8FA38B0B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47835">
            <a:off x="10480918" y="8696436"/>
            <a:ext cx="2017951" cy="2627604"/>
          </a:xfrm>
          <a:prstGeom prst="rect">
            <a:avLst/>
          </a:prstGeom>
        </p:spPr>
      </p:pic>
      <p:grpSp>
        <p:nvGrpSpPr>
          <p:cNvPr id="2053" name="Группа 2052">
            <a:extLst>
              <a:ext uri="{FF2B5EF4-FFF2-40B4-BE49-F238E27FC236}">
                <a16:creationId xmlns:a16="http://schemas.microsoft.com/office/drawing/2014/main" id="{CA70312B-5DC8-F55C-FD9E-FC1CF3F247A5}"/>
              </a:ext>
            </a:extLst>
          </p:cNvPr>
          <p:cNvGrpSpPr/>
          <p:nvPr/>
        </p:nvGrpSpPr>
        <p:grpSpPr>
          <a:xfrm>
            <a:off x="9257672" y="5675017"/>
            <a:ext cx="1626040" cy="4015690"/>
            <a:chOff x="8520676" y="1431325"/>
            <a:chExt cx="1626040" cy="4015690"/>
          </a:xfrm>
        </p:grpSpPr>
        <p:grpSp>
          <p:nvGrpSpPr>
            <p:cNvPr id="2054" name="Группа 2053">
              <a:extLst>
                <a:ext uri="{FF2B5EF4-FFF2-40B4-BE49-F238E27FC236}">
                  <a16:creationId xmlns:a16="http://schemas.microsoft.com/office/drawing/2014/main" id="{A4CAAA90-0086-2687-1133-EF3CD9679E1C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2061" name="Рисунок 2060">
                <a:extLst>
                  <a:ext uri="{FF2B5EF4-FFF2-40B4-BE49-F238E27FC236}">
                    <a16:creationId xmlns:a16="http://schemas.microsoft.com/office/drawing/2014/main" id="{8DB23815-0597-E03C-2732-516518F0FC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063" name="Прямоугольник 2062">
                <a:extLst>
                  <a:ext uri="{FF2B5EF4-FFF2-40B4-BE49-F238E27FC236}">
                    <a16:creationId xmlns:a16="http://schemas.microsoft.com/office/drawing/2014/main" id="{4F3BD6FF-26CA-F29C-C858-CAA001ED29F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5" name="Рисунок 2054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1BE3117-D329-F5CF-2508-B654400C9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339"/>
            <a:stretch/>
          </p:blipFill>
          <p:spPr>
            <a:xfrm rot="21120936" flipH="1">
              <a:off x="8960779" y="3559616"/>
              <a:ext cx="666040" cy="1691286"/>
            </a:xfrm>
            <a:prstGeom prst="rect">
              <a:avLst/>
            </a:prstGeom>
          </p:spPr>
        </p:pic>
      </p:grpSp>
      <p:grpSp>
        <p:nvGrpSpPr>
          <p:cNvPr id="2066" name="Группа 2065">
            <a:extLst>
              <a:ext uri="{FF2B5EF4-FFF2-40B4-BE49-F238E27FC236}">
                <a16:creationId xmlns:a16="http://schemas.microsoft.com/office/drawing/2014/main" id="{A7B08764-69A9-49CD-0AE7-A808C14F9DBF}"/>
              </a:ext>
            </a:extLst>
          </p:cNvPr>
          <p:cNvGrpSpPr/>
          <p:nvPr/>
        </p:nvGrpSpPr>
        <p:grpSpPr>
          <a:xfrm>
            <a:off x="8282708" y="5823137"/>
            <a:ext cx="1631918" cy="4006162"/>
            <a:chOff x="7545712" y="1579445"/>
            <a:chExt cx="1631918" cy="4006162"/>
          </a:xfrm>
        </p:grpSpPr>
        <p:grpSp>
          <p:nvGrpSpPr>
            <p:cNvPr id="2069" name="Группа 2068">
              <a:extLst>
                <a:ext uri="{FF2B5EF4-FFF2-40B4-BE49-F238E27FC236}">
                  <a16:creationId xmlns:a16="http://schemas.microsoft.com/office/drawing/2014/main" id="{C5C7C448-CEB4-09DD-7713-E2F153D9BFE5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2071" name="Рисунок 2070">
                <a:extLst>
                  <a:ext uri="{FF2B5EF4-FFF2-40B4-BE49-F238E27FC236}">
                    <a16:creationId xmlns:a16="http://schemas.microsoft.com/office/drawing/2014/main" id="{FE5B2C85-A5BD-930F-0FDF-BC3D10885C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072" name="Прямоугольник 2071">
                <a:extLst>
                  <a:ext uri="{FF2B5EF4-FFF2-40B4-BE49-F238E27FC236}">
                    <a16:creationId xmlns:a16="http://schemas.microsoft.com/office/drawing/2014/main" id="{EDC75116-777B-4C61-1C1B-3AC166A9BED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0" name="Рисунок 206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7715AB16-542B-42F1-6EEC-2515E1E2B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35" r="2997"/>
            <a:stretch/>
          </p:blipFill>
          <p:spPr>
            <a:xfrm rot="21096275" flipH="1">
              <a:off x="8360731" y="3646338"/>
              <a:ext cx="635917" cy="1691286"/>
            </a:xfrm>
            <a:prstGeom prst="rect">
              <a:avLst/>
            </a:prstGeom>
          </p:spPr>
        </p:pic>
      </p:grpSp>
      <p:sp>
        <p:nvSpPr>
          <p:cNvPr id="2073" name="Овал 2072">
            <a:extLst>
              <a:ext uri="{FF2B5EF4-FFF2-40B4-BE49-F238E27FC236}">
                <a16:creationId xmlns:a16="http://schemas.microsoft.com/office/drawing/2014/main" id="{9E4A0AB8-3892-22D7-AC9B-A519BB3A6F03}"/>
              </a:ext>
            </a:extLst>
          </p:cNvPr>
          <p:cNvSpPr/>
          <p:nvPr/>
        </p:nvSpPr>
        <p:spPr>
          <a:xfrm>
            <a:off x="8742579" y="7717394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74" name="Группа 2073">
            <a:extLst>
              <a:ext uri="{FF2B5EF4-FFF2-40B4-BE49-F238E27FC236}">
                <a16:creationId xmlns:a16="http://schemas.microsoft.com/office/drawing/2014/main" id="{FFDCBDDA-D063-FBCC-A6DF-A84372A2A114}"/>
              </a:ext>
            </a:extLst>
          </p:cNvPr>
          <p:cNvGrpSpPr/>
          <p:nvPr/>
        </p:nvGrpSpPr>
        <p:grpSpPr>
          <a:xfrm>
            <a:off x="8642486" y="9230994"/>
            <a:ext cx="4015690" cy="1626038"/>
            <a:chOff x="7905490" y="4987302"/>
            <a:chExt cx="4015690" cy="1626038"/>
          </a:xfrm>
        </p:grpSpPr>
        <p:grpSp>
          <p:nvGrpSpPr>
            <p:cNvPr id="2075" name="Группа 2074">
              <a:extLst>
                <a:ext uri="{FF2B5EF4-FFF2-40B4-BE49-F238E27FC236}">
                  <a16:creationId xmlns:a16="http://schemas.microsoft.com/office/drawing/2014/main" id="{5CE4EA18-680C-617A-967D-8776818F942E}"/>
                </a:ext>
              </a:extLst>
            </p:cNvPr>
            <p:cNvGrpSpPr/>
            <p:nvPr/>
          </p:nvGrpSpPr>
          <p:grpSpPr>
            <a:xfrm rot="14927835">
              <a:off x="9100316" y="3792476"/>
              <a:ext cx="1626038" cy="4015690"/>
              <a:chOff x="3915674" y="-2890671"/>
              <a:chExt cx="3676714" cy="9080071"/>
            </a:xfrm>
          </p:grpSpPr>
          <p:pic>
            <p:nvPicPr>
              <p:cNvPr id="2077" name="Рисунок 2076">
                <a:extLst>
                  <a:ext uri="{FF2B5EF4-FFF2-40B4-BE49-F238E27FC236}">
                    <a16:creationId xmlns:a16="http://schemas.microsoft.com/office/drawing/2014/main" id="{25C59436-0A55-E06C-C2E1-C7D4547BA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2078" name="Прямоугольник 2077">
                <a:extLst>
                  <a:ext uri="{FF2B5EF4-FFF2-40B4-BE49-F238E27FC236}">
                    <a16:creationId xmlns:a16="http://schemas.microsoft.com/office/drawing/2014/main" id="{3072AF84-7139-F747-77AF-E2D9AD4EC81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6" name="Рисунок 2075">
              <a:extLst>
                <a:ext uri="{FF2B5EF4-FFF2-40B4-BE49-F238E27FC236}">
                  <a16:creationId xmlns:a16="http://schemas.microsoft.com/office/drawing/2014/main" id="{525D4EAE-15CD-44FD-39E9-D8A9B7EB4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19"/>
            <a:stretch/>
          </p:blipFill>
          <p:spPr>
            <a:xfrm rot="19299921">
              <a:off x="10084332" y="5043642"/>
              <a:ext cx="1448392" cy="603236"/>
            </a:xfrm>
            <a:prstGeom prst="rect">
              <a:avLst/>
            </a:prstGeom>
          </p:spPr>
        </p:pic>
      </p:grpSp>
      <p:grpSp>
        <p:nvGrpSpPr>
          <p:cNvPr id="2079" name="Группа 2078">
            <a:extLst>
              <a:ext uri="{FF2B5EF4-FFF2-40B4-BE49-F238E27FC236}">
                <a16:creationId xmlns:a16="http://schemas.microsoft.com/office/drawing/2014/main" id="{950CF39A-0F03-0F2B-DC25-424C7C318FEF}"/>
              </a:ext>
            </a:extLst>
          </p:cNvPr>
          <p:cNvGrpSpPr/>
          <p:nvPr/>
        </p:nvGrpSpPr>
        <p:grpSpPr>
          <a:xfrm>
            <a:off x="10450670" y="8806150"/>
            <a:ext cx="2152255" cy="4006162"/>
            <a:chOff x="9713674" y="4562458"/>
            <a:chExt cx="2152255" cy="4006162"/>
          </a:xfrm>
        </p:grpSpPr>
        <p:grpSp>
          <p:nvGrpSpPr>
            <p:cNvPr id="2080" name="Группа 2079">
              <a:extLst>
                <a:ext uri="{FF2B5EF4-FFF2-40B4-BE49-F238E27FC236}">
                  <a16:creationId xmlns:a16="http://schemas.microsoft.com/office/drawing/2014/main" id="{683D2B93-85D7-AF60-DC03-B622B66BCD8D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2082" name="Рисунок 2081">
                <a:extLst>
                  <a:ext uri="{FF2B5EF4-FFF2-40B4-BE49-F238E27FC236}">
                    <a16:creationId xmlns:a16="http://schemas.microsoft.com/office/drawing/2014/main" id="{3DD3933C-BEEC-C379-F464-580FF0D0AA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083" name="Прямоугольник 2082">
                <a:extLst>
                  <a:ext uri="{FF2B5EF4-FFF2-40B4-BE49-F238E27FC236}">
                    <a16:creationId xmlns:a16="http://schemas.microsoft.com/office/drawing/2014/main" id="{77D3FF31-AB07-9A89-D145-0523B6A587A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81" name="Рисунок 2080">
              <a:extLst>
                <a:ext uri="{FF2B5EF4-FFF2-40B4-BE49-F238E27FC236}">
                  <a16:creationId xmlns:a16="http://schemas.microsoft.com/office/drawing/2014/main" id="{9054AD6B-CD16-E698-C54D-187CF82B1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6" b="1"/>
            <a:stretch/>
          </p:blipFill>
          <p:spPr>
            <a:xfrm rot="19250896">
              <a:off x="10417537" y="5504849"/>
              <a:ext cx="1448392" cy="528605"/>
            </a:xfrm>
            <a:prstGeom prst="rect">
              <a:avLst/>
            </a:prstGeom>
          </p:spPr>
        </p:pic>
      </p:grpSp>
      <p:sp>
        <p:nvSpPr>
          <p:cNvPr id="2084" name="Овал 2083">
            <a:extLst>
              <a:ext uri="{FF2B5EF4-FFF2-40B4-BE49-F238E27FC236}">
                <a16:creationId xmlns:a16="http://schemas.microsoft.com/office/drawing/2014/main" id="{6721D956-CF37-E4BF-30C6-D4C67BA391C7}"/>
              </a:ext>
            </a:extLst>
          </p:cNvPr>
          <p:cNvSpPr/>
          <p:nvPr/>
        </p:nvSpPr>
        <p:spPr>
          <a:xfrm>
            <a:off x="10722022" y="8735009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0A0F6-E3CE-E594-DF26-A5CA68B484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9991" y="690657"/>
            <a:ext cx="6785436" cy="186553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CCC2528A-85B9-CFD4-69BB-67C3A769B16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4285"/>
          <a:stretch/>
        </p:blipFill>
        <p:spPr>
          <a:xfrm>
            <a:off x="-2823602" y="2700857"/>
            <a:ext cx="2792426" cy="204843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5E515AEF-1C51-0078-DF05-91283A92E47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58097" y="93684"/>
            <a:ext cx="576185" cy="53878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A170C1-3DB8-DA67-E100-78255F47B58B}"/>
              </a:ext>
            </a:extLst>
          </p:cNvPr>
          <p:cNvSpPr/>
          <p:nvPr/>
        </p:nvSpPr>
        <p:spPr>
          <a:xfrm>
            <a:off x="633844" y="225262"/>
            <a:ext cx="10924313" cy="5794912"/>
          </a:xfrm>
          <a:custGeom>
            <a:avLst/>
            <a:gdLst>
              <a:gd name="connsiteX0" fmla="*/ 0 w 10924313"/>
              <a:gd name="connsiteY0" fmla="*/ 475067 h 5794912"/>
              <a:gd name="connsiteX1" fmla="*/ 475067 w 10924313"/>
              <a:gd name="connsiteY1" fmla="*/ 0 h 5794912"/>
              <a:gd name="connsiteX2" fmla="*/ 1140012 w 10924313"/>
              <a:gd name="connsiteY2" fmla="*/ 0 h 5794912"/>
              <a:gd name="connsiteX3" fmla="*/ 2004441 w 10924313"/>
              <a:gd name="connsiteY3" fmla="*/ 0 h 5794912"/>
              <a:gd name="connsiteX4" fmla="*/ 2669386 w 10924313"/>
              <a:gd name="connsiteY4" fmla="*/ 0 h 5794912"/>
              <a:gd name="connsiteX5" fmla="*/ 3035106 w 10924313"/>
              <a:gd name="connsiteY5" fmla="*/ 0 h 5794912"/>
              <a:gd name="connsiteX6" fmla="*/ 3700052 w 10924313"/>
              <a:gd name="connsiteY6" fmla="*/ 0 h 5794912"/>
              <a:gd name="connsiteX7" fmla="*/ 4564480 w 10924313"/>
              <a:gd name="connsiteY7" fmla="*/ 0 h 5794912"/>
              <a:gd name="connsiteX8" fmla="*/ 4930200 w 10924313"/>
              <a:gd name="connsiteY8" fmla="*/ 0 h 5794912"/>
              <a:gd name="connsiteX9" fmla="*/ 5295920 w 10924313"/>
              <a:gd name="connsiteY9" fmla="*/ 0 h 5794912"/>
              <a:gd name="connsiteX10" fmla="*/ 6160349 w 10924313"/>
              <a:gd name="connsiteY10" fmla="*/ 0 h 5794912"/>
              <a:gd name="connsiteX11" fmla="*/ 6526069 w 10924313"/>
              <a:gd name="connsiteY11" fmla="*/ 0 h 5794912"/>
              <a:gd name="connsiteX12" fmla="*/ 6991531 w 10924313"/>
              <a:gd name="connsiteY12" fmla="*/ 0 h 5794912"/>
              <a:gd name="connsiteX13" fmla="*/ 7756218 w 10924313"/>
              <a:gd name="connsiteY13" fmla="*/ 0 h 5794912"/>
              <a:gd name="connsiteX14" fmla="*/ 8520905 w 10924313"/>
              <a:gd name="connsiteY14" fmla="*/ 0 h 5794912"/>
              <a:gd name="connsiteX15" fmla="*/ 9086108 w 10924313"/>
              <a:gd name="connsiteY15" fmla="*/ 0 h 5794912"/>
              <a:gd name="connsiteX16" fmla="*/ 9651312 w 10924313"/>
              <a:gd name="connsiteY16" fmla="*/ 0 h 5794912"/>
              <a:gd name="connsiteX17" fmla="*/ 10449246 w 10924313"/>
              <a:gd name="connsiteY17" fmla="*/ 0 h 5794912"/>
              <a:gd name="connsiteX18" fmla="*/ 10924313 w 10924313"/>
              <a:gd name="connsiteY18" fmla="*/ 475067 h 5794912"/>
              <a:gd name="connsiteX19" fmla="*/ 10924313 w 10924313"/>
              <a:gd name="connsiteY19" fmla="*/ 1215626 h 5794912"/>
              <a:gd name="connsiteX20" fmla="*/ 10924313 w 10924313"/>
              <a:gd name="connsiteY20" fmla="*/ 1956185 h 5794912"/>
              <a:gd name="connsiteX21" fmla="*/ 10924313 w 10924313"/>
              <a:gd name="connsiteY21" fmla="*/ 2502953 h 5794912"/>
              <a:gd name="connsiteX22" fmla="*/ 10924313 w 10924313"/>
              <a:gd name="connsiteY22" fmla="*/ 3098168 h 5794912"/>
              <a:gd name="connsiteX23" fmla="*/ 10924313 w 10924313"/>
              <a:gd name="connsiteY23" fmla="*/ 3790279 h 5794912"/>
              <a:gd name="connsiteX24" fmla="*/ 10924313 w 10924313"/>
              <a:gd name="connsiteY24" fmla="*/ 4482391 h 5794912"/>
              <a:gd name="connsiteX25" fmla="*/ 10924313 w 10924313"/>
              <a:gd name="connsiteY25" fmla="*/ 5319845 h 5794912"/>
              <a:gd name="connsiteX26" fmla="*/ 10449246 w 10924313"/>
              <a:gd name="connsiteY26" fmla="*/ 5794912 h 5794912"/>
              <a:gd name="connsiteX27" fmla="*/ 9884043 w 10924313"/>
              <a:gd name="connsiteY27" fmla="*/ 5794912 h 5794912"/>
              <a:gd name="connsiteX28" fmla="*/ 9019614 w 10924313"/>
              <a:gd name="connsiteY28" fmla="*/ 5794912 h 5794912"/>
              <a:gd name="connsiteX29" fmla="*/ 8155185 w 10924313"/>
              <a:gd name="connsiteY29" fmla="*/ 5794912 h 5794912"/>
              <a:gd name="connsiteX30" fmla="*/ 7390498 w 10924313"/>
              <a:gd name="connsiteY30" fmla="*/ 5794912 h 5794912"/>
              <a:gd name="connsiteX31" fmla="*/ 6925036 w 10924313"/>
              <a:gd name="connsiteY31" fmla="*/ 5794912 h 5794912"/>
              <a:gd name="connsiteX32" fmla="*/ 6060607 w 10924313"/>
              <a:gd name="connsiteY32" fmla="*/ 5794912 h 5794912"/>
              <a:gd name="connsiteX33" fmla="*/ 5495404 w 10924313"/>
              <a:gd name="connsiteY33" fmla="*/ 5794912 h 5794912"/>
              <a:gd name="connsiteX34" fmla="*/ 4630975 w 10924313"/>
              <a:gd name="connsiteY34" fmla="*/ 5794912 h 5794912"/>
              <a:gd name="connsiteX35" fmla="*/ 3766546 w 10924313"/>
              <a:gd name="connsiteY35" fmla="*/ 5794912 h 5794912"/>
              <a:gd name="connsiteX36" fmla="*/ 3001859 w 10924313"/>
              <a:gd name="connsiteY36" fmla="*/ 5794912 h 5794912"/>
              <a:gd name="connsiteX37" fmla="*/ 2237172 w 10924313"/>
              <a:gd name="connsiteY37" fmla="*/ 5794912 h 5794912"/>
              <a:gd name="connsiteX38" fmla="*/ 1372743 w 10924313"/>
              <a:gd name="connsiteY38" fmla="*/ 5794912 h 5794912"/>
              <a:gd name="connsiteX39" fmla="*/ 475067 w 10924313"/>
              <a:gd name="connsiteY39" fmla="*/ 5794912 h 5794912"/>
              <a:gd name="connsiteX40" fmla="*/ 0 w 10924313"/>
              <a:gd name="connsiteY40" fmla="*/ 5319845 h 5794912"/>
              <a:gd name="connsiteX41" fmla="*/ 0 w 10924313"/>
              <a:gd name="connsiteY41" fmla="*/ 4627734 h 5794912"/>
              <a:gd name="connsiteX42" fmla="*/ 0 w 10924313"/>
              <a:gd name="connsiteY42" fmla="*/ 3984070 h 5794912"/>
              <a:gd name="connsiteX43" fmla="*/ 0 w 10924313"/>
              <a:gd name="connsiteY43" fmla="*/ 3195064 h 5794912"/>
              <a:gd name="connsiteX44" fmla="*/ 0 w 10924313"/>
              <a:gd name="connsiteY44" fmla="*/ 2551400 h 5794912"/>
              <a:gd name="connsiteX45" fmla="*/ 0 w 10924313"/>
              <a:gd name="connsiteY45" fmla="*/ 1907737 h 5794912"/>
              <a:gd name="connsiteX46" fmla="*/ 0 w 10924313"/>
              <a:gd name="connsiteY46" fmla="*/ 1360969 h 5794912"/>
              <a:gd name="connsiteX47" fmla="*/ 0 w 10924313"/>
              <a:gd name="connsiteY47" fmla="*/ 475067 h 579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24313" h="5794912" fill="none" extrusionOk="0">
                <a:moveTo>
                  <a:pt x="0" y="475067"/>
                </a:moveTo>
                <a:cubicBezTo>
                  <a:pt x="11303" y="160843"/>
                  <a:pt x="205214" y="-64592"/>
                  <a:pt x="475067" y="0"/>
                </a:cubicBezTo>
                <a:cubicBezTo>
                  <a:pt x="616895" y="13030"/>
                  <a:pt x="868132" y="-10624"/>
                  <a:pt x="1140012" y="0"/>
                </a:cubicBezTo>
                <a:cubicBezTo>
                  <a:pt x="1411893" y="10624"/>
                  <a:pt x="1594485" y="-30707"/>
                  <a:pt x="2004441" y="0"/>
                </a:cubicBezTo>
                <a:cubicBezTo>
                  <a:pt x="2414397" y="30707"/>
                  <a:pt x="2481586" y="-570"/>
                  <a:pt x="2669386" y="0"/>
                </a:cubicBezTo>
                <a:cubicBezTo>
                  <a:pt x="2857186" y="570"/>
                  <a:pt x="2916228" y="-14747"/>
                  <a:pt x="3035106" y="0"/>
                </a:cubicBezTo>
                <a:cubicBezTo>
                  <a:pt x="3153984" y="14747"/>
                  <a:pt x="3547163" y="-3648"/>
                  <a:pt x="3700052" y="0"/>
                </a:cubicBezTo>
                <a:cubicBezTo>
                  <a:pt x="3852941" y="3648"/>
                  <a:pt x="4297364" y="19056"/>
                  <a:pt x="4564480" y="0"/>
                </a:cubicBezTo>
                <a:cubicBezTo>
                  <a:pt x="4831596" y="-19056"/>
                  <a:pt x="4797276" y="15959"/>
                  <a:pt x="4930200" y="0"/>
                </a:cubicBezTo>
                <a:cubicBezTo>
                  <a:pt x="5063124" y="-15959"/>
                  <a:pt x="5173130" y="-14175"/>
                  <a:pt x="5295920" y="0"/>
                </a:cubicBezTo>
                <a:cubicBezTo>
                  <a:pt x="5418710" y="14175"/>
                  <a:pt x="5862585" y="-15012"/>
                  <a:pt x="6160349" y="0"/>
                </a:cubicBezTo>
                <a:cubicBezTo>
                  <a:pt x="6458113" y="15012"/>
                  <a:pt x="6419087" y="-13952"/>
                  <a:pt x="6526069" y="0"/>
                </a:cubicBezTo>
                <a:cubicBezTo>
                  <a:pt x="6633051" y="13952"/>
                  <a:pt x="6822125" y="17181"/>
                  <a:pt x="6991531" y="0"/>
                </a:cubicBezTo>
                <a:cubicBezTo>
                  <a:pt x="7160937" y="-17181"/>
                  <a:pt x="7572625" y="37764"/>
                  <a:pt x="7756218" y="0"/>
                </a:cubicBezTo>
                <a:cubicBezTo>
                  <a:pt x="7939811" y="-37764"/>
                  <a:pt x="8293912" y="-7471"/>
                  <a:pt x="8520905" y="0"/>
                </a:cubicBezTo>
                <a:cubicBezTo>
                  <a:pt x="8747898" y="7471"/>
                  <a:pt x="8832186" y="25937"/>
                  <a:pt x="9086108" y="0"/>
                </a:cubicBezTo>
                <a:cubicBezTo>
                  <a:pt x="9340030" y="-25937"/>
                  <a:pt x="9369399" y="5539"/>
                  <a:pt x="9651312" y="0"/>
                </a:cubicBezTo>
                <a:cubicBezTo>
                  <a:pt x="9933225" y="-5539"/>
                  <a:pt x="10051583" y="-10274"/>
                  <a:pt x="10449246" y="0"/>
                </a:cubicBezTo>
                <a:cubicBezTo>
                  <a:pt x="10697593" y="-22818"/>
                  <a:pt x="10930518" y="217764"/>
                  <a:pt x="10924313" y="475067"/>
                </a:cubicBezTo>
                <a:cubicBezTo>
                  <a:pt x="10938214" y="629485"/>
                  <a:pt x="10958536" y="988463"/>
                  <a:pt x="10924313" y="1215626"/>
                </a:cubicBezTo>
                <a:cubicBezTo>
                  <a:pt x="10890090" y="1442789"/>
                  <a:pt x="10941012" y="1767205"/>
                  <a:pt x="10924313" y="1956185"/>
                </a:cubicBezTo>
                <a:cubicBezTo>
                  <a:pt x="10907614" y="2145165"/>
                  <a:pt x="10948105" y="2266738"/>
                  <a:pt x="10924313" y="2502953"/>
                </a:cubicBezTo>
                <a:cubicBezTo>
                  <a:pt x="10900521" y="2739168"/>
                  <a:pt x="10902452" y="2908204"/>
                  <a:pt x="10924313" y="3098168"/>
                </a:cubicBezTo>
                <a:cubicBezTo>
                  <a:pt x="10946174" y="3288133"/>
                  <a:pt x="10950788" y="3533933"/>
                  <a:pt x="10924313" y="3790279"/>
                </a:cubicBezTo>
                <a:cubicBezTo>
                  <a:pt x="10897838" y="4046625"/>
                  <a:pt x="10922513" y="4170887"/>
                  <a:pt x="10924313" y="4482391"/>
                </a:cubicBezTo>
                <a:cubicBezTo>
                  <a:pt x="10926113" y="4793895"/>
                  <a:pt x="10942172" y="4989872"/>
                  <a:pt x="10924313" y="5319845"/>
                </a:cubicBezTo>
                <a:cubicBezTo>
                  <a:pt x="10885419" y="5593626"/>
                  <a:pt x="10698005" y="5760712"/>
                  <a:pt x="10449246" y="5794912"/>
                </a:cubicBezTo>
                <a:cubicBezTo>
                  <a:pt x="10309183" y="5788258"/>
                  <a:pt x="10097326" y="5803190"/>
                  <a:pt x="9884043" y="5794912"/>
                </a:cubicBezTo>
                <a:cubicBezTo>
                  <a:pt x="9670760" y="5786634"/>
                  <a:pt x="9266658" y="5767787"/>
                  <a:pt x="9019614" y="5794912"/>
                </a:cubicBezTo>
                <a:cubicBezTo>
                  <a:pt x="8772570" y="5822037"/>
                  <a:pt x="8390422" y="5754997"/>
                  <a:pt x="8155185" y="5794912"/>
                </a:cubicBezTo>
                <a:cubicBezTo>
                  <a:pt x="7919948" y="5834827"/>
                  <a:pt x="7594653" y="5787967"/>
                  <a:pt x="7390498" y="5794912"/>
                </a:cubicBezTo>
                <a:cubicBezTo>
                  <a:pt x="7186343" y="5801857"/>
                  <a:pt x="7082563" y="5788287"/>
                  <a:pt x="6925036" y="5794912"/>
                </a:cubicBezTo>
                <a:cubicBezTo>
                  <a:pt x="6767509" y="5801537"/>
                  <a:pt x="6254015" y="5772136"/>
                  <a:pt x="6060607" y="5794912"/>
                </a:cubicBezTo>
                <a:cubicBezTo>
                  <a:pt x="5867199" y="5817688"/>
                  <a:pt x="5682373" y="5808028"/>
                  <a:pt x="5495404" y="5794912"/>
                </a:cubicBezTo>
                <a:cubicBezTo>
                  <a:pt x="5308435" y="5781796"/>
                  <a:pt x="4974067" y="5758527"/>
                  <a:pt x="4630975" y="5794912"/>
                </a:cubicBezTo>
                <a:cubicBezTo>
                  <a:pt x="4287883" y="5831297"/>
                  <a:pt x="4040997" y="5774837"/>
                  <a:pt x="3766546" y="5794912"/>
                </a:cubicBezTo>
                <a:cubicBezTo>
                  <a:pt x="3492095" y="5814987"/>
                  <a:pt x="3335853" y="5817166"/>
                  <a:pt x="3001859" y="5794912"/>
                </a:cubicBezTo>
                <a:cubicBezTo>
                  <a:pt x="2667865" y="5772658"/>
                  <a:pt x="2416486" y="5780280"/>
                  <a:pt x="2237172" y="5794912"/>
                </a:cubicBezTo>
                <a:cubicBezTo>
                  <a:pt x="2057858" y="5809544"/>
                  <a:pt x="1673327" y="5822137"/>
                  <a:pt x="1372743" y="5794912"/>
                </a:cubicBezTo>
                <a:cubicBezTo>
                  <a:pt x="1072159" y="5767687"/>
                  <a:pt x="784761" y="5778437"/>
                  <a:pt x="475067" y="5794912"/>
                </a:cubicBezTo>
                <a:cubicBezTo>
                  <a:pt x="257481" y="5818230"/>
                  <a:pt x="-7866" y="5571117"/>
                  <a:pt x="0" y="5319845"/>
                </a:cubicBezTo>
                <a:cubicBezTo>
                  <a:pt x="-24431" y="4982112"/>
                  <a:pt x="33112" y="4815180"/>
                  <a:pt x="0" y="4627734"/>
                </a:cubicBezTo>
                <a:cubicBezTo>
                  <a:pt x="-33112" y="4440288"/>
                  <a:pt x="5096" y="4231727"/>
                  <a:pt x="0" y="3984070"/>
                </a:cubicBezTo>
                <a:cubicBezTo>
                  <a:pt x="-5096" y="3736413"/>
                  <a:pt x="16798" y="3477940"/>
                  <a:pt x="0" y="3195064"/>
                </a:cubicBezTo>
                <a:cubicBezTo>
                  <a:pt x="-16798" y="2912188"/>
                  <a:pt x="-18353" y="2696418"/>
                  <a:pt x="0" y="2551400"/>
                </a:cubicBezTo>
                <a:cubicBezTo>
                  <a:pt x="18353" y="2406382"/>
                  <a:pt x="-10431" y="2070252"/>
                  <a:pt x="0" y="1907737"/>
                </a:cubicBezTo>
                <a:cubicBezTo>
                  <a:pt x="10431" y="1745222"/>
                  <a:pt x="-4830" y="1475095"/>
                  <a:pt x="0" y="1360969"/>
                </a:cubicBezTo>
                <a:cubicBezTo>
                  <a:pt x="4830" y="1246843"/>
                  <a:pt x="23923" y="670405"/>
                  <a:pt x="0" y="475067"/>
                </a:cubicBezTo>
                <a:close/>
              </a:path>
              <a:path w="10924313" h="5794912" stroke="0" extrusionOk="0">
                <a:moveTo>
                  <a:pt x="0" y="475067"/>
                </a:moveTo>
                <a:cubicBezTo>
                  <a:pt x="-12005" y="198431"/>
                  <a:pt x="172564" y="34199"/>
                  <a:pt x="475067" y="0"/>
                </a:cubicBezTo>
                <a:cubicBezTo>
                  <a:pt x="630746" y="25258"/>
                  <a:pt x="838061" y="-20503"/>
                  <a:pt x="1040270" y="0"/>
                </a:cubicBezTo>
                <a:cubicBezTo>
                  <a:pt x="1242479" y="20503"/>
                  <a:pt x="1365197" y="9162"/>
                  <a:pt x="1605474" y="0"/>
                </a:cubicBezTo>
                <a:cubicBezTo>
                  <a:pt x="1845751" y="-9162"/>
                  <a:pt x="2117590" y="32941"/>
                  <a:pt x="2370161" y="0"/>
                </a:cubicBezTo>
                <a:cubicBezTo>
                  <a:pt x="2622732" y="-32941"/>
                  <a:pt x="2674191" y="-2869"/>
                  <a:pt x="2835623" y="0"/>
                </a:cubicBezTo>
                <a:cubicBezTo>
                  <a:pt x="2997055" y="2869"/>
                  <a:pt x="3043503" y="8007"/>
                  <a:pt x="3201343" y="0"/>
                </a:cubicBezTo>
                <a:cubicBezTo>
                  <a:pt x="3359183" y="-8007"/>
                  <a:pt x="3652495" y="-8868"/>
                  <a:pt x="3766546" y="0"/>
                </a:cubicBezTo>
                <a:cubicBezTo>
                  <a:pt x="3880597" y="8868"/>
                  <a:pt x="4014968" y="-4848"/>
                  <a:pt x="4232008" y="0"/>
                </a:cubicBezTo>
                <a:cubicBezTo>
                  <a:pt x="4449048" y="4848"/>
                  <a:pt x="4538015" y="-4874"/>
                  <a:pt x="4697469" y="0"/>
                </a:cubicBezTo>
                <a:cubicBezTo>
                  <a:pt x="4856923" y="4874"/>
                  <a:pt x="5165948" y="6022"/>
                  <a:pt x="5462156" y="0"/>
                </a:cubicBezTo>
                <a:cubicBezTo>
                  <a:pt x="5758364" y="-6022"/>
                  <a:pt x="5746452" y="10318"/>
                  <a:pt x="5927618" y="0"/>
                </a:cubicBezTo>
                <a:cubicBezTo>
                  <a:pt x="6108784" y="-10318"/>
                  <a:pt x="6194348" y="-13947"/>
                  <a:pt x="6393080" y="0"/>
                </a:cubicBezTo>
                <a:cubicBezTo>
                  <a:pt x="6591812" y="13947"/>
                  <a:pt x="6918273" y="-27114"/>
                  <a:pt x="7257509" y="0"/>
                </a:cubicBezTo>
                <a:cubicBezTo>
                  <a:pt x="7596745" y="27114"/>
                  <a:pt x="7497748" y="-14812"/>
                  <a:pt x="7623229" y="0"/>
                </a:cubicBezTo>
                <a:cubicBezTo>
                  <a:pt x="7748710" y="14812"/>
                  <a:pt x="7956789" y="16687"/>
                  <a:pt x="8288174" y="0"/>
                </a:cubicBezTo>
                <a:cubicBezTo>
                  <a:pt x="8619559" y="-16687"/>
                  <a:pt x="8762431" y="-29199"/>
                  <a:pt x="8953119" y="0"/>
                </a:cubicBezTo>
                <a:cubicBezTo>
                  <a:pt x="9143808" y="29199"/>
                  <a:pt x="9361587" y="17205"/>
                  <a:pt x="9618064" y="0"/>
                </a:cubicBezTo>
                <a:cubicBezTo>
                  <a:pt x="9874541" y="-17205"/>
                  <a:pt x="10058404" y="25039"/>
                  <a:pt x="10449246" y="0"/>
                </a:cubicBezTo>
                <a:cubicBezTo>
                  <a:pt x="10713552" y="-40711"/>
                  <a:pt x="10924582" y="222996"/>
                  <a:pt x="10924313" y="475067"/>
                </a:cubicBezTo>
                <a:cubicBezTo>
                  <a:pt x="10908985" y="608242"/>
                  <a:pt x="10899339" y="939608"/>
                  <a:pt x="10924313" y="1070283"/>
                </a:cubicBezTo>
                <a:cubicBezTo>
                  <a:pt x="10949287" y="1200958"/>
                  <a:pt x="10952476" y="1451856"/>
                  <a:pt x="10924313" y="1810842"/>
                </a:cubicBezTo>
                <a:cubicBezTo>
                  <a:pt x="10896150" y="2169828"/>
                  <a:pt x="10909694" y="2339379"/>
                  <a:pt x="10924313" y="2599848"/>
                </a:cubicBezTo>
                <a:cubicBezTo>
                  <a:pt x="10938932" y="2860317"/>
                  <a:pt x="10898887" y="3027107"/>
                  <a:pt x="10924313" y="3195064"/>
                </a:cubicBezTo>
                <a:cubicBezTo>
                  <a:pt x="10949739" y="3363021"/>
                  <a:pt x="10937935" y="3473639"/>
                  <a:pt x="10924313" y="3741832"/>
                </a:cubicBezTo>
                <a:cubicBezTo>
                  <a:pt x="10910691" y="4010025"/>
                  <a:pt x="10936862" y="4057154"/>
                  <a:pt x="10924313" y="4288599"/>
                </a:cubicBezTo>
                <a:cubicBezTo>
                  <a:pt x="10911764" y="4520044"/>
                  <a:pt x="10900870" y="4906091"/>
                  <a:pt x="10924313" y="5319845"/>
                </a:cubicBezTo>
                <a:cubicBezTo>
                  <a:pt x="10921192" y="5561288"/>
                  <a:pt x="10731755" y="5819110"/>
                  <a:pt x="10449246" y="5794912"/>
                </a:cubicBezTo>
                <a:cubicBezTo>
                  <a:pt x="10296761" y="5794213"/>
                  <a:pt x="10031349" y="5828055"/>
                  <a:pt x="9784301" y="5794912"/>
                </a:cubicBezTo>
                <a:cubicBezTo>
                  <a:pt x="9537254" y="5761769"/>
                  <a:pt x="9544824" y="5772814"/>
                  <a:pt x="9318839" y="5794912"/>
                </a:cubicBezTo>
                <a:cubicBezTo>
                  <a:pt x="9092854" y="5817010"/>
                  <a:pt x="8910259" y="5806817"/>
                  <a:pt x="8653894" y="5794912"/>
                </a:cubicBezTo>
                <a:cubicBezTo>
                  <a:pt x="8397529" y="5783007"/>
                  <a:pt x="8353735" y="5804335"/>
                  <a:pt x="8088690" y="5794912"/>
                </a:cubicBezTo>
                <a:cubicBezTo>
                  <a:pt x="7823645" y="5785489"/>
                  <a:pt x="7666302" y="5817232"/>
                  <a:pt x="7523487" y="5794912"/>
                </a:cubicBezTo>
                <a:cubicBezTo>
                  <a:pt x="7380672" y="5772592"/>
                  <a:pt x="7233798" y="5809498"/>
                  <a:pt x="6958283" y="5794912"/>
                </a:cubicBezTo>
                <a:cubicBezTo>
                  <a:pt x="6682768" y="5780326"/>
                  <a:pt x="6608663" y="5811299"/>
                  <a:pt x="6393080" y="5794912"/>
                </a:cubicBezTo>
                <a:cubicBezTo>
                  <a:pt x="6177497" y="5778525"/>
                  <a:pt x="6088400" y="5786165"/>
                  <a:pt x="5827876" y="5794912"/>
                </a:cubicBezTo>
                <a:cubicBezTo>
                  <a:pt x="5567352" y="5803659"/>
                  <a:pt x="5475240" y="5792096"/>
                  <a:pt x="5362415" y="5794912"/>
                </a:cubicBezTo>
                <a:cubicBezTo>
                  <a:pt x="5249590" y="5797728"/>
                  <a:pt x="4702519" y="5756425"/>
                  <a:pt x="4497986" y="5794912"/>
                </a:cubicBezTo>
                <a:cubicBezTo>
                  <a:pt x="4293453" y="5833399"/>
                  <a:pt x="4150914" y="5802959"/>
                  <a:pt x="3833041" y="5794912"/>
                </a:cubicBezTo>
                <a:cubicBezTo>
                  <a:pt x="3515169" y="5786865"/>
                  <a:pt x="3558574" y="5816290"/>
                  <a:pt x="3367579" y="5794912"/>
                </a:cubicBezTo>
                <a:cubicBezTo>
                  <a:pt x="3176584" y="5773534"/>
                  <a:pt x="2765601" y="5805200"/>
                  <a:pt x="2503150" y="5794912"/>
                </a:cubicBezTo>
                <a:cubicBezTo>
                  <a:pt x="2240699" y="5784624"/>
                  <a:pt x="2268369" y="5793272"/>
                  <a:pt x="2137430" y="5794912"/>
                </a:cubicBezTo>
                <a:cubicBezTo>
                  <a:pt x="2006491" y="5796552"/>
                  <a:pt x="1566739" y="5834452"/>
                  <a:pt x="1273001" y="5794912"/>
                </a:cubicBezTo>
                <a:cubicBezTo>
                  <a:pt x="979263" y="5755372"/>
                  <a:pt x="678446" y="5829993"/>
                  <a:pt x="475067" y="5794912"/>
                </a:cubicBezTo>
                <a:cubicBezTo>
                  <a:pt x="252436" y="5813936"/>
                  <a:pt x="45406" y="5545981"/>
                  <a:pt x="0" y="5319845"/>
                </a:cubicBezTo>
                <a:cubicBezTo>
                  <a:pt x="11444" y="5132805"/>
                  <a:pt x="27596" y="5014204"/>
                  <a:pt x="0" y="4724629"/>
                </a:cubicBezTo>
                <a:cubicBezTo>
                  <a:pt x="-27596" y="4435054"/>
                  <a:pt x="23667" y="4230244"/>
                  <a:pt x="0" y="4080966"/>
                </a:cubicBezTo>
                <a:cubicBezTo>
                  <a:pt x="-23667" y="3931688"/>
                  <a:pt x="-15853" y="3622293"/>
                  <a:pt x="0" y="3485750"/>
                </a:cubicBezTo>
                <a:cubicBezTo>
                  <a:pt x="15853" y="3349207"/>
                  <a:pt x="-18101" y="3117986"/>
                  <a:pt x="0" y="2890535"/>
                </a:cubicBezTo>
                <a:cubicBezTo>
                  <a:pt x="18101" y="2663085"/>
                  <a:pt x="-16013" y="2585149"/>
                  <a:pt x="0" y="2295319"/>
                </a:cubicBezTo>
                <a:cubicBezTo>
                  <a:pt x="16013" y="2005489"/>
                  <a:pt x="8830" y="2000103"/>
                  <a:pt x="0" y="1748552"/>
                </a:cubicBezTo>
                <a:cubicBezTo>
                  <a:pt x="-8830" y="1497001"/>
                  <a:pt x="4625" y="971778"/>
                  <a:pt x="0" y="47506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740236008">
                  <a:prstGeom prst="roundRect">
                    <a:avLst>
                      <a:gd name="adj" fmla="val 81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Игра </a:t>
            </a:r>
            <a:r>
              <a:rPr lang="ru-RU" sz="2800" b="1" dirty="0" err="1">
                <a:solidFill>
                  <a:schemeClr val="tx1"/>
                </a:solidFill>
              </a:rPr>
              <a:t>Буквашки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предназначена для детей дошкольного возраста.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Цель: </a:t>
            </a:r>
            <a:r>
              <a:rPr lang="ru-RU" sz="2400" dirty="0">
                <a:solidFill>
                  <a:schemeClr val="tx1"/>
                </a:solidFill>
              </a:rPr>
              <a:t>дифференциация звуков [Р] -  [Л] в словах.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Игровая задача: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Ребенок произносит название картинки, изображенной на букашке и определяет, какой звук есть в данном слове: Р или Л.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После этого логопед кликает по букашке, она раскрывает крылышки, и ребенок увидев написанную под крыльями букву, понимает, прав он или ошибается.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Речевой материал: </a:t>
            </a:r>
            <a:r>
              <a:rPr lang="ru-RU" sz="2400" dirty="0">
                <a:solidFill>
                  <a:schemeClr val="tx1"/>
                </a:solidFill>
              </a:rPr>
              <a:t>корона, лук, горох, стул, акула, ракета, лодка, радуга, халат, сыр.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7" name="Рисунок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80D0F8-2F9B-EC55-3F10-8A835E8E36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63841 -0.012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4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0F124C-8A39-378F-78E5-EB1BF0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6346" y="140484"/>
            <a:ext cx="2017951" cy="2627604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DEA564B8-4FDD-CA6D-C025-E6351BA4D318}"/>
              </a:ext>
            </a:extLst>
          </p:cNvPr>
          <p:cNvSpPr/>
          <p:nvPr/>
        </p:nvSpPr>
        <p:spPr>
          <a:xfrm>
            <a:off x="10965777" y="104040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C0D0593-8331-7D0A-FA56-58E560CF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3" y="3791671"/>
            <a:ext cx="2017951" cy="2627604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CF10360-48E8-9B94-BCFE-46E8F12BB262}"/>
              </a:ext>
            </a:extLst>
          </p:cNvPr>
          <p:cNvSpPr/>
          <p:nvPr/>
        </p:nvSpPr>
        <p:spPr>
          <a:xfrm>
            <a:off x="955335" y="5370755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75B05B-4B1D-71D7-35D5-9B7AD57E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2367978" y="2098536"/>
            <a:ext cx="2017951" cy="2627604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C486289-3C3C-0034-3CCC-B0E4C4C5842B}"/>
              </a:ext>
            </a:extLst>
          </p:cNvPr>
          <p:cNvSpPr/>
          <p:nvPr/>
        </p:nvSpPr>
        <p:spPr>
          <a:xfrm>
            <a:off x="2805043" y="3607166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2CA5C99-4C88-E5C9-40DA-1AF1E6E50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47835">
            <a:off x="9743922" y="4452744"/>
            <a:ext cx="2017951" cy="262760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7EB1E63-85A3-D31C-9C7B-0C0241570B64}"/>
              </a:ext>
            </a:extLst>
          </p:cNvPr>
          <p:cNvSpPr/>
          <p:nvPr/>
        </p:nvSpPr>
        <p:spPr>
          <a:xfrm>
            <a:off x="11053832" y="4936009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E29C8A5-DD02-AD27-5F17-148ECCEC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6256" y="118759"/>
            <a:ext cx="2017951" cy="2627604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79D2AC1-B98E-BC63-0049-CC89980081C6}"/>
              </a:ext>
            </a:extLst>
          </p:cNvPr>
          <p:cNvSpPr/>
          <p:nvPr/>
        </p:nvSpPr>
        <p:spPr>
          <a:xfrm>
            <a:off x="615152" y="1008921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83EA1C-4EC9-B24B-CB29-EFB5F7291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4003627" y="4185584"/>
            <a:ext cx="2017951" cy="262760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6016CDA-88F0-4F9E-4EC3-B90CE0CF4B90}"/>
              </a:ext>
            </a:extLst>
          </p:cNvPr>
          <p:cNvSpPr/>
          <p:nvPr/>
        </p:nvSpPr>
        <p:spPr>
          <a:xfrm>
            <a:off x="4481370" y="5707668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36E7BB-4102-FC8B-C3D0-52B5E8668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7148">
            <a:off x="6858727" y="50660"/>
            <a:ext cx="2017951" cy="262760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3AFFE8-7262-735E-47FB-2E15D07CA342}"/>
              </a:ext>
            </a:extLst>
          </p:cNvPr>
          <p:cNvSpPr/>
          <p:nvPr/>
        </p:nvSpPr>
        <p:spPr>
          <a:xfrm>
            <a:off x="7270891" y="326853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B4F78E1-1255-B0D2-EB6D-E11EE89A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29864" y="201550"/>
            <a:ext cx="2017951" cy="26276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ADD83B-5451-649C-CF66-E543789C0F42}"/>
              </a:ext>
            </a:extLst>
          </p:cNvPr>
          <p:cNvSpPr/>
          <p:nvPr/>
        </p:nvSpPr>
        <p:spPr>
          <a:xfrm>
            <a:off x="4858842" y="37177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36B39E-CA81-E4F3-FD0A-B3692140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316">
            <a:off x="7928254" y="2866194"/>
            <a:ext cx="2017951" cy="26276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6E6ECD-6202-C572-75FC-553B584F7B3D}"/>
              </a:ext>
            </a:extLst>
          </p:cNvPr>
          <p:cNvSpPr/>
          <p:nvPr/>
        </p:nvSpPr>
        <p:spPr>
          <a:xfrm>
            <a:off x="8736709" y="443979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90357-7CD4-C3F7-DB8E-E91A7DB9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84" y="2115198"/>
            <a:ext cx="2017951" cy="26276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455B08-876A-A37C-26CC-7E07532A4EC8}"/>
              </a:ext>
            </a:extLst>
          </p:cNvPr>
          <p:cNvSpPr/>
          <p:nvPr/>
        </p:nvSpPr>
        <p:spPr>
          <a:xfrm>
            <a:off x="6468975" y="3703910"/>
            <a:ext cx="51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Р</a:t>
            </a: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03628183-0AC4-42E1-A27C-F0A8A13D82F3}"/>
              </a:ext>
            </a:extLst>
          </p:cNvPr>
          <p:cNvGrpSpPr/>
          <p:nvPr/>
        </p:nvGrpSpPr>
        <p:grpSpPr>
          <a:xfrm>
            <a:off x="6427227" y="749217"/>
            <a:ext cx="1626040" cy="4015690"/>
            <a:chOff x="5768012" y="749217"/>
            <a:chExt cx="1626040" cy="401569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C4AADD8-80E0-840E-67FB-BE63C9FCF3FB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66E46023-18DA-D840-AB24-C863ABFEF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45CFDF-3D7E-A698-1A2E-2825226E28B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8" name="Рисунок 117" descr="Изображение выглядит как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D4809CAC-C039-6CF1-7DBA-3AF030BE9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9"/>
            <a:stretch/>
          </p:blipFill>
          <p:spPr>
            <a:xfrm>
              <a:off x="6053144" y="3022786"/>
              <a:ext cx="901463" cy="1400222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6BDBA90-3072-0A03-2869-54125600F882}"/>
              </a:ext>
            </a:extLst>
          </p:cNvPr>
          <p:cNvGrpSpPr/>
          <p:nvPr/>
        </p:nvGrpSpPr>
        <p:grpSpPr>
          <a:xfrm>
            <a:off x="5441767" y="747891"/>
            <a:ext cx="1631918" cy="4006162"/>
            <a:chOff x="4782552" y="747891"/>
            <a:chExt cx="1631918" cy="400616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9C8DB72-B4B9-108F-FA58-4D87239FD127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3CCAFEF-0BE2-AFB9-9618-D56AF130D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91F6378-FDD0-23FF-5056-13C55CA93B3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9" name="Рисунок 118" descr="Изображение выглядит как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E16065F9-1E77-6377-D359-0177E1CE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21"/>
            <a:stretch/>
          </p:blipFill>
          <p:spPr>
            <a:xfrm>
              <a:off x="5188498" y="3019832"/>
              <a:ext cx="892096" cy="1400222"/>
            </a:xfrm>
            <a:prstGeom prst="rect">
              <a:avLst/>
            </a:prstGeom>
          </p:spPr>
        </p:pic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4B0E9B71-317F-046F-9252-30FD8F298450}"/>
              </a:ext>
            </a:extLst>
          </p:cNvPr>
          <p:cNvSpPr/>
          <p:nvPr/>
        </p:nvSpPr>
        <p:spPr>
          <a:xfrm>
            <a:off x="5611935" y="2044856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30B1D6-FE37-79DE-C135-393E9A5A4CEB}"/>
              </a:ext>
            </a:extLst>
          </p:cNvPr>
          <p:cNvGrpSpPr/>
          <p:nvPr/>
        </p:nvGrpSpPr>
        <p:grpSpPr>
          <a:xfrm>
            <a:off x="4001285" y="2713963"/>
            <a:ext cx="1631918" cy="4006162"/>
            <a:chOff x="4021605" y="2724123"/>
            <a:chExt cx="1631918" cy="4006162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A1CD6884-351E-9879-E255-CE8B421392D7}"/>
                </a:ext>
              </a:extLst>
            </p:cNvPr>
            <p:cNvGrpSpPr/>
            <p:nvPr/>
          </p:nvGrpSpPr>
          <p:grpSpPr>
            <a:xfrm rot="360853" flipH="1">
              <a:off x="4021605" y="2724123"/>
              <a:ext cx="1631918" cy="4006162"/>
              <a:chOff x="3915674" y="-2890671"/>
              <a:chExt cx="3690009" cy="9058528"/>
            </a:xfrm>
          </p:grpSpPr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F8671AF1-9F36-B807-CBF2-021E90164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26E85058-D2FF-0755-BEED-F4ED121E291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текст, транспорт, шар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A071294-8101-A67E-539A-BE9A6FA35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26"/>
            <a:stretch/>
          </p:blipFill>
          <p:spPr>
            <a:xfrm rot="1358882">
              <a:off x="4124758" y="5048036"/>
              <a:ext cx="876465" cy="9097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6832E85-3C5D-727D-4F0A-251259AD5FD9}"/>
              </a:ext>
            </a:extLst>
          </p:cNvPr>
          <p:cNvGrpSpPr/>
          <p:nvPr/>
        </p:nvGrpSpPr>
        <p:grpSpPr>
          <a:xfrm>
            <a:off x="4912168" y="3103110"/>
            <a:ext cx="1626040" cy="4015690"/>
            <a:chOff x="4926483" y="3109091"/>
            <a:chExt cx="1626040" cy="4015690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29F2F02E-F687-7E62-F869-2F16F9D012F5}"/>
                </a:ext>
              </a:extLst>
            </p:cNvPr>
            <p:cNvGrpSpPr/>
            <p:nvPr/>
          </p:nvGrpSpPr>
          <p:grpSpPr>
            <a:xfrm rot="2460853">
              <a:off x="4926483" y="3109091"/>
              <a:ext cx="1626040" cy="4015690"/>
              <a:chOff x="3915674" y="-2890671"/>
              <a:chExt cx="3676718" cy="9080071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E4324166-C462-616A-2775-3A0E9D9C1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491C9256-9465-AB4E-7C81-0C700C79EC8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 descr="Изображение выглядит как текст, транспорт, шар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D392B8AD-153F-5FFE-2BE6-D10A712F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2" r="-1"/>
            <a:stretch/>
          </p:blipFill>
          <p:spPr>
            <a:xfrm rot="1358882">
              <a:off x="4941996" y="5390944"/>
              <a:ext cx="892887" cy="9097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28433A6D-A87C-C4C7-6D6E-DB87C11C0014}"/>
              </a:ext>
            </a:extLst>
          </p:cNvPr>
          <p:cNvSpPr/>
          <p:nvPr/>
        </p:nvSpPr>
        <p:spPr>
          <a:xfrm>
            <a:off x="3817106" y="4682009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5BFCE5-022A-E02C-CF73-7DBB9963D3DB}"/>
              </a:ext>
            </a:extLst>
          </p:cNvPr>
          <p:cNvGrpSpPr/>
          <p:nvPr/>
        </p:nvGrpSpPr>
        <p:grpSpPr>
          <a:xfrm>
            <a:off x="4800914" y="190299"/>
            <a:ext cx="1631918" cy="4006162"/>
            <a:chOff x="4800914" y="190299"/>
            <a:chExt cx="1631918" cy="4006162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647BFF24-58C3-0BA7-A231-33CFEF3947A8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C9A1756C-FB3B-1D43-092F-4B55D5D03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DD5C4341-0402-8A9C-9ED9-12163C3208D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6E7D596-385B-5B64-FB52-415AFE764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1"/>
            <a:stretch/>
          </p:blipFill>
          <p:spPr>
            <a:xfrm flipV="1">
              <a:off x="5121563" y="390767"/>
              <a:ext cx="679204" cy="1569052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5D5D4E3-D2AA-0F01-5CA4-A18A244A382F}"/>
              </a:ext>
            </a:extLst>
          </p:cNvPr>
          <p:cNvGrpSpPr/>
          <p:nvPr/>
        </p:nvGrpSpPr>
        <p:grpSpPr>
          <a:xfrm>
            <a:off x="3821332" y="179445"/>
            <a:ext cx="1626040" cy="4015690"/>
            <a:chOff x="3821332" y="179445"/>
            <a:chExt cx="1626040" cy="4015690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FA62D7B2-A735-1F52-2CF5-2CDF320C2211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FD9442AB-C6FB-E02E-9556-C27137798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6" name="Прямоугольник 115">
                <a:extLst>
                  <a:ext uri="{FF2B5EF4-FFF2-40B4-BE49-F238E27FC236}">
                    <a16:creationId xmlns:a16="http://schemas.microsoft.com/office/drawing/2014/main" id="{84768669-A2F7-4D46-F1D5-24FCC28BCC2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D1E66BA-7C6F-8A3E-7E3E-B209994E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9"/>
            <a:stretch/>
          </p:blipFill>
          <p:spPr>
            <a:xfrm flipV="1">
              <a:off x="4459055" y="385263"/>
              <a:ext cx="702513" cy="1569052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CB1AA5FC-77A3-54AB-0E53-3343D8046E5E}"/>
              </a:ext>
            </a:extLst>
          </p:cNvPr>
          <p:cNvSpPr/>
          <p:nvPr/>
        </p:nvSpPr>
        <p:spPr>
          <a:xfrm>
            <a:off x="4019198" y="38572"/>
            <a:ext cx="2183383" cy="24336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644AEF-5C79-AFD2-F4D7-15DF1ECD3559}"/>
              </a:ext>
            </a:extLst>
          </p:cNvPr>
          <p:cNvGrpSpPr/>
          <p:nvPr/>
        </p:nvGrpSpPr>
        <p:grpSpPr>
          <a:xfrm>
            <a:off x="950746" y="2425690"/>
            <a:ext cx="1626040" cy="4015690"/>
            <a:chOff x="950746" y="2425690"/>
            <a:chExt cx="1626040" cy="401569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54F828C-DB4D-BEAC-C249-6AE9D30CBCC5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FFBD9052-2594-A279-C335-6454528B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id="{7FEE75CF-BC6B-99E4-8E14-929821FD490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F8EF41A-7FEE-BDE4-2D3C-8A388FD8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/>
            <a:stretch/>
          </p:blipFill>
          <p:spPr>
            <a:xfrm>
              <a:off x="1250950" y="4708634"/>
              <a:ext cx="837558" cy="1253654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CC9EA97-D93D-D98E-2D89-192CB33E2B38}"/>
              </a:ext>
            </a:extLst>
          </p:cNvPr>
          <p:cNvGrpSpPr/>
          <p:nvPr/>
        </p:nvGrpSpPr>
        <p:grpSpPr>
          <a:xfrm>
            <a:off x="-34714" y="2424364"/>
            <a:ext cx="1631918" cy="4006162"/>
            <a:chOff x="-34714" y="2424364"/>
            <a:chExt cx="1631918" cy="400616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ADD70EC-F524-CF57-43F0-C17D31A363D3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ABFE425C-D759-1170-3CD1-B8455D97B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AA6D29DD-1521-4958-6940-6DF9E7539B0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25E2551-EB4F-F0D9-3339-BD1D32E2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45" r="45612"/>
            <a:stretch/>
          </p:blipFill>
          <p:spPr>
            <a:xfrm>
              <a:off x="257700" y="4708634"/>
              <a:ext cx="1018854" cy="1253654"/>
            </a:xfrm>
            <a:prstGeom prst="rect">
              <a:avLst/>
            </a:prstGeom>
          </p:spPr>
        </p:pic>
      </p:grpSp>
      <p:sp>
        <p:nvSpPr>
          <p:cNvPr id="71" name="Овал 70">
            <a:extLst>
              <a:ext uri="{FF2B5EF4-FFF2-40B4-BE49-F238E27FC236}">
                <a16:creationId xmlns:a16="http://schemas.microsoft.com/office/drawing/2014/main" id="{1ACD6312-E183-C476-7384-68C476B79FC2}"/>
              </a:ext>
            </a:extLst>
          </p:cNvPr>
          <p:cNvSpPr/>
          <p:nvPr/>
        </p:nvSpPr>
        <p:spPr>
          <a:xfrm>
            <a:off x="254752" y="4089691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1795B62-E08F-DD0E-5C25-69928EC8A8DF}"/>
              </a:ext>
            </a:extLst>
          </p:cNvPr>
          <p:cNvGrpSpPr/>
          <p:nvPr/>
        </p:nvGrpSpPr>
        <p:grpSpPr>
          <a:xfrm>
            <a:off x="3156164" y="983270"/>
            <a:ext cx="1760844" cy="4015690"/>
            <a:chOff x="3156164" y="983270"/>
            <a:chExt cx="1760844" cy="401569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3F7E0BD-7C6D-E488-7AF2-E9BA5E0900F3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C07E45-8683-E18A-E300-B07D8A1BD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9AC546F6-2A2B-1DD7-C7EA-5705A54CF3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3" name="Рисунок 72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3B58299E-B488-98A5-5D98-AADE9A4C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9"/>
            <a:stretch/>
          </p:blipFill>
          <p:spPr>
            <a:xfrm rot="1406389">
              <a:off x="3156164" y="3184329"/>
              <a:ext cx="823733" cy="158055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73E4515-83D8-B4CF-AE2F-06ED02A3F43D}"/>
              </a:ext>
            </a:extLst>
          </p:cNvPr>
          <p:cNvGrpSpPr/>
          <p:nvPr/>
        </p:nvGrpSpPr>
        <p:grpSpPr>
          <a:xfrm>
            <a:off x="2386090" y="598302"/>
            <a:ext cx="1631918" cy="4006162"/>
            <a:chOff x="2386090" y="598302"/>
            <a:chExt cx="1631918" cy="400616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7089A73-41CF-F676-9543-24B21F16D030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A2ADA5F-CA8D-F7A5-EC1A-BFDA45B61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845416C-4A39-3702-EA37-4D3A1DB0F16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4" name="Рисунок 73" descr="Изображение выглядит как векторн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928A9F-2351-7456-FA6C-123D15C5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2125"/>
            <a:stretch/>
          </p:blipFill>
          <p:spPr>
            <a:xfrm rot="1406389">
              <a:off x="2518885" y="2887478"/>
              <a:ext cx="728952" cy="1580550"/>
            </a:xfrm>
            <a:prstGeom prst="rect">
              <a:avLst/>
            </a:prstGeom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id="{5EC9CBC3-9815-4BBB-8791-75B6C195CC3C}"/>
              </a:ext>
            </a:extLst>
          </p:cNvPr>
          <p:cNvSpPr/>
          <p:nvPr/>
        </p:nvSpPr>
        <p:spPr>
          <a:xfrm rot="727256">
            <a:off x="2313599" y="2475708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17108B-2445-7DFD-BD8E-37DFA1056D69}"/>
              </a:ext>
            </a:extLst>
          </p:cNvPr>
          <p:cNvGrpSpPr/>
          <p:nvPr/>
        </p:nvGrpSpPr>
        <p:grpSpPr>
          <a:xfrm>
            <a:off x="8520676" y="1431325"/>
            <a:ext cx="1626040" cy="4015690"/>
            <a:chOff x="8520676" y="1431325"/>
            <a:chExt cx="1626040" cy="401569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8B06EBB4-85A6-8057-D92F-EC3C53EABC85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8DAD7E14-A9AF-3FAD-3347-93DF2876B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9EE99B80-038B-51F8-5986-C81450D0C6F0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2066A00F-4B9E-1188-99CC-BD0CA5C5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339"/>
            <a:stretch/>
          </p:blipFill>
          <p:spPr>
            <a:xfrm rot="21120936" flipH="1">
              <a:off x="8960779" y="3559616"/>
              <a:ext cx="666040" cy="169128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17258DE-22BD-8871-4099-4675E11ACC23}"/>
              </a:ext>
            </a:extLst>
          </p:cNvPr>
          <p:cNvGrpSpPr/>
          <p:nvPr/>
        </p:nvGrpSpPr>
        <p:grpSpPr>
          <a:xfrm>
            <a:off x="7545712" y="1579445"/>
            <a:ext cx="1631918" cy="4006162"/>
            <a:chOff x="7545712" y="1579445"/>
            <a:chExt cx="1631918" cy="4006162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FC3A18D-223E-FC3B-D18A-2590AE628849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83B5A910-0AAA-83C7-0379-4A353C350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3260453-5C01-2640-B451-4A48FCFFCBF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" name="Рисунок 1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FED37C1-39E7-8D9F-96BD-0373C364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35" r="2997"/>
            <a:stretch/>
          </p:blipFill>
          <p:spPr>
            <a:xfrm rot="21096275" flipH="1">
              <a:off x="8360731" y="3646338"/>
              <a:ext cx="635917" cy="1691286"/>
            </a:xfrm>
            <a:prstGeom prst="rect">
              <a:avLst/>
            </a:prstGeom>
          </p:spPr>
        </p:pic>
      </p:grpSp>
      <p:sp>
        <p:nvSpPr>
          <p:cNvPr id="38" name="Овал 37">
            <a:extLst>
              <a:ext uri="{FF2B5EF4-FFF2-40B4-BE49-F238E27FC236}">
                <a16:creationId xmlns:a16="http://schemas.microsoft.com/office/drawing/2014/main" id="{57472065-6EA0-8AE7-E80B-A4A8453169A6}"/>
              </a:ext>
            </a:extLst>
          </p:cNvPr>
          <p:cNvSpPr/>
          <p:nvPr/>
        </p:nvSpPr>
        <p:spPr>
          <a:xfrm>
            <a:off x="8005583" y="3473702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FF4E0598-68E1-C561-2C1C-52D26595CD5D}"/>
              </a:ext>
            </a:extLst>
          </p:cNvPr>
          <p:cNvGrpSpPr/>
          <p:nvPr/>
        </p:nvGrpSpPr>
        <p:grpSpPr>
          <a:xfrm>
            <a:off x="7875538" y="136780"/>
            <a:ext cx="4015690" cy="1626038"/>
            <a:chOff x="7875538" y="136780"/>
            <a:chExt cx="4015690" cy="162603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EC273B06-470B-EF02-FE39-6726707D2562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245F3C-4195-17C0-6855-D837F3860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D04448E4-6AF7-079A-0C08-EB480596A088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Рисунок 7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E5154D5C-0F7B-41AF-9968-2B94AB0A2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25"/>
            <a:stretch/>
          </p:blipFill>
          <p:spPr>
            <a:xfrm rot="16200000">
              <a:off x="10527712" y="280166"/>
              <a:ext cx="631742" cy="173986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6D1A843-9680-0B5F-43E5-CBE54FCFA416}"/>
              </a:ext>
            </a:extLst>
          </p:cNvPr>
          <p:cNvGrpSpPr/>
          <p:nvPr/>
        </p:nvGrpSpPr>
        <p:grpSpPr>
          <a:xfrm>
            <a:off x="7874212" y="1116360"/>
            <a:ext cx="4006162" cy="1631918"/>
            <a:chOff x="7874212" y="1116360"/>
            <a:chExt cx="4006162" cy="1631918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A975EB9-8B1D-6827-0C8D-463BDAB1C02C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6F71632D-2FB9-77C5-23BA-EEBF77CA3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1B1CAC3D-A987-B133-8D4C-C419AA020259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8" name="Рисунок 77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393DACF4-C652-6FEE-0181-3C4FFD03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04"/>
            <a:stretch/>
          </p:blipFill>
          <p:spPr>
            <a:xfrm rot="16200000">
              <a:off x="10514028" y="895958"/>
              <a:ext cx="658563" cy="1739864"/>
            </a:xfrm>
            <a:prstGeom prst="rect">
              <a:avLst/>
            </a:prstGeom>
          </p:spPr>
        </p:pic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10EB7187-E172-897F-2B89-14F2EE3E719B}"/>
              </a:ext>
            </a:extLst>
          </p:cNvPr>
          <p:cNvSpPr/>
          <p:nvPr/>
        </p:nvSpPr>
        <p:spPr>
          <a:xfrm>
            <a:off x="9634308" y="445310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5AB1180-235F-282D-144A-8E8B04203D58}"/>
              </a:ext>
            </a:extLst>
          </p:cNvPr>
          <p:cNvGrpSpPr/>
          <p:nvPr/>
        </p:nvGrpSpPr>
        <p:grpSpPr>
          <a:xfrm>
            <a:off x="230178" y="138568"/>
            <a:ext cx="4006162" cy="1631918"/>
            <a:chOff x="230178" y="138568"/>
            <a:chExt cx="4006162" cy="163191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774F7222-B478-CE05-1AE1-2D636A5C90C0}"/>
                </a:ext>
              </a:extLst>
            </p:cNvPr>
            <p:cNvGrpSpPr/>
            <p:nvPr/>
          </p:nvGrpSpPr>
          <p:grpSpPr>
            <a:xfrm rot="4380000" flipH="1">
              <a:off x="1417300" y="-1048554"/>
              <a:ext cx="1631918" cy="4006162"/>
              <a:chOff x="3915674" y="-2890671"/>
              <a:chExt cx="3690009" cy="9058528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05D5203-F9AE-3055-F71E-C49139779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8CDBB0AE-D4E6-8A17-C4B4-BD350DE1BC5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3" name="Рисунок 82" descr="Изображение выглядит как устрой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F39756-6B55-D585-6722-AC0F6A77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71"/>
            <a:stretch/>
          </p:blipFill>
          <p:spPr>
            <a:xfrm rot="5400000">
              <a:off x="840513" y="384175"/>
              <a:ext cx="880523" cy="1250799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3C0FF33-9D58-3D03-C80A-A4685BBFD850}"/>
              </a:ext>
            </a:extLst>
          </p:cNvPr>
          <p:cNvGrpSpPr/>
          <p:nvPr/>
        </p:nvGrpSpPr>
        <p:grpSpPr>
          <a:xfrm>
            <a:off x="219324" y="1124028"/>
            <a:ext cx="4015690" cy="1626040"/>
            <a:chOff x="219324" y="1124028"/>
            <a:chExt cx="4015690" cy="162604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AB26825-BD1E-E04E-2719-4D8A5AC3B219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B088F4A-8540-5BDD-37EF-748B5BDA6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DF35D80B-D3F1-55BC-10E1-F6AFF0C4A4B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Рисунок 83" descr="Изображение выглядит как устрой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7762C2D-3837-507D-A52D-11471C21E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3" r="268"/>
            <a:stretch/>
          </p:blipFill>
          <p:spPr>
            <a:xfrm rot="5460000">
              <a:off x="832143" y="1235784"/>
              <a:ext cx="880524" cy="1250799"/>
            </a:xfrm>
            <a:prstGeom prst="rect">
              <a:avLst/>
            </a:prstGeom>
          </p:spPr>
        </p:pic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id="{C1872E38-3218-5EFA-DFF1-05C1A1247980}"/>
              </a:ext>
            </a:extLst>
          </p:cNvPr>
          <p:cNvSpPr/>
          <p:nvPr/>
        </p:nvSpPr>
        <p:spPr>
          <a:xfrm>
            <a:off x="146601" y="362099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E3F72186-8C65-6C5A-46CE-96647B7E6DDD}"/>
              </a:ext>
            </a:extLst>
          </p:cNvPr>
          <p:cNvGrpSpPr/>
          <p:nvPr/>
        </p:nvGrpSpPr>
        <p:grpSpPr>
          <a:xfrm>
            <a:off x="7905490" y="4987302"/>
            <a:ext cx="4015690" cy="1626038"/>
            <a:chOff x="7905490" y="4987302"/>
            <a:chExt cx="4015690" cy="1626038"/>
          </a:xfrm>
        </p:grpSpPr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E75EF77F-2036-46B8-BD17-23B2B644F4B6}"/>
                </a:ext>
              </a:extLst>
            </p:cNvPr>
            <p:cNvGrpSpPr/>
            <p:nvPr/>
          </p:nvGrpSpPr>
          <p:grpSpPr>
            <a:xfrm rot="14927835">
              <a:off x="9100316" y="3792476"/>
              <a:ext cx="1626038" cy="4015690"/>
              <a:chOff x="3915674" y="-2890671"/>
              <a:chExt cx="3676714" cy="9080071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D635AAA0-4B90-CD1A-17DF-7B0ECC54C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DF815285-87E7-0AFD-4C7C-AA5A86CA9D72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6" name="Рисунок 2055">
              <a:extLst>
                <a:ext uri="{FF2B5EF4-FFF2-40B4-BE49-F238E27FC236}">
                  <a16:creationId xmlns:a16="http://schemas.microsoft.com/office/drawing/2014/main" id="{C66103C0-71CB-224B-2F30-15E73F5BB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19"/>
            <a:stretch/>
          </p:blipFill>
          <p:spPr>
            <a:xfrm rot="19299921">
              <a:off x="10084332" y="5043642"/>
              <a:ext cx="1448392" cy="603236"/>
            </a:xfrm>
            <a:prstGeom prst="rect">
              <a:avLst/>
            </a:prstGeom>
          </p:spPr>
        </p:pic>
      </p:grpSp>
      <p:grpSp>
        <p:nvGrpSpPr>
          <p:cNvPr id="2059" name="Группа 2058">
            <a:extLst>
              <a:ext uri="{FF2B5EF4-FFF2-40B4-BE49-F238E27FC236}">
                <a16:creationId xmlns:a16="http://schemas.microsoft.com/office/drawing/2014/main" id="{76897A7C-1810-6C87-9812-66C5248E5BC4}"/>
              </a:ext>
            </a:extLst>
          </p:cNvPr>
          <p:cNvGrpSpPr/>
          <p:nvPr/>
        </p:nvGrpSpPr>
        <p:grpSpPr>
          <a:xfrm>
            <a:off x="9713674" y="4562458"/>
            <a:ext cx="2152255" cy="4006162"/>
            <a:chOff x="9713674" y="4562458"/>
            <a:chExt cx="2152255" cy="4006162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0AA6FB54-72C5-0B96-1878-D536294FF6E8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id="{0513C31A-517C-705A-5640-09BC6E206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8878AD29-3E7F-0AAD-EC76-C87079B80F4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7" name="Рисунок 2056">
              <a:extLst>
                <a:ext uri="{FF2B5EF4-FFF2-40B4-BE49-F238E27FC236}">
                  <a16:creationId xmlns:a16="http://schemas.microsoft.com/office/drawing/2014/main" id="{DC5FEAE6-DD1C-0CD9-1B16-0323EE4E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6" b="1"/>
            <a:stretch/>
          </p:blipFill>
          <p:spPr>
            <a:xfrm rot="19250896">
              <a:off x="10417537" y="5504849"/>
              <a:ext cx="1448392" cy="528605"/>
            </a:xfrm>
            <a:prstGeom prst="rect">
              <a:avLst/>
            </a:prstGeom>
          </p:spPr>
        </p:pic>
      </p:grpSp>
      <p:sp>
        <p:nvSpPr>
          <p:cNvPr id="2060" name="Овал 2059">
            <a:extLst>
              <a:ext uri="{FF2B5EF4-FFF2-40B4-BE49-F238E27FC236}">
                <a16:creationId xmlns:a16="http://schemas.microsoft.com/office/drawing/2014/main" id="{95BB639D-810D-AD7F-0DDE-F6EE9F582633}"/>
              </a:ext>
            </a:extLst>
          </p:cNvPr>
          <p:cNvSpPr/>
          <p:nvPr/>
        </p:nvSpPr>
        <p:spPr>
          <a:xfrm>
            <a:off x="9985026" y="4491317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5" name="Группа 2064">
            <a:extLst>
              <a:ext uri="{FF2B5EF4-FFF2-40B4-BE49-F238E27FC236}">
                <a16:creationId xmlns:a16="http://schemas.microsoft.com/office/drawing/2014/main" id="{0641F460-CAB2-20B0-D070-1FD6C47CC046}"/>
              </a:ext>
            </a:extLst>
          </p:cNvPr>
          <p:cNvGrpSpPr/>
          <p:nvPr/>
        </p:nvGrpSpPr>
        <p:grpSpPr>
          <a:xfrm>
            <a:off x="6970171" y="193197"/>
            <a:ext cx="1632185" cy="4015690"/>
            <a:chOff x="6970171" y="193197"/>
            <a:chExt cx="1632185" cy="4015690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91599EF0-C95A-66EB-95C5-DEEB80A3AC01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D0E43B11-87CC-2314-9793-CF73A95C5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0F6E5D-C222-5780-647D-FB3AF7979F5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2" name="Рисунок 2061" descr="Изображение выглядит как горох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62E323B7-6B92-FC9C-AB8F-F8E10D91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3"/>
            <a:stretch/>
          </p:blipFill>
          <p:spPr>
            <a:xfrm rot="8968053">
              <a:off x="6970171" y="519767"/>
              <a:ext cx="774909" cy="1451853"/>
            </a:xfrm>
            <a:prstGeom prst="rect">
              <a:avLst/>
            </a:prstGeom>
          </p:spPr>
        </p:pic>
      </p:grpSp>
      <p:grpSp>
        <p:nvGrpSpPr>
          <p:cNvPr id="2067" name="Группа 2066">
            <a:extLst>
              <a:ext uri="{FF2B5EF4-FFF2-40B4-BE49-F238E27FC236}">
                <a16:creationId xmlns:a16="http://schemas.microsoft.com/office/drawing/2014/main" id="{4224CC7E-BD04-7385-5541-4EA692B2C51F}"/>
              </a:ext>
            </a:extLst>
          </p:cNvPr>
          <p:cNvGrpSpPr/>
          <p:nvPr/>
        </p:nvGrpSpPr>
        <p:grpSpPr>
          <a:xfrm>
            <a:off x="6626752" y="131685"/>
            <a:ext cx="4006162" cy="2376445"/>
            <a:chOff x="6626752" y="131685"/>
            <a:chExt cx="4006162" cy="2376445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3D1669DE-00FA-8F60-ACA3-332B7F63E2FE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35AEAB28-C951-08C5-DCAB-9111E348D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0D3514ED-2D17-E87F-BA79-4E1993DBD4D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4" name="Рисунок 2063" descr="Изображение выглядит как горох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E3D6184C-9EF7-957E-85F9-5F77E326A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3" t="328" r="48935" b="-328"/>
            <a:stretch/>
          </p:blipFill>
          <p:spPr>
            <a:xfrm rot="8918143">
              <a:off x="7606526" y="131685"/>
              <a:ext cx="782505" cy="1451853"/>
            </a:xfrm>
            <a:prstGeom prst="rect">
              <a:avLst/>
            </a:prstGeom>
          </p:spPr>
        </p:pic>
      </p:grpSp>
      <p:sp>
        <p:nvSpPr>
          <p:cNvPr id="2068" name="Овал 2067">
            <a:extLst>
              <a:ext uri="{FF2B5EF4-FFF2-40B4-BE49-F238E27FC236}">
                <a16:creationId xmlns:a16="http://schemas.microsoft.com/office/drawing/2014/main" id="{B60E8DB3-4B40-4F85-3DCA-FE19B2A93DB1}"/>
              </a:ext>
            </a:extLst>
          </p:cNvPr>
          <p:cNvSpPr/>
          <p:nvPr/>
        </p:nvSpPr>
        <p:spPr>
          <a:xfrm>
            <a:off x="6608385" y="20940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EA1A9B5-90C8-9F42-6234-C5E5B3EB74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2190" y="-1745177"/>
            <a:ext cx="6785436" cy="186553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95D11262-AE3B-27AD-64BD-A83E7B35734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34285"/>
          <a:stretch/>
        </p:blipFill>
        <p:spPr>
          <a:xfrm>
            <a:off x="12477083" y="2735368"/>
            <a:ext cx="2792426" cy="2048434"/>
          </a:xfrm>
          <a:prstGeom prst="rect">
            <a:avLst/>
          </a:prstGeom>
        </p:spPr>
      </p:pic>
      <p:pic>
        <p:nvPicPr>
          <p:cNvPr id="2054" name="Рисунок 205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1820D2-2CB1-18BE-B812-C4A0E3059B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  <p:sndAc>
          <p:stSnd>
            <p:snd r:embed="rId2" name="otu5mtu4nji5ntkyodi_wsoaiitdzeg.wav"/>
          </p:stSnd>
        </p:sndAc>
      </p:transition>
    </mc:Choice>
    <mc:Fallback xmlns="">
      <p:transition spd="slow" advClick="0">
        <p:fade/>
        <p:sndAc>
          <p:stSnd>
            <p:snd r:embed="rId20" name="otu5mtu4nji5ntkyodi_wsoaiitdz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107</Words>
  <Application>Microsoft Office PowerPoint</Application>
  <PresentationFormat>Широкоэкранный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Буквашки</dc:title>
  <dc:creator>ЕН</dc:creator>
  <cp:keywords>логопедия</cp:keywords>
  <cp:lastModifiedBy>ЕН</cp:lastModifiedBy>
  <cp:revision>40</cp:revision>
  <dcterms:created xsi:type="dcterms:W3CDTF">2023-05-01T20:01:50Z</dcterms:created>
  <dcterms:modified xsi:type="dcterms:W3CDTF">2023-05-08T12:14:56Z</dcterms:modified>
  <cp:category>дифференциация</cp:category>
</cp:coreProperties>
</file>