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87" d="100"/>
          <a:sy n="87" d="100"/>
        </p:scale>
        <p:origin x="96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84785"/>
            <a:ext cx="7846640" cy="2115666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C00000"/>
                </a:solidFill>
              </a:rPr>
              <a:t>Моя малая родина</a:t>
            </a:r>
            <a:endParaRPr lang="ru-RU" sz="6600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err="1" smtClean="0">
                <a:solidFill>
                  <a:srgbClr val="C00000"/>
                </a:solidFill>
              </a:rPr>
              <a:t>Фотовикторина</a:t>
            </a:r>
            <a:r>
              <a:rPr lang="ru-RU" dirty="0" smtClean="0">
                <a:solidFill>
                  <a:srgbClr val="C00000"/>
                </a:solidFill>
              </a:rPr>
              <a:t> для детей 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старшей группы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Воспитатель Блескина С.А.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яяяяяяяяяяяяяяяяяяяяя\фотографии\2015\лето\семибратово\DSC_004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08912"/>
            <a:ext cx="8699911" cy="578438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яяяяяяяяяяяяяяяяяяяяя\фотографии\2015\лето\семибратово\DSC_004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87880"/>
            <a:ext cx="4464496" cy="650353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яяяяяяяяяяяяяяяяяяяяя\фотографии\2015\лето\семибратово\DSC_000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8820472" cy="586181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Дом\Desktop\разное\Света учёба\КОПИЛКА\анимашки\радуг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0" y="1266825"/>
            <a:ext cx="6667500" cy="43243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908720"/>
            <a:ext cx="705678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Дорогие родители, предлагаю вам проверить, хорошо ли ваш ребёнок знает свой родной посёлок, может ли узнать и назвать местные достопримечательности, объяснить их назначение. Примерные вопросы к </a:t>
            </a:r>
            <a:r>
              <a:rPr lang="ru-RU" dirty="0" err="1" smtClean="0"/>
              <a:t>фотовикторине</a:t>
            </a:r>
            <a:r>
              <a:rPr lang="ru-RU" dirty="0" smtClean="0"/>
              <a:t>: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smtClean="0"/>
              <a:t>Как называется наш посёлок?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smtClean="0"/>
              <a:t>На берегу какой реки он стоит?</a:t>
            </a:r>
            <a:endParaRPr lang="ru-RU" dirty="0" smtClean="0">
              <a:solidFill>
                <a:srgbClr val="C0000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smtClean="0"/>
              <a:t>Сколько мостов перекинуто через Устье?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smtClean="0"/>
              <a:t>Есть ли в Семибратове памятники, что они символизируют?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smtClean="0"/>
              <a:t>Как называется здание красного цвета, для чего оно построено?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smtClean="0"/>
              <a:t>Найди среди фотографий клуб, расскажи, как до него дойти?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smtClean="0"/>
              <a:t>Покажи на фотографиях и назови любимые места отдыха </a:t>
            </a:r>
            <a:r>
              <a:rPr lang="ru-RU" dirty="0" err="1" smtClean="0"/>
              <a:t>семибратовцев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smtClean="0"/>
              <a:t>ЖЕЛАЮ УСПЕХОВ!</a:t>
            </a:r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 descr="C:\Users\Дом\Desktop\разное\Света учёба\КОПИЛКА\анимашки\мальчик у компьютер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4329100"/>
            <a:ext cx="2628292" cy="262829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яяяяяяяяяяяяяяяяяяяяя\фотографии\2015\лето\семибратово\DSC_004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8778207" cy="583366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яяяяяяяяяяяяяяяяяяяяя\фотографии\2015\лето\семибратово\DSC_003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685" y="379532"/>
            <a:ext cx="8703016" cy="578577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яяяяяяяяяяяяяяяяяяяяя\фотографии\2015\лето\семибратово\DSC_003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303" y="261566"/>
            <a:ext cx="8879420" cy="590373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яяяяяяяяяяяяяяяяяяяяя\фотографии\2015\лето\семибратово\DSC_008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8668237" cy="576064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яяяяяяяяяяяяяяяяяяяяя\фотографии\2015\лето\семибратово\DSC_000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8719523" cy="579472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яяяяяяяяяяяяяяяяяяяяя\фотографии\2015\лето\семибратово\DSC_004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965" y="404664"/>
            <a:ext cx="8719523" cy="579472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яяяяяяяяяяяяяяяяяяяяя\фотографии\2015\лето\семибратово\DSC_003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215698" y="797144"/>
            <a:ext cx="6630053" cy="539005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117</Words>
  <Application>Microsoft Office PowerPoint</Application>
  <PresentationFormat>Экран (4:3)</PresentationFormat>
  <Paragraphs>15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Wingdings</vt:lpstr>
      <vt:lpstr>Тема Office</vt:lpstr>
      <vt:lpstr>Моя малая родина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Моя родина</dc:title>
  <dc:creator>Дом</dc:creator>
  <cp:lastModifiedBy>Ирина Орлова</cp:lastModifiedBy>
  <cp:revision>11</cp:revision>
  <dcterms:created xsi:type="dcterms:W3CDTF">2015-10-08T18:39:34Z</dcterms:created>
  <dcterms:modified xsi:type="dcterms:W3CDTF">2015-10-13T09:57:41Z</dcterms:modified>
</cp:coreProperties>
</file>