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1A03-DFAC-40B3-99F2-41746F702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y_narod_ru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484784"/>
            <a:ext cx="612068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Использование ИКТ на музыкальных занятиях в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ДОУ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Подготовила музыкальный руководитель МДОУ детского сада № 4 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п. Семибратово 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Крылова Альбина Николаевна</a:t>
            </a:r>
            <a:endParaRPr lang="ru-RU" sz="20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36b76bde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Грамотное использование компьютера помогает решить дефицит наглядных пособий. Кроме того, фрагменты занятий, на которых используются </a:t>
            </a:r>
            <a:r>
              <a:rPr lang="ru-RU" sz="2000" b="1" i="1" dirty="0" err="1" smtClean="0">
                <a:latin typeface="Bookman Old Style" pitchFamily="18" charset="0"/>
              </a:rPr>
              <a:t>мультимедийные</a:t>
            </a:r>
            <a:r>
              <a:rPr lang="ru-RU" sz="2000" b="1" i="1" dirty="0" smtClean="0">
                <a:latin typeface="Bookman Old Style" pitchFamily="18" charset="0"/>
              </a:rPr>
              <a:t> презентации, отражают один из главных принципов создания современного музыкального занятия - принцип привлекательности. Благодаря </a:t>
            </a:r>
            <a:r>
              <a:rPr lang="ru-RU" sz="2000" b="1" i="1" dirty="0" err="1" smtClean="0">
                <a:latin typeface="Bookman Old Style" pitchFamily="18" charset="0"/>
              </a:rPr>
              <a:t>мультимедийным</a:t>
            </a:r>
            <a:r>
              <a:rPr lang="ru-RU" sz="2000" b="1" i="1" dirty="0" smtClean="0">
                <a:latin typeface="Bookman Old Style" pitchFamily="18" charset="0"/>
              </a:rPr>
              <a:t> пособиям, дети стали отличаться высокой активностью (высказывать своё мнение, размышлять, рассуждать).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bestgif_narod_ru_8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437112"/>
            <a:ext cx="362902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a_ru_0030415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01317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Современные технологии позволяют успешно использовать в </a:t>
            </a:r>
            <a:r>
              <a:rPr lang="ru-RU" sz="20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мультимедийном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 уроке фрагменты видеофильмов, которые вставляются в презентацию. Использование видеоинформации может значительно усилить обучающий эффект.</a:t>
            </a:r>
            <a:endParaRPr lang="ru-RU" sz="20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bestgif_narod_ru_91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2358008" cy="2232248"/>
          </a:xfrm>
          <a:prstGeom prst="rect">
            <a:avLst/>
          </a:prstGeom>
        </p:spPr>
      </p:pic>
      <p:pic>
        <p:nvPicPr>
          <p:cNvPr id="5" name="Рисунок 4" descr="predmety_raznie0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76672"/>
            <a:ext cx="1744588" cy="17445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713b5fc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Применение компьютерной техники позволяет сделать музыкальное занятие привлекательным и по-настоящему современным, осуществлять индивидуализацию обучения, объективно и своевременно проводить контроль и подведение итогов.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File1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4118" y="2996952"/>
            <a:ext cx="2719654" cy="3108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0colourback_1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В современном мире технический прогресс развивается очень быстро, поэтому использование компьютерных технологий необходимо на музыкальных занятиях. Одной из важнейших составляющих успешного обучения является мотивация воспитанника.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6" name="Рисунок 5" descr="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21088"/>
            <a:ext cx="1905000" cy="2143125"/>
          </a:xfrm>
          <a:prstGeom prst="rect">
            <a:avLst/>
          </a:prstGeom>
        </p:spPr>
      </p:pic>
      <p:pic>
        <p:nvPicPr>
          <p:cNvPr id="7" name="Рисунок 6" descr="8cc17b4a9f5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429000"/>
            <a:ext cx="3251483" cy="28296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Использование современных информационных технологий делает обучение ярким, запоминающимся, интересным для ребят любого возраста, формирует эмоционально положительное отношение к музыкальным занятиям.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6620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3545358" cy="2778794"/>
          </a:xfrm>
          <a:prstGeom prst="rect">
            <a:avLst/>
          </a:prstGeom>
        </p:spPr>
      </p:pic>
      <p:pic>
        <p:nvPicPr>
          <p:cNvPr id="6" name="Рисунок 5" descr="66140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32385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7a874a47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Использование ИКТ в музыкальном воспитании детей дает следующие преимущества: 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 - улучшается запоминание пройденного материала;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 - усиливается познавательный интерес воспитанников;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 - развивается интерес ребенка к самостоятельному выполнению заданий.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dom0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762000" cy="2857500"/>
          </a:xfrm>
          <a:prstGeom prst="rect">
            <a:avLst/>
          </a:prstGeom>
        </p:spPr>
      </p:pic>
      <p:pic>
        <p:nvPicPr>
          <p:cNvPr id="5" name="Рисунок 4" descr="dom0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762000" cy="2857500"/>
          </a:xfrm>
          <a:prstGeom prst="rect">
            <a:avLst/>
          </a:prstGeom>
        </p:spPr>
      </p:pic>
      <p:pic>
        <p:nvPicPr>
          <p:cNvPr id="7" name="Рисунок 6" descr="dom0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332656"/>
            <a:ext cx="762000" cy="2857500"/>
          </a:xfrm>
          <a:prstGeom prst="rect">
            <a:avLst/>
          </a:prstGeom>
        </p:spPr>
      </p:pic>
      <p:pic>
        <p:nvPicPr>
          <p:cNvPr id="8" name="Рисунок 7" descr="1c75e1efc67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6093296"/>
            <a:ext cx="57150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e9442e60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50912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В музыкальной деятельности можно использовать различные электронные издания, такие как, энциклопедия классической музыки, музеи мира, энциклопедия юного художника.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5" name="Рисунок 4" descr="de0032ca2a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76672"/>
            <a:ext cx="4850904" cy="36381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754489_201294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00506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Благодаря современным технологиям на музыкальных занятиях воспитанник из пассивного слушателя превращается в активного участника процесса, занятие становится более насыщенным и интересным.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38127ef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0648"/>
            <a:ext cx="4777713" cy="3583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4929200910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ИКТ сочетают в себе много компонентов, необходимых для успешного обучения детей. Это и телевизионное изображение, и анимация, и графика,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и звук.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File1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810000" cy="3676650"/>
          </a:xfrm>
          <a:prstGeom prst="rect">
            <a:avLst/>
          </a:prstGeom>
        </p:spPr>
      </p:pic>
      <p:pic>
        <p:nvPicPr>
          <p:cNvPr id="5" name="Рисунок 4" descr="пропро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2542637" cy="23785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f5a59084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Bookman Old Style" pitchFamily="18" charset="0"/>
              </a:rPr>
              <a:t>Демонстрационный зрительный ряд выполняет функцию эмоционально-эстетического фона восприятия музыки. Основой развития музыкального мышления детей становится неоднозначность их восприятия, множественность индивидуальных трактовок, разнообразие вариантов «</a:t>
            </a:r>
            <a:r>
              <a:rPr lang="ru-RU" sz="2400" b="1" i="1" dirty="0" err="1" smtClean="0">
                <a:latin typeface="Bookman Old Style" pitchFamily="18" charset="0"/>
              </a:rPr>
              <a:t>слышания</a:t>
            </a:r>
            <a:r>
              <a:rPr lang="ru-RU" sz="2400" b="1" i="1" dirty="0" smtClean="0">
                <a:latin typeface="Bookman Old Style" pitchFamily="18" charset="0"/>
              </a:rPr>
              <a:t>» («видения») конкретных музыкальных сочинений.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File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4457700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9a762e7f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564904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Это позволяет ребятам устанавливать разнообразные интонационно-образные связи музыки с историей, литературой, различными видами изобразительного искусства, архитектурой, скульптурой, художественной фотографией и т. п.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File0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48680"/>
            <a:ext cx="1771650" cy="2219325"/>
          </a:xfrm>
          <a:prstGeom prst="rect">
            <a:avLst/>
          </a:prstGeom>
        </p:spPr>
      </p:pic>
      <p:pic>
        <p:nvPicPr>
          <p:cNvPr id="5" name="Рисунок 4" descr="4478ef2f13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2495550" cy="2133600"/>
          </a:xfrm>
          <a:prstGeom prst="rect">
            <a:avLst/>
          </a:prstGeom>
        </p:spPr>
      </p:pic>
      <p:pic>
        <p:nvPicPr>
          <p:cNvPr id="6" name="Рисунок 5" descr="4478ef2f13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51391">
            <a:off x="6084168" y="4293096"/>
            <a:ext cx="2495550" cy="213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 Орлова</cp:lastModifiedBy>
  <cp:revision>4</cp:revision>
  <dcterms:created xsi:type="dcterms:W3CDTF">2014-01-11T16:16:03Z</dcterms:created>
  <dcterms:modified xsi:type="dcterms:W3CDTF">2015-10-16T11:06:04Z</dcterms:modified>
</cp:coreProperties>
</file>