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E7B1-19BB-461A-9F07-53DFF1E9CACA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85CF7-ABED-44DA-9B35-9CCE7040F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657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E7B1-19BB-461A-9F07-53DFF1E9CACA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85CF7-ABED-44DA-9B35-9CCE7040F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270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E7B1-19BB-461A-9F07-53DFF1E9CACA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85CF7-ABED-44DA-9B35-9CCE7040F02C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7235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E7B1-19BB-461A-9F07-53DFF1E9CACA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85CF7-ABED-44DA-9B35-9CCE7040F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803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E7B1-19BB-461A-9F07-53DFF1E9CACA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85CF7-ABED-44DA-9B35-9CCE7040F02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50898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E7B1-19BB-461A-9F07-53DFF1E9CACA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85CF7-ABED-44DA-9B35-9CCE7040F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3670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E7B1-19BB-461A-9F07-53DFF1E9CACA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85CF7-ABED-44DA-9B35-9CCE7040F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971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E7B1-19BB-461A-9F07-53DFF1E9CACA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85CF7-ABED-44DA-9B35-9CCE7040F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046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E7B1-19BB-461A-9F07-53DFF1E9CACA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85CF7-ABED-44DA-9B35-9CCE7040F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95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E7B1-19BB-461A-9F07-53DFF1E9CACA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85CF7-ABED-44DA-9B35-9CCE7040F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640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E7B1-19BB-461A-9F07-53DFF1E9CACA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85CF7-ABED-44DA-9B35-9CCE7040F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869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E7B1-19BB-461A-9F07-53DFF1E9CACA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85CF7-ABED-44DA-9B35-9CCE7040F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055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E7B1-19BB-461A-9F07-53DFF1E9CACA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85CF7-ABED-44DA-9B35-9CCE7040F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904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E7B1-19BB-461A-9F07-53DFF1E9CACA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85CF7-ABED-44DA-9B35-9CCE7040F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659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E7B1-19BB-461A-9F07-53DFF1E9CACA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85CF7-ABED-44DA-9B35-9CCE7040F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802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E7B1-19BB-461A-9F07-53DFF1E9CACA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85CF7-ABED-44DA-9B35-9CCE7040F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699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4E7B1-19BB-461A-9F07-53DFF1E9CACA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9185CF7-ABED-44DA-9B35-9CCE7040F0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06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для родителей по ФГОС ДО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lvl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005C"/>
              </a:buClr>
              <a:buSzPct val="70000"/>
              <a:defRPr/>
            </a:pPr>
            <a:r>
              <a:rPr lang="ru-RU" altLang="ru-RU" dirty="0">
                <a:solidFill>
                  <a:srgbClr val="8C003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/>
              </a:rPr>
              <a:t>Автор презентации:  </a:t>
            </a:r>
            <a:r>
              <a:rPr lang="ru-RU" altLang="ru-RU" sz="2000" i="1" dirty="0">
                <a:solidFill>
                  <a:srgbClr val="8C003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/>
              </a:rPr>
              <a:t>воспитатель  МДОУ </a:t>
            </a:r>
          </a:p>
          <a:p>
            <a:pPr lvl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005C"/>
              </a:buClr>
              <a:buSzPct val="70000"/>
              <a:defRPr/>
            </a:pPr>
            <a:r>
              <a:rPr lang="ru-RU" altLang="ru-RU" sz="2000" i="1" dirty="0">
                <a:solidFill>
                  <a:srgbClr val="8C003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/>
              </a:rPr>
              <a:t>детского сада № 4  п. Семибратово </a:t>
            </a:r>
          </a:p>
          <a:p>
            <a:pPr lvl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005C"/>
              </a:buClr>
              <a:buSzPct val="70000"/>
              <a:defRPr/>
            </a:pPr>
            <a:r>
              <a:rPr lang="ru-RU" altLang="ru-RU" sz="2000" b="1" i="1" dirty="0" err="1" smtClean="0">
                <a:solidFill>
                  <a:srgbClr val="8C003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/>
              </a:rPr>
              <a:t>Блескина</a:t>
            </a:r>
            <a:r>
              <a:rPr lang="ru-RU" altLang="ru-RU" sz="2000" b="1" i="1" dirty="0" smtClean="0">
                <a:solidFill>
                  <a:srgbClr val="8C003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/>
              </a:rPr>
              <a:t> Светлана Александровна</a:t>
            </a:r>
            <a:endParaRPr lang="ru-RU" altLang="ru-RU" sz="2000" b="1" dirty="0">
              <a:solidFill>
                <a:srgbClr val="8C003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/>
            </a:endParaRPr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65194" y="228600"/>
            <a:ext cx="4032173" cy="1219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752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03373" y="1553378"/>
            <a:ext cx="6940628" cy="456098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   С 1 сентября 2014 г. введен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федеральный государственный образовательный стандарт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дошкольного образования (ФГОС ДО)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Стандарт дошкольного образования проявляется в нашей культуре и в жизни впервые. Разработчики называют его «стандарт поддержки разнообразия детства»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34325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ФГОС ДО развитие ребенка должно будет идти по пяти образовательным областям: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 развитие;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познавательное развитие; </a:t>
            </a: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речевое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развитие;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 развитие;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физическое развитие.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9338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43209" y="991518"/>
            <a:ext cx="7797742" cy="4065225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ФГОС ДО учитывает 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интересы детей с ограниченными возможностями здоровья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них должны быть созданы адаптированные образовательные программы. В детских садах где есть дети с ограниченными возможностями, должны работать ассистенты, которые будут оказывать детям необходимую помощь. Кроме того, в детском саду должны быть организованы групповые и коррекционные занятия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098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78391"/>
            <a:ext cx="8596668" cy="3880773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15000"/>
              </a:lnSpc>
              <a:buNone/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федеральным государственным образовательным стандартом дошкольного образования </a:t>
            </a:r>
            <a:r>
              <a:rPr lang="ru-RU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разрабатывается примерная образовательная программа </a:t>
            </a: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дошкольного образования.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Впервые она определяется как программа психолого-педагогической поддержки позитивной социализации и индивидуализации детей, а не как программа обучения детей.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4547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ЖЕЛАЕМ УСПЕХОВ!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2688116"/>
            <a:ext cx="3965575" cy="322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97288034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</TotalTime>
  <Words>182</Words>
  <Application>Microsoft Office PowerPoint</Application>
  <PresentationFormat>Широкоэкранный</PresentationFormat>
  <Paragraphs>14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Trebuchet MS</vt:lpstr>
      <vt:lpstr>Wingdings 3</vt:lpstr>
      <vt:lpstr>Грань</vt:lpstr>
      <vt:lpstr>Информация для родителей по ФГОС ДО</vt:lpstr>
      <vt:lpstr>Презентация PowerPoint</vt:lpstr>
      <vt:lpstr>По ФГОС ДО развитие ребенка должно будет идти по пяти образовательным областям:</vt:lpstr>
      <vt:lpstr>Презентация PowerPoint</vt:lpstr>
      <vt:lpstr>Презентация PowerPoint</vt:lpstr>
      <vt:lpstr>ЖЕЛАЕМ УСПЕХОВ!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для родителей по ФГОС ДО</dc:title>
  <dc:creator>Ирина Орлова</dc:creator>
  <cp:lastModifiedBy>Ирина Орлова</cp:lastModifiedBy>
  <cp:revision>3</cp:revision>
  <cp:lastPrinted>2014-12-19T10:37:58Z</cp:lastPrinted>
  <dcterms:created xsi:type="dcterms:W3CDTF">2014-12-19T10:11:08Z</dcterms:created>
  <dcterms:modified xsi:type="dcterms:W3CDTF">2014-12-19T10:39:53Z</dcterms:modified>
</cp:coreProperties>
</file>