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88636" autoAdjust="0"/>
  </p:normalViewPr>
  <p:slideViewPr>
    <p:cSldViewPr>
      <p:cViewPr varScale="1">
        <p:scale>
          <a:sx n="58" d="100"/>
          <a:sy n="58" d="100"/>
        </p:scale>
        <p:origin x="77" y="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35D72-9B50-4506-B9FE-26D99454CD84}" type="datetimeFigureOut">
              <a:rPr lang="ru-RU" smtClean="0"/>
              <a:t>10.04.2020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266BA-D4D9-481D-A40B-CCAC99B47E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266BA-D4D9-481D-A40B-CCAC99B47EBD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Лексическая тема «Космос»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Учитель – логопед:</a:t>
            </a:r>
          </a:p>
          <a:p>
            <a:r>
              <a:rPr lang="ru-RU" dirty="0" smtClean="0"/>
              <a:t>                       </a:t>
            </a:r>
            <a:r>
              <a:rPr lang="ru-RU" dirty="0" err="1" smtClean="0"/>
              <a:t>Небова</a:t>
            </a:r>
            <a:r>
              <a:rPr lang="ru-RU" dirty="0" smtClean="0"/>
              <a:t> А.А.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2037" y="357166"/>
            <a:ext cx="4492839" cy="6215106"/>
          </a:xfrm>
        </p:spPr>
      </p:pic>
      <p:pic>
        <p:nvPicPr>
          <p:cNvPr id="8" name="Содержимое 7" descr="image_5ab22c749a81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80346" y="357166"/>
            <a:ext cx="4326747" cy="62151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h-2607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69341" y="332656"/>
            <a:ext cx="4357718" cy="6158806"/>
          </a:xfrm>
        </p:spPr>
      </p:pic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12 апреля в нашей стране отмечается день космонавтики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1)Родителям необходимо рассказать о первом космонавте Ю. Гагарине</a:t>
            </a:r>
          </a:p>
          <a:p>
            <a:r>
              <a:rPr lang="ru-RU" dirty="0" smtClean="0"/>
              <a:t>2)Рассмотреть иллюстрации в книгах с изображением космоса, космонавтов, космической техники.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3) Рассказать о нашей землячке В.В. Терешковой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Пересказ текста:</a:t>
            </a:r>
            <a:endParaRPr lang="ru-RU" sz="3200" dirty="0"/>
          </a:p>
        </p:txBody>
      </p:sp>
      <p:pic>
        <p:nvPicPr>
          <p:cNvPr id="4" name="Содержимое 3" descr="hello_html_77c8cc65 (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83768" y="1196752"/>
            <a:ext cx="4429156" cy="5429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Развитие мелкой моторики </a:t>
            </a:r>
            <a:br>
              <a:rPr lang="ru-RU" sz="2000" dirty="0" smtClean="0"/>
            </a:br>
            <a:r>
              <a:rPr lang="ru-RU" sz="2000" dirty="0" smtClean="0"/>
              <a:t>(из спичек или счетных палочек составить ракету)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 descr="fa3998b85adf627c60b7ecbd9860450b.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6025" y="1600200"/>
            <a:ext cx="271195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60</Words>
  <Application>Microsoft Office PowerPoint</Application>
  <PresentationFormat>Экран (4:3)</PresentationFormat>
  <Paragraphs>10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Лексическая тема «Космос»</vt:lpstr>
      <vt:lpstr>Презентация PowerPoint</vt:lpstr>
      <vt:lpstr>Презентация PowerPoint</vt:lpstr>
      <vt:lpstr>12 апреля в нашей стране отмечается день космонавтики</vt:lpstr>
      <vt:lpstr>Пересказ текста:</vt:lpstr>
      <vt:lpstr>Развитие мелкой моторики  (из спичек или счетных палочек составить ракету)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Лексическая тема «Космос»</dc:title>
  <dc:creator>Дом</dc:creator>
  <cp:lastModifiedBy>Loader</cp:lastModifiedBy>
  <cp:revision>13</cp:revision>
  <dcterms:created xsi:type="dcterms:W3CDTF">2020-04-05T16:54:33Z</dcterms:created>
  <dcterms:modified xsi:type="dcterms:W3CDTF">2020-04-10T05:57:11Z</dcterms:modified>
</cp:coreProperties>
</file>