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75" r:id="rId5"/>
    <p:sldId id="273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15212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Семибратово»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41044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НОД 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«Сказки из лукошка»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мотивам сказок народов России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</a:p>
          <a:p>
            <a:pPr algn="r"/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Блескина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Александровна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Семибратово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5616623" cy="648072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5472607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8101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547260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9787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40059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4115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96014"/>
            <a:ext cx="8712968" cy="50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5000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34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Муниципальное дошкольное образовательное учреждение  «Детский сад № 4 р.п. Семибратово»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родина</dc:title>
  <dc:creator>Дом</dc:creator>
  <cp:lastModifiedBy>Ирина Орлова</cp:lastModifiedBy>
  <cp:revision>30</cp:revision>
  <dcterms:created xsi:type="dcterms:W3CDTF">2015-10-08T18:39:34Z</dcterms:created>
  <dcterms:modified xsi:type="dcterms:W3CDTF">2019-05-24T11:18:05Z</dcterms:modified>
</cp:coreProperties>
</file>