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FF93-D9D4-4D84-8088-6D004CA453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9C3D1-4A13-4642-9EC4-3DEED9675C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картинки с интернета\School-background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01600"/>
            <a:ext cx="6350000" cy="665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671514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СОВЕТЫ РОДИТЕЛЯМ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картинки с интернета\0a15583237ae4022b4b0c0471b9da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 rot="10800000" flipV="1">
            <a:off x="428596" y="456241"/>
            <a:ext cx="821537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материнской ласке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Потребность в общении у ребенка неразрывно связана с потребностью в ласке.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ребенку недостает вашего теплого отношения, он неизбежно нервничает, грубит, не находит себе места.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нервное начало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своеобразное требование тепла.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Ласка смягчает нрав, создает необходимую контактность.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ищет ласковых прикосновений, добрых слов, взглядов. Будьте мудрыми в ласке.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Ощущения, порой, сообщают ему куда больше, чем слово. Если есть такая возможность избежать слов и выразить свое отношение жестом, движением, прикосновением, делайте это смелее и чаще.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обязательно ласкать специально. Вы выходите на прогулку: поправьте шарф, прогладьте волосы ребенку.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РЕБЕНОК  СЛУШАЛСЯ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ребенок Вас слушался, нужно следить за тем, чтобы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Ваше распоряжение удовлетворяло следующим требованиям: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не должно отдаваться со злостью, с криком, с раздражением, но не должно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похоже и на упрашивание.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Оно должно быть посильным для ребенка, не требовать от него слишком трудного напряжения.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Оно должно быть разумным, т.е. не должно противоречить здравому смыслу.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распоряжение отдано, то оно никаких теорий не должны разводить, а должны требовать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добиваться выполнения Ваших требований.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945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ТОНКАЯ (мелкая) моторика ребенка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полезны для развития пальцев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ребенка такие виды деятельности, как лепка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пластилина и глины. Рисование и раскраска, работа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ножницами, пришивание пуговиц, вышивание,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нанизывание бус, конструирование из мелких деталей.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ограничивать использование в рисовании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фломастероа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они не требуют никаких усилий от ребенка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развивают мышцы пальцев руки.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картинки с интернета\post-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3214686"/>
            <a:ext cx="3767137" cy="389572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ртинки с интернета\krsnsk_b_157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17179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 В СЕМЬЕ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Острые этические разговоры не переносите на позднее время.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давайте ребенку перед сном кофе, крепкий чай и острые блюда.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Укладывайте ребенка в одно и тоже время: не позже 21 часа.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рассказывайте перед сном страшных историй, не смотрите остросюжетные фильмы.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разрешайте конфликты взрослых при детях.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допускайте перевозбуждения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Совершайте прогулки на свежем воздухе, разговаривая о дне прошедшем, завтрашнем.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Сочиняйте и рассказывайте ребенку перед сном сказки о том, какой он умный, добрый, храбрый, вежливый.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C:\Documents and Settings\User\Рабочий стол\картинки с интернета\Oo6jDfwtVc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41884"/>
            <a:ext cx="2857488" cy="2316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9093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речевых нарушений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по степени тяжести отклонения от возрастных норм развития речи ребенка- дошкольника определяются причинами, имеющими либо биологическую, либо социальную природу, которые воздействуют на ребенка непосредственно или опосредованно, начиная с беременности матери, младенчества, раннего, младшего, среднего или старшего дошкольного возраста. Возникая как следствие воздействия широкого спектра причин, речевые нарушения имеют определенный механизм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Ограничение нарушения возникают при  поражении механизмов центральной или периферической части речевого аппарата. Они могут быть обусловлены: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Недостаточной степенью зрелости коры головного мозга;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Отклонениями в строении и координированной работе голосовых систем, органов артикуляции.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(травмы, интоксикации, генетические, сосудистые заболевания и др.) воздействуют на сам биологический субстрат, изменяя ход речевого развития. Временные сроки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внутриутробного развития, младенческий, ранний, дошкольный возраст. В зависимости от места воздействия повреждающего фактора выделяют речевые нарушения центрального или периферического характера.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Функциональные нарушения возникают вследствие воздействия социальных причин: соматической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ослабленности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педагогической запущенности, стрессов и психических заболеваний, социальной или эмоциональной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депривации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при недостаточности эмоционального, речевого общения и контактов со взрослыми, особенно с матерью или близкими людьми).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Отклонения речевого развития имеют свои особенности в каждом возрастном периоде. Оценивая недостатки в речевом развитии, важно учитывать: возраст ребенка, в котором проявилось расстройство; причины, непосредственно вызвавшие отклонения; наличие предрасполагающих условий; комплексный анализ лингвистических характеристик неправильной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617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СОВЕТЫ РОДИТЕЛЯМ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</dc:title>
  <dc:creator>User</dc:creator>
  <cp:lastModifiedBy>User</cp:lastModifiedBy>
  <cp:revision>3</cp:revision>
  <dcterms:created xsi:type="dcterms:W3CDTF">2015-09-09T13:03:17Z</dcterms:created>
  <dcterms:modified xsi:type="dcterms:W3CDTF">2015-09-09T13:32:20Z</dcterms:modified>
</cp:coreProperties>
</file>